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7" r:id="rId3"/>
    <p:sldId id="268" r:id="rId4"/>
    <p:sldId id="269" r:id="rId5"/>
    <p:sldId id="257" r:id="rId6"/>
    <p:sldId id="270" r:id="rId7"/>
    <p:sldId id="271" r:id="rId8"/>
    <p:sldId id="259" r:id="rId9"/>
    <p:sldId id="260" r:id="rId10"/>
    <p:sldId id="261" r:id="rId11"/>
    <p:sldId id="276" r:id="rId12"/>
    <p:sldId id="277" r:id="rId13"/>
    <p:sldId id="274" r:id="rId14"/>
    <p:sldId id="273" r:id="rId15"/>
    <p:sldId id="272" r:id="rId16"/>
    <p:sldId id="278" r:id="rId17"/>
    <p:sldId id="279" r:id="rId18"/>
    <p:sldId id="280" r:id="rId19"/>
    <p:sldId id="281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hid hudjimartsu" initials="sh" lastIdx="2" clrIdx="0">
    <p:extLst>
      <p:ext uri="{19B8F6BF-5375-455C-9EA6-DF929625EA0E}">
        <p15:presenceInfo xmlns:p15="http://schemas.microsoft.com/office/powerpoint/2012/main" userId="0f380990e5f22f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33"/>
    <a:srgbClr val="506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96" autoAdjust="0"/>
    <p:restoredTop sz="94660"/>
  </p:normalViewPr>
  <p:slideViewPr>
    <p:cSldViewPr>
      <p:cViewPr>
        <p:scale>
          <a:sx n="65" d="100"/>
          <a:sy n="65" d="100"/>
        </p:scale>
        <p:origin x="274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GitTesis\SVR\Report\predict_data_analisis_New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GitTesis\SVR\Report\predict_data_analisis_New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ATA\02%20RASTER\LANDSAT\SUMATRA_LIDAR\CITRA_SUMATERA\HASIL\HL_anali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ATA\02%20RASTER\LANDSAT\SUMATRA_LIDAR\ANALISIS\HL_analisis_S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ATA\02%20RASTER\LANDSAT\SUMATRA_LIDAR\CITRA_SUMATERA\HASIL\L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ATA\02%20RASTER\LANDSAT\SUMATRA_LIDAR\ANALISIS\LL_S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Root Mean Square Error (RMSE)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predict_data!$K$15:$L$19</c:f>
              <c:multiLvlStrCache>
                <c:ptCount val="5"/>
                <c:lvl>
                  <c:pt idx="0">
                    <c:v>Very Low</c:v>
                  </c:pt>
                  <c:pt idx="1">
                    <c:v>Low</c:v>
                  </c:pt>
                  <c:pt idx="2">
                    <c:v>Medium</c:v>
                  </c:pt>
                  <c:pt idx="3">
                    <c:v>High</c:v>
                  </c:pt>
                  <c:pt idx="4">
                    <c:v>Very High</c:v>
                  </c:pt>
                </c:lvl>
                <c:lvl>
                  <c:pt idx="0">
                    <c:v>0,194295861</c:v>
                  </c:pt>
                  <c:pt idx="1">
                    <c:v>0,164225316</c:v>
                  </c:pt>
                  <c:pt idx="2">
                    <c:v>0,107531033</c:v>
                  </c:pt>
                  <c:pt idx="3">
                    <c:v>0,208311399</c:v>
                  </c:pt>
                  <c:pt idx="4">
                    <c:v>0,358907345</c:v>
                  </c:pt>
                </c:lvl>
              </c:multiLvlStrCache>
            </c:multiLvlStrRef>
          </c:cat>
          <c:val>
            <c:numRef>
              <c:f>predict_data!$M$15:$M$19</c:f>
              <c:numCache>
                <c:formatCode>General</c:formatCode>
                <c:ptCount val="5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8F8-4B73-BEF4-8EC08E9E54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6115760"/>
        <c:axId val="1126125008"/>
      </c:barChart>
      <c:catAx>
        <c:axId val="1126115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6125008"/>
        <c:crosses val="autoZero"/>
        <c:auto val="1"/>
        <c:lblAlgn val="ctr"/>
        <c:lblOffset val="100"/>
        <c:noMultiLvlLbl val="0"/>
      </c:catAx>
      <c:valAx>
        <c:axId val="1126125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6115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FRCI Vs Prediction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predict_data!$C$1</c:f>
              <c:strCache>
                <c:ptCount val="1"/>
                <c:pt idx="0">
                  <c:v>frci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predict_data!$C$2:$C$1043</c:f>
              <c:numCache>
                <c:formatCode>0.0</c:formatCode>
                <c:ptCount val="1042"/>
                <c:pt idx="0">
                  <c:v>5.76258163657E-3</c:v>
                </c:pt>
                <c:pt idx="1">
                  <c:v>9.7344124016899999E-2</c:v>
                </c:pt>
                <c:pt idx="2">
                  <c:v>6.1057361307399999E-2</c:v>
                </c:pt>
                <c:pt idx="3">
                  <c:v>6.4888550200000006E-2</c:v>
                </c:pt>
                <c:pt idx="4">
                  <c:v>1.83730067021E-2</c:v>
                </c:pt>
                <c:pt idx="5">
                  <c:v>0</c:v>
                </c:pt>
                <c:pt idx="6">
                  <c:v>5.65254547674E-2</c:v>
                </c:pt>
                <c:pt idx="7">
                  <c:v>3.9385121829399999E-3</c:v>
                </c:pt>
                <c:pt idx="8">
                  <c:v>6.6577144636499996E-2</c:v>
                </c:pt>
                <c:pt idx="9">
                  <c:v>6.9316448289599999E-2</c:v>
                </c:pt>
                <c:pt idx="10">
                  <c:v>9.0635155095999995E-2</c:v>
                </c:pt>
                <c:pt idx="11">
                  <c:v>4.67196309585E-2</c:v>
                </c:pt>
                <c:pt idx="12">
                  <c:v>7.6599044345700001E-2</c:v>
                </c:pt>
                <c:pt idx="13">
                  <c:v>6.4826538364100003E-2</c:v>
                </c:pt>
                <c:pt idx="14">
                  <c:v>6.3740354252500006E-2</c:v>
                </c:pt>
                <c:pt idx="15">
                  <c:v>2.42678189516E-2</c:v>
                </c:pt>
                <c:pt idx="16">
                  <c:v>1.1485047286399999E-2</c:v>
                </c:pt>
                <c:pt idx="17">
                  <c:v>3.51896813354E-2</c:v>
                </c:pt>
                <c:pt idx="18">
                  <c:v>1.2751099423199999E-2</c:v>
                </c:pt>
                <c:pt idx="19">
                  <c:v>5.0360103767899997E-2</c:v>
                </c:pt>
                <c:pt idx="20">
                  <c:v>4.0713584964099998E-2</c:v>
                </c:pt>
                <c:pt idx="21">
                  <c:v>7.7507433855000002E-2</c:v>
                </c:pt>
                <c:pt idx="22">
                  <c:v>3.4298450618900002E-2</c:v>
                </c:pt>
                <c:pt idx="23">
                  <c:v>5.8912012795400003E-2</c:v>
                </c:pt>
                <c:pt idx="24">
                  <c:v>2.4817912058300001E-2</c:v>
                </c:pt>
                <c:pt idx="25">
                  <c:v>3.5683699685999999E-5</c:v>
                </c:pt>
                <c:pt idx="26">
                  <c:v>8.2212225230800004E-2</c:v>
                </c:pt>
                <c:pt idx="27">
                  <c:v>7.3378002941699993E-2</c:v>
                </c:pt>
                <c:pt idx="28">
                  <c:v>9.5299436740700003E-2</c:v>
                </c:pt>
                <c:pt idx="29">
                  <c:v>8.84610698185E-3</c:v>
                </c:pt>
                <c:pt idx="30">
                  <c:v>2.3499097035599999E-2</c:v>
                </c:pt>
                <c:pt idx="31">
                  <c:v>3.2781221420599999E-2</c:v>
                </c:pt>
                <c:pt idx="32">
                  <c:v>4.6881910658999999E-2</c:v>
                </c:pt>
                <c:pt idx="33">
                  <c:v>6.7282127031000005E-2</c:v>
                </c:pt>
                <c:pt idx="34">
                  <c:v>5.4391367772699997E-2</c:v>
                </c:pt>
                <c:pt idx="35">
                  <c:v>3.4887712515099999E-2</c:v>
                </c:pt>
                <c:pt idx="36">
                  <c:v>1.4843497902500001E-2</c:v>
                </c:pt>
                <c:pt idx="37">
                  <c:v>1.32775340762E-2</c:v>
                </c:pt>
                <c:pt idx="38">
                  <c:v>2.3691794327300002E-2</c:v>
                </c:pt>
                <c:pt idx="39">
                  <c:v>7.24987916868E-4</c:v>
                </c:pt>
                <c:pt idx="40">
                  <c:v>2.2825881909099999E-2</c:v>
                </c:pt>
                <c:pt idx="41">
                  <c:v>3.9611668269500001E-2</c:v>
                </c:pt>
                <c:pt idx="42">
                  <c:v>3.3089367346499997E-2</c:v>
                </c:pt>
                <c:pt idx="43">
                  <c:v>2.0595666488E-2</c:v>
                </c:pt>
                <c:pt idx="44">
                  <c:v>4.5232382475799998E-2</c:v>
                </c:pt>
                <c:pt idx="45">
                  <c:v>1.10756957923E-2</c:v>
                </c:pt>
                <c:pt idx="46">
                  <c:v>4.7954843196599997E-2</c:v>
                </c:pt>
                <c:pt idx="47">
                  <c:v>3.5389178684699998E-3</c:v>
                </c:pt>
                <c:pt idx="48">
                  <c:v>9.7816593886500006E-2</c:v>
                </c:pt>
                <c:pt idx="49">
                  <c:v>4.9333188767199998E-2</c:v>
                </c:pt>
                <c:pt idx="50">
                  <c:v>6.4919691764900006E-2</c:v>
                </c:pt>
                <c:pt idx="51">
                  <c:v>3.8205879381799999E-2</c:v>
                </c:pt>
                <c:pt idx="52">
                  <c:v>5.50676833448E-2</c:v>
                </c:pt>
                <c:pt idx="53">
                  <c:v>2.81576528411E-2</c:v>
                </c:pt>
                <c:pt idx="54">
                  <c:v>8.5467461848799997E-2</c:v>
                </c:pt>
                <c:pt idx="55">
                  <c:v>6.3682993787E-2</c:v>
                </c:pt>
                <c:pt idx="56">
                  <c:v>5.7788523687500003E-2</c:v>
                </c:pt>
                <c:pt idx="57">
                  <c:v>8.7047698181899995E-3</c:v>
                </c:pt>
                <c:pt idx="58">
                  <c:v>1.6372066067799999E-2</c:v>
                </c:pt>
                <c:pt idx="59">
                  <c:v>0</c:v>
                </c:pt>
                <c:pt idx="60">
                  <c:v>1.7471736896200001E-2</c:v>
                </c:pt>
                <c:pt idx="61">
                  <c:v>0</c:v>
                </c:pt>
                <c:pt idx="62">
                  <c:v>6.4518805883400001E-3</c:v>
                </c:pt>
                <c:pt idx="63">
                  <c:v>8.0084470435299995E-2</c:v>
                </c:pt>
                <c:pt idx="64">
                  <c:v>6.6978001720500002E-2</c:v>
                </c:pt>
                <c:pt idx="65">
                  <c:v>8.4475834372E-2</c:v>
                </c:pt>
                <c:pt idx="66">
                  <c:v>0</c:v>
                </c:pt>
                <c:pt idx="67">
                  <c:v>4.3792466910200001E-2</c:v>
                </c:pt>
                <c:pt idx="68">
                  <c:v>7.8299269659699994E-2</c:v>
                </c:pt>
                <c:pt idx="69">
                  <c:v>8.6767895878500003E-3</c:v>
                </c:pt>
                <c:pt idx="70">
                  <c:v>5.4964539007100001E-2</c:v>
                </c:pt>
                <c:pt idx="71">
                  <c:v>8.1081081081099994E-3</c:v>
                </c:pt>
                <c:pt idx="72">
                  <c:v>4.43841194435E-2</c:v>
                </c:pt>
                <c:pt idx="73">
                  <c:v>5.4502369668199997E-2</c:v>
                </c:pt>
                <c:pt idx="74">
                  <c:v>0</c:v>
                </c:pt>
                <c:pt idx="75">
                  <c:v>9.0132654915500002E-2</c:v>
                </c:pt>
                <c:pt idx="76">
                  <c:v>1.7374563259100001E-2</c:v>
                </c:pt>
                <c:pt idx="77">
                  <c:v>0</c:v>
                </c:pt>
                <c:pt idx="78">
                  <c:v>1.20473601769E-2</c:v>
                </c:pt>
                <c:pt idx="79">
                  <c:v>4.61516203704E-2</c:v>
                </c:pt>
                <c:pt idx="80">
                  <c:v>4.8845623707799997E-2</c:v>
                </c:pt>
                <c:pt idx="81">
                  <c:v>0</c:v>
                </c:pt>
                <c:pt idx="82">
                  <c:v>1.2269117515800001E-3</c:v>
                </c:pt>
                <c:pt idx="83">
                  <c:v>3.1279458394000001E-3</c:v>
                </c:pt>
                <c:pt idx="84">
                  <c:v>7.6913741315000006E-2</c:v>
                </c:pt>
                <c:pt idx="85">
                  <c:v>9.1765495636599997E-2</c:v>
                </c:pt>
                <c:pt idx="86">
                  <c:v>8.9010940140499997E-2</c:v>
                </c:pt>
                <c:pt idx="87">
                  <c:v>2.4349750968499999E-2</c:v>
                </c:pt>
                <c:pt idx="88">
                  <c:v>2.2120823432899998E-2</c:v>
                </c:pt>
                <c:pt idx="89">
                  <c:v>9.60203411136E-2</c:v>
                </c:pt>
                <c:pt idx="90">
                  <c:v>1.9491788604500002E-2</c:v>
                </c:pt>
                <c:pt idx="91">
                  <c:v>2.8528423410800001E-3</c:v>
                </c:pt>
                <c:pt idx="92">
                  <c:v>1.50832825313E-2</c:v>
                </c:pt>
                <c:pt idx="93">
                  <c:v>1.2558411215000001E-2</c:v>
                </c:pt>
                <c:pt idx="94">
                  <c:v>2.48109773173E-2</c:v>
                </c:pt>
                <c:pt idx="95">
                  <c:v>2.0635336376599998E-2</c:v>
                </c:pt>
                <c:pt idx="96">
                  <c:v>9.4421713291199999E-2</c:v>
                </c:pt>
                <c:pt idx="97">
                  <c:v>7.0715398003099996E-3</c:v>
                </c:pt>
                <c:pt idx="98">
                  <c:v>8.5661210613E-2</c:v>
                </c:pt>
                <c:pt idx="99">
                  <c:v>1.12200004656E-2</c:v>
                </c:pt>
                <c:pt idx="100">
                  <c:v>4.5289047406699999E-2</c:v>
                </c:pt>
                <c:pt idx="101">
                  <c:v>8.1794987242999995E-2</c:v>
                </c:pt>
                <c:pt idx="102">
                  <c:v>7.5640312273399998E-2</c:v>
                </c:pt>
                <c:pt idx="103">
                  <c:v>5.3294490617799999E-2</c:v>
                </c:pt>
                <c:pt idx="104">
                  <c:v>1.6842012200499999E-2</c:v>
                </c:pt>
                <c:pt idx="105">
                  <c:v>8.1425236399699993E-2</c:v>
                </c:pt>
                <c:pt idx="106">
                  <c:v>4.0534069462799999E-2</c:v>
                </c:pt>
                <c:pt idx="107">
                  <c:v>7.6578062133100006E-2</c:v>
                </c:pt>
                <c:pt idx="108">
                  <c:v>9.8062163804600005E-2</c:v>
                </c:pt>
                <c:pt idx="109">
                  <c:v>7.3689745836999998E-2</c:v>
                </c:pt>
                <c:pt idx="110">
                  <c:v>5.0980392156899999E-2</c:v>
                </c:pt>
                <c:pt idx="111">
                  <c:v>0.15486560688699999</c:v>
                </c:pt>
                <c:pt idx="112">
                  <c:v>0.192675968265</c:v>
                </c:pt>
                <c:pt idx="113">
                  <c:v>0.16725692208599999</c:v>
                </c:pt>
                <c:pt idx="114">
                  <c:v>0.15104821802900001</c:v>
                </c:pt>
                <c:pt idx="115">
                  <c:v>0.17052906441900001</c:v>
                </c:pt>
                <c:pt idx="116">
                  <c:v>0.18680518793000001</c:v>
                </c:pt>
                <c:pt idx="117">
                  <c:v>0.18773853306499999</c:v>
                </c:pt>
                <c:pt idx="118">
                  <c:v>0.117233391247</c:v>
                </c:pt>
                <c:pt idx="119">
                  <c:v>0.18956828489800001</c:v>
                </c:pt>
                <c:pt idx="120">
                  <c:v>0.13705604941399999</c:v>
                </c:pt>
                <c:pt idx="121">
                  <c:v>0.14059231531399999</c:v>
                </c:pt>
                <c:pt idx="122">
                  <c:v>0.184415840932</c:v>
                </c:pt>
                <c:pt idx="123">
                  <c:v>0.11109610623500001</c:v>
                </c:pt>
                <c:pt idx="124">
                  <c:v>0.14625065760200001</c:v>
                </c:pt>
                <c:pt idx="125">
                  <c:v>0.16027815054299999</c:v>
                </c:pt>
                <c:pt idx="126">
                  <c:v>0.18359668924</c:v>
                </c:pt>
                <c:pt idx="127">
                  <c:v>0.114021494626</c:v>
                </c:pt>
                <c:pt idx="128">
                  <c:v>0.14398249453</c:v>
                </c:pt>
                <c:pt idx="129">
                  <c:v>0.112916284342</c:v>
                </c:pt>
                <c:pt idx="130">
                  <c:v>0.119210301006</c:v>
                </c:pt>
                <c:pt idx="131">
                  <c:v>0.11358795967599999</c:v>
                </c:pt>
                <c:pt idx="132">
                  <c:v>0.106987886458</c:v>
                </c:pt>
                <c:pt idx="133">
                  <c:v>0.12704578290400001</c:v>
                </c:pt>
                <c:pt idx="134">
                  <c:v>0.107005699964</c:v>
                </c:pt>
                <c:pt idx="135">
                  <c:v>0.13297413793099999</c:v>
                </c:pt>
                <c:pt idx="136">
                  <c:v>0.12766505968200001</c:v>
                </c:pt>
                <c:pt idx="137">
                  <c:v>0.100439103305</c:v>
                </c:pt>
                <c:pt idx="138">
                  <c:v>0.10541396471099999</c:v>
                </c:pt>
                <c:pt idx="139">
                  <c:v>0.162179695102</c:v>
                </c:pt>
                <c:pt idx="140">
                  <c:v>0.199957745938</c:v>
                </c:pt>
                <c:pt idx="141">
                  <c:v>0.142710174365</c:v>
                </c:pt>
                <c:pt idx="142">
                  <c:v>0.10823256014099999</c:v>
                </c:pt>
                <c:pt idx="143">
                  <c:v>0.179441736819</c:v>
                </c:pt>
                <c:pt idx="144">
                  <c:v>0.18283680963000001</c:v>
                </c:pt>
                <c:pt idx="145">
                  <c:v>0.136790315272</c:v>
                </c:pt>
                <c:pt idx="146">
                  <c:v>0.18530504614599999</c:v>
                </c:pt>
                <c:pt idx="147">
                  <c:v>0.116679309691</c:v>
                </c:pt>
                <c:pt idx="148">
                  <c:v>0.138526904103</c:v>
                </c:pt>
                <c:pt idx="149">
                  <c:v>0.116106476938</c:v>
                </c:pt>
                <c:pt idx="150">
                  <c:v>0.11852968303600001</c:v>
                </c:pt>
                <c:pt idx="151">
                  <c:v>0.102975425634</c:v>
                </c:pt>
                <c:pt idx="152">
                  <c:v>0.181707656848</c:v>
                </c:pt>
                <c:pt idx="153">
                  <c:v>0.170066997237</c:v>
                </c:pt>
                <c:pt idx="154">
                  <c:v>0.120824502977</c:v>
                </c:pt>
                <c:pt idx="155">
                  <c:v>0.15936704605499999</c:v>
                </c:pt>
                <c:pt idx="156">
                  <c:v>0.14082730230400001</c:v>
                </c:pt>
                <c:pt idx="157">
                  <c:v>0.162125718818</c:v>
                </c:pt>
                <c:pt idx="158">
                  <c:v>0.110814082518</c:v>
                </c:pt>
                <c:pt idx="159">
                  <c:v>0.13046698123200001</c:v>
                </c:pt>
                <c:pt idx="160">
                  <c:v>0.15140944417400001</c:v>
                </c:pt>
                <c:pt idx="161">
                  <c:v>0.15813370079899999</c:v>
                </c:pt>
                <c:pt idx="162">
                  <c:v>0.10404949381299999</c:v>
                </c:pt>
                <c:pt idx="163">
                  <c:v>0.155450778683</c:v>
                </c:pt>
                <c:pt idx="164">
                  <c:v>0.18841169291599999</c:v>
                </c:pt>
                <c:pt idx="165">
                  <c:v>0.14125003077100001</c:v>
                </c:pt>
                <c:pt idx="166">
                  <c:v>0.154700623137</c:v>
                </c:pt>
                <c:pt idx="167">
                  <c:v>0.118102828048</c:v>
                </c:pt>
                <c:pt idx="168">
                  <c:v>0.263586478939</c:v>
                </c:pt>
                <c:pt idx="169">
                  <c:v>0.26512331316900001</c:v>
                </c:pt>
                <c:pt idx="170">
                  <c:v>0.28501866231900003</c:v>
                </c:pt>
                <c:pt idx="171">
                  <c:v>0.29047383365000001</c:v>
                </c:pt>
                <c:pt idx="172">
                  <c:v>0.24943310657600001</c:v>
                </c:pt>
                <c:pt idx="173">
                  <c:v>0.26707014276800001</c:v>
                </c:pt>
                <c:pt idx="174">
                  <c:v>0.215260080947</c:v>
                </c:pt>
                <c:pt idx="175">
                  <c:v>0.22275714006899999</c:v>
                </c:pt>
                <c:pt idx="176">
                  <c:v>0.20566579868900001</c:v>
                </c:pt>
                <c:pt idx="177">
                  <c:v>0.24823907542900001</c:v>
                </c:pt>
                <c:pt idx="178">
                  <c:v>0.28394648829399999</c:v>
                </c:pt>
                <c:pt idx="179">
                  <c:v>0.27506621263699998</c:v>
                </c:pt>
                <c:pt idx="180">
                  <c:v>0.244539538201</c:v>
                </c:pt>
                <c:pt idx="181">
                  <c:v>0.22312355720499999</c:v>
                </c:pt>
                <c:pt idx="182">
                  <c:v>0.20909697844200001</c:v>
                </c:pt>
                <c:pt idx="183">
                  <c:v>0.28764886286699998</c:v>
                </c:pt>
                <c:pt idx="184">
                  <c:v>0.23270963271</c:v>
                </c:pt>
                <c:pt idx="185">
                  <c:v>0.26437181558299999</c:v>
                </c:pt>
                <c:pt idx="186">
                  <c:v>0.20655505776899999</c:v>
                </c:pt>
                <c:pt idx="187">
                  <c:v>0.295518705667</c:v>
                </c:pt>
                <c:pt idx="188">
                  <c:v>0.27857355273599999</c:v>
                </c:pt>
                <c:pt idx="189">
                  <c:v>0.26512551923400002</c:v>
                </c:pt>
                <c:pt idx="190">
                  <c:v>0.20446306671100001</c:v>
                </c:pt>
                <c:pt idx="191">
                  <c:v>0.29452311824799998</c:v>
                </c:pt>
                <c:pt idx="192">
                  <c:v>0.27181385510299999</c:v>
                </c:pt>
                <c:pt idx="193">
                  <c:v>0.243521161895</c:v>
                </c:pt>
                <c:pt idx="194">
                  <c:v>0.26009337429500001</c:v>
                </c:pt>
                <c:pt idx="195">
                  <c:v>0.28635561968899997</c:v>
                </c:pt>
                <c:pt idx="196">
                  <c:v>0.29898723029500002</c:v>
                </c:pt>
                <c:pt idx="197">
                  <c:v>0.28244861628099999</c:v>
                </c:pt>
                <c:pt idx="198">
                  <c:v>0.23111721611700001</c:v>
                </c:pt>
                <c:pt idx="199">
                  <c:v>0.26216721336499998</c:v>
                </c:pt>
                <c:pt idx="200">
                  <c:v>0.29779603695200002</c:v>
                </c:pt>
                <c:pt idx="201">
                  <c:v>0.29542926358999999</c:v>
                </c:pt>
                <c:pt idx="202">
                  <c:v>0.20972320794900001</c:v>
                </c:pt>
                <c:pt idx="203">
                  <c:v>0.210425576457</c:v>
                </c:pt>
                <c:pt idx="204">
                  <c:v>0.29153744896400002</c:v>
                </c:pt>
                <c:pt idx="205">
                  <c:v>0.23363440015699999</c:v>
                </c:pt>
                <c:pt idx="206">
                  <c:v>0.29266292509199998</c:v>
                </c:pt>
                <c:pt idx="207">
                  <c:v>0.26924831136100003</c:v>
                </c:pt>
                <c:pt idx="208">
                  <c:v>0.203141194292</c:v>
                </c:pt>
                <c:pt idx="209">
                  <c:v>0.23685608072200001</c:v>
                </c:pt>
                <c:pt idx="210">
                  <c:v>0.27600689209599999</c:v>
                </c:pt>
                <c:pt idx="211">
                  <c:v>0.240343347639</c:v>
                </c:pt>
                <c:pt idx="212">
                  <c:v>0.218067012028</c:v>
                </c:pt>
                <c:pt idx="213">
                  <c:v>0.209379720544</c:v>
                </c:pt>
                <c:pt idx="214">
                  <c:v>0.28673229697300001</c:v>
                </c:pt>
                <c:pt idx="215">
                  <c:v>0.22388285677200001</c:v>
                </c:pt>
                <c:pt idx="216">
                  <c:v>0.28707319099400003</c:v>
                </c:pt>
                <c:pt idx="217">
                  <c:v>0.213915675508</c:v>
                </c:pt>
                <c:pt idx="218">
                  <c:v>0.24763917036800001</c:v>
                </c:pt>
                <c:pt idx="219">
                  <c:v>0.29419925846200001</c:v>
                </c:pt>
                <c:pt idx="220">
                  <c:v>0.21885352153199999</c:v>
                </c:pt>
                <c:pt idx="221">
                  <c:v>0.28472482855100001</c:v>
                </c:pt>
                <c:pt idx="222">
                  <c:v>0.22159648449200001</c:v>
                </c:pt>
                <c:pt idx="223">
                  <c:v>0.29498941425500003</c:v>
                </c:pt>
                <c:pt idx="224">
                  <c:v>0.26246225217699998</c:v>
                </c:pt>
                <c:pt idx="225">
                  <c:v>0.213150886215</c:v>
                </c:pt>
                <c:pt idx="226">
                  <c:v>0.23798231968700001</c:v>
                </c:pt>
                <c:pt idx="227">
                  <c:v>0.22156336242300001</c:v>
                </c:pt>
                <c:pt idx="228">
                  <c:v>0.259096533091</c:v>
                </c:pt>
                <c:pt idx="229">
                  <c:v>0.39107383081399999</c:v>
                </c:pt>
                <c:pt idx="230">
                  <c:v>0.37829912023500001</c:v>
                </c:pt>
                <c:pt idx="231">
                  <c:v>0.30557359307400001</c:v>
                </c:pt>
                <c:pt idx="232">
                  <c:v>0.30120855283499998</c:v>
                </c:pt>
                <c:pt idx="233">
                  <c:v>0.35023498193699998</c:v>
                </c:pt>
                <c:pt idx="234">
                  <c:v>0.34163655136799997</c:v>
                </c:pt>
                <c:pt idx="235">
                  <c:v>0.31454817346699998</c:v>
                </c:pt>
                <c:pt idx="236">
                  <c:v>0.39958376690899999</c:v>
                </c:pt>
                <c:pt idx="237">
                  <c:v>0.36308015350099998</c:v>
                </c:pt>
                <c:pt idx="238">
                  <c:v>0.36924264516700001</c:v>
                </c:pt>
                <c:pt idx="239">
                  <c:v>0.33625884968699998</c:v>
                </c:pt>
                <c:pt idx="240">
                  <c:v>0.32414693768199998</c:v>
                </c:pt>
                <c:pt idx="241">
                  <c:v>0.30141371032300002</c:v>
                </c:pt>
                <c:pt idx="242">
                  <c:v>0.37530732228800001</c:v>
                </c:pt>
                <c:pt idx="243">
                  <c:v>0.311598532047</c:v>
                </c:pt>
                <c:pt idx="244">
                  <c:v>0.35805604580099998</c:v>
                </c:pt>
                <c:pt idx="245">
                  <c:v>0.38026648955999998</c:v>
                </c:pt>
                <c:pt idx="246">
                  <c:v>0.39932190619699998</c:v>
                </c:pt>
                <c:pt idx="247">
                  <c:v>0.35452196382399997</c:v>
                </c:pt>
                <c:pt idx="248">
                  <c:v>0.34395492008700002</c:v>
                </c:pt>
                <c:pt idx="249">
                  <c:v>0.33730706161000001</c:v>
                </c:pt>
                <c:pt idx="250">
                  <c:v>0.33772652388800001</c:v>
                </c:pt>
                <c:pt idx="251">
                  <c:v>0.37738417006899999</c:v>
                </c:pt>
                <c:pt idx="252">
                  <c:v>0.31804742303900002</c:v>
                </c:pt>
                <c:pt idx="253">
                  <c:v>0.33450355312699998</c:v>
                </c:pt>
                <c:pt idx="254">
                  <c:v>0.37278039242400002</c:v>
                </c:pt>
                <c:pt idx="255">
                  <c:v>0.32471242183299998</c:v>
                </c:pt>
                <c:pt idx="256">
                  <c:v>0.30998206552599999</c:v>
                </c:pt>
                <c:pt idx="257">
                  <c:v>0.39150157784</c:v>
                </c:pt>
                <c:pt idx="258">
                  <c:v>0.4</c:v>
                </c:pt>
                <c:pt idx="259">
                  <c:v>0.33117731902999997</c:v>
                </c:pt>
                <c:pt idx="260">
                  <c:v>0.33894390144800002</c:v>
                </c:pt>
                <c:pt idx="261">
                  <c:v>0.32627236746799998</c:v>
                </c:pt>
                <c:pt idx="262">
                  <c:v>0.392888010866</c:v>
                </c:pt>
                <c:pt idx="263">
                  <c:v>0.30345688201900001</c:v>
                </c:pt>
                <c:pt idx="264">
                  <c:v>0.36615215283399999</c:v>
                </c:pt>
                <c:pt idx="265">
                  <c:v>0.31960710238000001</c:v>
                </c:pt>
                <c:pt idx="266">
                  <c:v>0.356029354292</c:v>
                </c:pt>
                <c:pt idx="267">
                  <c:v>0.31521591802400001</c:v>
                </c:pt>
                <c:pt idx="268">
                  <c:v>0.31638766960999998</c:v>
                </c:pt>
                <c:pt idx="269">
                  <c:v>0.33051910555300001</c:v>
                </c:pt>
                <c:pt idx="270">
                  <c:v>0.35293117615399999</c:v>
                </c:pt>
                <c:pt idx="271">
                  <c:v>0.37586153402900002</c:v>
                </c:pt>
                <c:pt idx="272">
                  <c:v>0.34119098499700001</c:v>
                </c:pt>
                <c:pt idx="273">
                  <c:v>0.37410465449399999</c:v>
                </c:pt>
                <c:pt idx="274">
                  <c:v>0.35855763159699999</c:v>
                </c:pt>
                <c:pt idx="275">
                  <c:v>0.37059007180800002</c:v>
                </c:pt>
                <c:pt idx="276">
                  <c:v>0.385144429161</c:v>
                </c:pt>
                <c:pt idx="277">
                  <c:v>0.38572928757000002</c:v>
                </c:pt>
                <c:pt idx="278">
                  <c:v>0.30921600351900003</c:v>
                </c:pt>
                <c:pt idx="279">
                  <c:v>0.375950793502</c:v>
                </c:pt>
                <c:pt idx="280">
                  <c:v>0.32595603360699998</c:v>
                </c:pt>
                <c:pt idx="281">
                  <c:v>0.30722599976999998</c:v>
                </c:pt>
                <c:pt idx="282">
                  <c:v>0.30822215962900001</c:v>
                </c:pt>
                <c:pt idx="283">
                  <c:v>0.30495104635499998</c:v>
                </c:pt>
                <c:pt idx="284">
                  <c:v>0.34944314411400001</c:v>
                </c:pt>
                <c:pt idx="285">
                  <c:v>0.364259124228</c:v>
                </c:pt>
                <c:pt idx="286">
                  <c:v>0.31403077483399999</c:v>
                </c:pt>
                <c:pt idx="287">
                  <c:v>0.34029874675999999</c:v>
                </c:pt>
                <c:pt idx="288">
                  <c:v>0.313169999423</c:v>
                </c:pt>
                <c:pt idx="289">
                  <c:v>0.374464553438</c:v>
                </c:pt>
                <c:pt idx="290">
                  <c:v>0.32603142035299998</c:v>
                </c:pt>
                <c:pt idx="291">
                  <c:v>0.33484381025799997</c:v>
                </c:pt>
                <c:pt idx="292">
                  <c:v>0.36110267314700001</c:v>
                </c:pt>
                <c:pt idx="293">
                  <c:v>0.394429022686</c:v>
                </c:pt>
                <c:pt idx="294">
                  <c:v>0.34265225524800003</c:v>
                </c:pt>
                <c:pt idx="295">
                  <c:v>0.33401450904300001</c:v>
                </c:pt>
                <c:pt idx="296">
                  <c:v>0.33623693379800002</c:v>
                </c:pt>
                <c:pt idx="297">
                  <c:v>0.31667212577800002</c:v>
                </c:pt>
                <c:pt idx="298">
                  <c:v>0.48710012303900002</c:v>
                </c:pt>
                <c:pt idx="299">
                  <c:v>0.44822802370999998</c:v>
                </c:pt>
                <c:pt idx="300">
                  <c:v>0.48101967303999998</c:v>
                </c:pt>
                <c:pt idx="301">
                  <c:v>0.49876335449699999</c:v>
                </c:pt>
                <c:pt idx="302">
                  <c:v>0.49578055192999998</c:v>
                </c:pt>
                <c:pt idx="303">
                  <c:v>0.46349235886599999</c:v>
                </c:pt>
                <c:pt idx="304">
                  <c:v>0.45411933985899999</c:v>
                </c:pt>
                <c:pt idx="305">
                  <c:v>0.46068671700300001</c:v>
                </c:pt>
                <c:pt idx="306">
                  <c:v>0.40233811219100002</c:v>
                </c:pt>
                <c:pt idx="307">
                  <c:v>0.43100354928000001</c:v>
                </c:pt>
                <c:pt idx="308">
                  <c:v>0.461851475076</c:v>
                </c:pt>
                <c:pt idx="309">
                  <c:v>0.44399854067900002</c:v>
                </c:pt>
                <c:pt idx="310">
                  <c:v>0.49135982985499999</c:v>
                </c:pt>
                <c:pt idx="311">
                  <c:v>0.49446413962399999</c:v>
                </c:pt>
                <c:pt idx="312">
                  <c:v>0.44575872964399998</c:v>
                </c:pt>
                <c:pt idx="313">
                  <c:v>0.47246713070399998</c:v>
                </c:pt>
                <c:pt idx="314">
                  <c:v>0.46572218079700001</c:v>
                </c:pt>
                <c:pt idx="315">
                  <c:v>0.48169772046499998</c:v>
                </c:pt>
                <c:pt idx="316">
                  <c:v>0.44448901368299998</c:v>
                </c:pt>
                <c:pt idx="317">
                  <c:v>0.49665375132099998</c:v>
                </c:pt>
                <c:pt idx="318">
                  <c:v>0.42667794698299999</c:v>
                </c:pt>
                <c:pt idx="319">
                  <c:v>0.46129236511499999</c:v>
                </c:pt>
                <c:pt idx="320">
                  <c:v>0.46847064508300001</c:v>
                </c:pt>
                <c:pt idx="321">
                  <c:v>0.42415559078199999</c:v>
                </c:pt>
                <c:pt idx="322">
                  <c:v>0.49036604536299999</c:v>
                </c:pt>
                <c:pt idx="323">
                  <c:v>0.492230165823</c:v>
                </c:pt>
                <c:pt idx="324">
                  <c:v>0.40503809605300001</c:v>
                </c:pt>
                <c:pt idx="325">
                  <c:v>0.494103719893</c:v>
                </c:pt>
                <c:pt idx="326">
                  <c:v>0.43828432672899997</c:v>
                </c:pt>
                <c:pt idx="327">
                  <c:v>0.44760582928499998</c:v>
                </c:pt>
                <c:pt idx="328">
                  <c:v>0.42024559394299998</c:v>
                </c:pt>
                <c:pt idx="329">
                  <c:v>0.41649535147700001</c:v>
                </c:pt>
                <c:pt idx="330">
                  <c:v>0.46138463384400002</c:v>
                </c:pt>
                <c:pt idx="331">
                  <c:v>0.42756832138599998</c:v>
                </c:pt>
                <c:pt idx="332">
                  <c:v>0.490594831304</c:v>
                </c:pt>
                <c:pt idx="333">
                  <c:v>0.43613620569799999</c:v>
                </c:pt>
                <c:pt idx="334">
                  <c:v>0.48302291410199999</c:v>
                </c:pt>
                <c:pt idx="335">
                  <c:v>0.442363914799</c:v>
                </c:pt>
                <c:pt idx="336">
                  <c:v>0.40645009416200001</c:v>
                </c:pt>
                <c:pt idx="337">
                  <c:v>0.46837635181199999</c:v>
                </c:pt>
                <c:pt idx="338">
                  <c:v>0.47058293945500002</c:v>
                </c:pt>
                <c:pt idx="339">
                  <c:v>0.40453731563700002</c:v>
                </c:pt>
                <c:pt idx="340">
                  <c:v>0.405831114321</c:v>
                </c:pt>
                <c:pt idx="341">
                  <c:v>0.47037994066400002</c:v>
                </c:pt>
                <c:pt idx="342">
                  <c:v>0.40707509696700001</c:v>
                </c:pt>
                <c:pt idx="343">
                  <c:v>0.476941315945</c:v>
                </c:pt>
                <c:pt idx="344">
                  <c:v>0.40061272301299999</c:v>
                </c:pt>
                <c:pt idx="345">
                  <c:v>0.46186467767700001</c:v>
                </c:pt>
                <c:pt idx="346">
                  <c:v>0.41441370015099999</c:v>
                </c:pt>
                <c:pt idx="347">
                  <c:v>0.48515177574899998</c:v>
                </c:pt>
                <c:pt idx="348">
                  <c:v>0.46578395385400001</c:v>
                </c:pt>
                <c:pt idx="349">
                  <c:v>0.47437699680500001</c:v>
                </c:pt>
                <c:pt idx="350">
                  <c:v>0.40815129746399997</c:v>
                </c:pt>
                <c:pt idx="351">
                  <c:v>0.408017359967</c:v>
                </c:pt>
                <c:pt idx="352">
                  <c:v>0.49181765632199997</c:v>
                </c:pt>
                <c:pt idx="353">
                  <c:v>0.414078526788</c:v>
                </c:pt>
                <c:pt idx="354">
                  <c:v>0.452044823293</c:v>
                </c:pt>
                <c:pt idx="355">
                  <c:v>0.40329113428699997</c:v>
                </c:pt>
                <c:pt idx="356">
                  <c:v>0.45363672712699998</c:v>
                </c:pt>
                <c:pt idx="357">
                  <c:v>0.40559924359499999</c:v>
                </c:pt>
                <c:pt idx="358">
                  <c:v>0.44047925792300002</c:v>
                </c:pt>
                <c:pt idx="359">
                  <c:v>0.43057762287899998</c:v>
                </c:pt>
                <c:pt idx="360">
                  <c:v>0.417292509147</c:v>
                </c:pt>
                <c:pt idx="361">
                  <c:v>0.47113483590400002</c:v>
                </c:pt>
                <c:pt idx="362">
                  <c:v>0.44011916975799997</c:v>
                </c:pt>
                <c:pt idx="363">
                  <c:v>0.44372266802499999</c:v>
                </c:pt>
                <c:pt idx="364">
                  <c:v>0.41031866464299999</c:v>
                </c:pt>
                <c:pt idx="365">
                  <c:v>0.48275582409099999</c:v>
                </c:pt>
                <c:pt idx="366">
                  <c:v>0.471627476549</c:v>
                </c:pt>
                <c:pt idx="367">
                  <c:v>0.494077764227</c:v>
                </c:pt>
                <c:pt idx="368">
                  <c:v>0.42206847090100003</c:v>
                </c:pt>
                <c:pt idx="369">
                  <c:v>0.41478387566800001</c:v>
                </c:pt>
                <c:pt idx="370">
                  <c:v>0.48027194936099998</c:v>
                </c:pt>
                <c:pt idx="371">
                  <c:v>0.46064333804300001</c:v>
                </c:pt>
                <c:pt idx="372">
                  <c:v>0.40312369556099997</c:v>
                </c:pt>
                <c:pt idx="373">
                  <c:v>0.42957471712799999</c:v>
                </c:pt>
                <c:pt idx="374">
                  <c:v>0.44063047285500001</c:v>
                </c:pt>
                <c:pt idx="375">
                  <c:v>0.58071125831500003</c:v>
                </c:pt>
                <c:pt idx="376">
                  <c:v>0.56401412840200005</c:v>
                </c:pt>
                <c:pt idx="377">
                  <c:v>0.55226118097800003</c:v>
                </c:pt>
                <c:pt idx="378">
                  <c:v>0.57055940094099999</c:v>
                </c:pt>
                <c:pt idx="379">
                  <c:v>0.53199979794899999</c:v>
                </c:pt>
                <c:pt idx="380">
                  <c:v>0.57300386539899995</c:v>
                </c:pt>
                <c:pt idx="381">
                  <c:v>0.57142857142900005</c:v>
                </c:pt>
                <c:pt idx="382">
                  <c:v>0.55872317006100003</c:v>
                </c:pt>
                <c:pt idx="383">
                  <c:v>0.54429600443299997</c:v>
                </c:pt>
                <c:pt idx="384">
                  <c:v>0.56831595642300003</c:v>
                </c:pt>
                <c:pt idx="385">
                  <c:v>0.51286608260300004</c:v>
                </c:pt>
                <c:pt idx="386">
                  <c:v>0.57365775588300005</c:v>
                </c:pt>
                <c:pt idx="387">
                  <c:v>0.56000165009699998</c:v>
                </c:pt>
                <c:pt idx="388">
                  <c:v>0.560475254295</c:v>
                </c:pt>
                <c:pt idx="389">
                  <c:v>0.58310166136599995</c:v>
                </c:pt>
                <c:pt idx="390">
                  <c:v>0.57362113673000004</c:v>
                </c:pt>
                <c:pt idx="391">
                  <c:v>0.58763300542100005</c:v>
                </c:pt>
                <c:pt idx="392">
                  <c:v>0.55836849507700004</c:v>
                </c:pt>
                <c:pt idx="393">
                  <c:v>0.586914534042</c:v>
                </c:pt>
                <c:pt idx="394">
                  <c:v>0.50704714295599995</c:v>
                </c:pt>
                <c:pt idx="395">
                  <c:v>0.50096137038999999</c:v>
                </c:pt>
                <c:pt idx="396">
                  <c:v>0.59401209284199996</c:v>
                </c:pt>
                <c:pt idx="397">
                  <c:v>0.59601573496000004</c:v>
                </c:pt>
                <c:pt idx="398">
                  <c:v>0.56114825009799996</c:v>
                </c:pt>
                <c:pt idx="399">
                  <c:v>0.50062600608100005</c:v>
                </c:pt>
                <c:pt idx="400">
                  <c:v>0.54409653687399995</c:v>
                </c:pt>
                <c:pt idx="401">
                  <c:v>0.520512691124</c:v>
                </c:pt>
                <c:pt idx="402">
                  <c:v>0.54708121827400003</c:v>
                </c:pt>
                <c:pt idx="403">
                  <c:v>0.57206271250499996</c:v>
                </c:pt>
                <c:pt idx="404">
                  <c:v>0.57016815445299995</c:v>
                </c:pt>
                <c:pt idx="405">
                  <c:v>0.55806703039799999</c:v>
                </c:pt>
                <c:pt idx="406">
                  <c:v>0.56475787147900003</c:v>
                </c:pt>
                <c:pt idx="407">
                  <c:v>0.51490150933699996</c:v>
                </c:pt>
                <c:pt idx="408">
                  <c:v>0.51426303749000002</c:v>
                </c:pt>
                <c:pt idx="409">
                  <c:v>0.53188031338599995</c:v>
                </c:pt>
                <c:pt idx="410">
                  <c:v>0.51938461538500003</c:v>
                </c:pt>
                <c:pt idx="411">
                  <c:v>0.55044332614400004</c:v>
                </c:pt>
                <c:pt idx="412">
                  <c:v>0.54456541797400004</c:v>
                </c:pt>
                <c:pt idx="413">
                  <c:v>0.58368234536100005</c:v>
                </c:pt>
                <c:pt idx="414">
                  <c:v>0.51142822590399994</c:v>
                </c:pt>
                <c:pt idx="415">
                  <c:v>0.58796296296299999</c:v>
                </c:pt>
                <c:pt idx="416">
                  <c:v>0.55825357718199997</c:v>
                </c:pt>
                <c:pt idx="417">
                  <c:v>0.56930945107800002</c:v>
                </c:pt>
                <c:pt idx="418">
                  <c:v>0.54808964781199998</c:v>
                </c:pt>
                <c:pt idx="419">
                  <c:v>0.57638690510199997</c:v>
                </c:pt>
                <c:pt idx="420">
                  <c:v>0.56643056449899998</c:v>
                </c:pt>
                <c:pt idx="421">
                  <c:v>0.54534270650299999</c:v>
                </c:pt>
                <c:pt idx="422">
                  <c:v>0.58302716688199996</c:v>
                </c:pt>
                <c:pt idx="423">
                  <c:v>0.59865313975900003</c:v>
                </c:pt>
                <c:pt idx="424">
                  <c:v>0.56153353951200002</c:v>
                </c:pt>
                <c:pt idx="425">
                  <c:v>0.52528223539100005</c:v>
                </c:pt>
                <c:pt idx="426">
                  <c:v>0.55687825994399998</c:v>
                </c:pt>
                <c:pt idx="427">
                  <c:v>0.572778570943</c:v>
                </c:pt>
                <c:pt idx="428">
                  <c:v>0.58140301706399999</c:v>
                </c:pt>
                <c:pt idx="429">
                  <c:v>0.55751228342400005</c:v>
                </c:pt>
                <c:pt idx="430">
                  <c:v>0.59454562348999995</c:v>
                </c:pt>
                <c:pt idx="431">
                  <c:v>0.50753988888599999</c:v>
                </c:pt>
                <c:pt idx="432">
                  <c:v>0.50434563258200005</c:v>
                </c:pt>
                <c:pt idx="433">
                  <c:v>0.56047293193500003</c:v>
                </c:pt>
                <c:pt idx="434">
                  <c:v>0.53871210778199996</c:v>
                </c:pt>
                <c:pt idx="435">
                  <c:v>0.50779896013900006</c:v>
                </c:pt>
                <c:pt idx="436">
                  <c:v>0.53503262714099997</c:v>
                </c:pt>
                <c:pt idx="437">
                  <c:v>0.50992336886900003</c:v>
                </c:pt>
                <c:pt idx="438">
                  <c:v>0.59750757830900003</c:v>
                </c:pt>
                <c:pt idx="439">
                  <c:v>0.59661854396699998</c:v>
                </c:pt>
                <c:pt idx="440">
                  <c:v>0.52676897589000005</c:v>
                </c:pt>
                <c:pt idx="441">
                  <c:v>0.54131222100599996</c:v>
                </c:pt>
                <c:pt idx="442">
                  <c:v>0.54647374062200005</c:v>
                </c:pt>
                <c:pt idx="443">
                  <c:v>0.54944375772599996</c:v>
                </c:pt>
                <c:pt idx="444">
                  <c:v>0.59981730988799997</c:v>
                </c:pt>
                <c:pt idx="445">
                  <c:v>0.553700144161</c:v>
                </c:pt>
                <c:pt idx="446">
                  <c:v>0.58906525573199997</c:v>
                </c:pt>
                <c:pt idx="447">
                  <c:v>0.53941176470600005</c:v>
                </c:pt>
                <c:pt idx="448">
                  <c:v>0.57263689904299997</c:v>
                </c:pt>
                <c:pt idx="449">
                  <c:v>0.50092261135899996</c:v>
                </c:pt>
                <c:pt idx="450">
                  <c:v>0.58128106965299997</c:v>
                </c:pt>
                <c:pt idx="451">
                  <c:v>0.57202533613100004</c:v>
                </c:pt>
                <c:pt idx="452">
                  <c:v>0.52541676011100003</c:v>
                </c:pt>
                <c:pt idx="453">
                  <c:v>0.57139042668700002</c:v>
                </c:pt>
                <c:pt idx="454">
                  <c:v>0.59043423262299999</c:v>
                </c:pt>
                <c:pt idx="455">
                  <c:v>0.57401982423099995</c:v>
                </c:pt>
                <c:pt idx="456">
                  <c:v>0.59513323878500002</c:v>
                </c:pt>
                <c:pt idx="457">
                  <c:v>0.59168723010500002</c:v>
                </c:pt>
                <c:pt idx="458">
                  <c:v>0.55537658027000003</c:v>
                </c:pt>
                <c:pt idx="459">
                  <c:v>0.55409850840399999</c:v>
                </c:pt>
                <c:pt idx="460">
                  <c:v>0.57887765914099998</c:v>
                </c:pt>
                <c:pt idx="461">
                  <c:v>0.58576040362000004</c:v>
                </c:pt>
                <c:pt idx="462">
                  <c:v>0.57667760348800001</c:v>
                </c:pt>
                <c:pt idx="463">
                  <c:v>0.58820530917900005</c:v>
                </c:pt>
                <c:pt idx="464">
                  <c:v>0.58644923153899997</c:v>
                </c:pt>
                <c:pt idx="465">
                  <c:v>0.57623201802500001</c:v>
                </c:pt>
                <c:pt idx="466">
                  <c:v>0.53573557660500004</c:v>
                </c:pt>
                <c:pt idx="467">
                  <c:v>0.59400998336099997</c:v>
                </c:pt>
                <c:pt idx="468">
                  <c:v>0.56641558909</c:v>
                </c:pt>
                <c:pt idx="469">
                  <c:v>0.52630322323900003</c:v>
                </c:pt>
                <c:pt idx="470">
                  <c:v>0.50206104009700003</c:v>
                </c:pt>
                <c:pt idx="471">
                  <c:v>0.59663200723300003</c:v>
                </c:pt>
                <c:pt idx="472">
                  <c:v>0.64137042644999998</c:v>
                </c:pt>
                <c:pt idx="473">
                  <c:v>0.69388335704100002</c:v>
                </c:pt>
                <c:pt idx="474">
                  <c:v>0.68414279586299998</c:v>
                </c:pt>
                <c:pt idx="475">
                  <c:v>0.60926798465099996</c:v>
                </c:pt>
                <c:pt idx="476">
                  <c:v>0.62675626145399999</c:v>
                </c:pt>
                <c:pt idx="477">
                  <c:v>0.68364302761700002</c:v>
                </c:pt>
                <c:pt idx="478">
                  <c:v>0.66271066169899995</c:v>
                </c:pt>
                <c:pt idx="479">
                  <c:v>0.62171448580699995</c:v>
                </c:pt>
                <c:pt idx="480">
                  <c:v>0.64055299539199995</c:v>
                </c:pt>
                <c:pt idx="481">
                  <c:v>0.64150809260899999</c:v>
                </c:pt>
                <c:pt idx="482">
                  <c:v>0.64944772759299996</c:v>
                </c:pt>
                <c:pt idx="483">
                  <c:v>0.60396590066699996</c:v>
                </c:pt>
                <c:pt idx="484">
                  <c:v>0.67393454513499995</c:v>
                </c:pt>
                <c:pt idx="485">
                  <c:v>0.66405937624900002</c:v>
                </c:pt>
                <c:pt idx="486">
                  <c:v>0.65122248325099996</c:v>
                </c:pt>
                <c:pt idx="487">
                  <c:v>0.63035671051599995</c:v>
                </c:pt>
                <c:pt idx="488">
                  <c:v>0.69555709912300001</c:v>
                </c:pt>
                <c:pt idx="489">
                  <c:v>0.67549694116799996</c:v>
                </c:pt>
                <c:pt idx="490">
                  <c:v>0.62983617985399998</c:v>
                </c:pt>
                <c:pt idx="491">
                  <c:v>0.67952625620499996</c:v>
                </c:pt>
                <c:pt idx="492">
                  <c:v>0.67810325963499996</c:v>
                </c:pt>
                <c:pt idx="493">
                  <c:v>0.641120071116</c:v>
                </c:pt>
                <c:pt idx="494">
                  <c:v>0.68088836937499997</c:v>
                </c:pt>
                <c:pt idx="495">
                  <c:v>0.68665902371300003</c:v>
                </c:pt>
                <c:pt idx="496">
                  <c:v>0.63220784137399999</c:v>
                </c:pt>
                <c:pt idx="497">
                  <c:v>0.65749873545799997</c:v>
                </c:pt>
                <c:pt idx="498">
                  <c:v>0.69665676427599998</c:v>
                </c:pt>
                <c:pt idx="499">
                  <c:v>0.64324203963500004</c:v>
                </c:pt>
                <c:pt idx="500">
                  <c:v>0.61839855623100004</c:v>
                </c:pt>
                <c:pt idx="501">
                  <c:v>0.68186028477299998</c:v>
                </c:pt>
                <c:pt idx="502">
                  <c:v>0.69751364670899996</c:v>
                </c:pt>
                <c:pt idx="503">
                  <c:v>0.698136555539</c:v>
                </c:pt>
                <c:pt idx="504">
                  <c:v>0.61796184271800003</c:v>
                </c:pt>
                <c:pt idx="505">
                  <c:v>0.60221264134100005</c:v>
                </c:pt>
                <c:pt idx="506">
                  <c:v>0.65603592632100005</c:v>
                </c:pt>
                <c:pt idx="507">
                  <c:v>0.60135177420399999</c:v>
                </c:pt>
                <c:pt idx="508">
                  <c:v>0.63476971834600004</c:v>
                </c:pt>
                <c:pt idx="509">
                  <c:v>0.65475756471000002</c:v>
                </c:pt>
                <c:pt idx="510">
                  <c:v>0.664751559765</c:v>
                </c:pt>
                <c:pt idx="511">
                  <c:v>0.61871801325599995</c:v>
                </c:pt>
                <c:pt idx="512">
                  <c:v>0.625782778865</c:v>
                </c:pt>
                <c:pt idx="513">
                  <c:v>0.68681741967599996</c:v>
                </c:pt>
                <c:pt idx="514">
                  <c:v>0.62208527648199996</c:v>
                </c:pt>
                <c:pt idx="515">
                  <c:v>0.60760812923399998</c:v>
                </c:pt>
                <c:pt idx="516">
                  <c:v>0.69314709733699997</c:v>
                </c:pt>
                <c:pt idx="517">
                  <c:v>0.68710944808200003</c:v>
                </c:pt>
                <c:pt idx="518">
                  <c:v>0.64888410336699998</c:v>
                </c:pt>
                <c:pt idx="519">
                  <c:v>0.64637681159399996</c:v>
                </c:pt>
                <c:pt idx="520">
                  <c:v>0.68747205008599999</c:v>
                </c:pt>
                <c:pt idx="521">
                  <c:v>0.65988668754599999</c:v>
                </c:pt>
                <c:pt idx="522">
                  <c:v>0.64313037375000004</c:v>
                </c:pt>
                <c:pt idx="523">
                  <c:v>0.65303260956700004</c:v>
                </c:pt>
                <c:pt idx="524">
                  <c:v>0.60044631536199999</c:v>
                </c:pt>
                <c:pt idx="525">
                  <c:v>0.65822336374099999</c:v>
                </c:pt>
                <c:pt idx="526">
                  <c:v>0.66971769920000002</c:v>
                </c:pt>
                <c:pt idx="527">
                  <c:v>0.60570390553999998</c:v>
                </c:pt>
                <c:pt idx="528">
                  <c:v>0.61926661511500003</c:v>
                </c:pt>
                <c:pt idx="529">
                  <c:v>0.69599999999999995</c:v>
                </c:pt>
                <c:pt idx="530">
                  <c:v>0.67523896222099999</c:v>
                </c:pt>
                <c:pt idx="531">
                  <c:v>0.63637074696899998</c:v>
                </c:pt>
                <c:pt idx="532">
                  <c:v>0.69791760977799999</c:v>
                </c:pt>
                <c:pt idx="533">
                  <c:v>0.63888205884799998</c:v>
                </c:pt>
                <c:pt idx="534">
                  <c:v>0.67184925127200001</c:v>
                </c:pt>
                <c:pt idx="535">
                  <c:v>0.62541929149999997</c:v>
                </c:pt>
                <c:pt idx="536">
                  <c:v>0.62878619566000005</c:v>
                </c:pt>
                <c:pt idx="537">
                  <c:v>0.64665579119100003</c:v>
                </c:pt>
                <c:pt idx="538">
                  <c:v>0.60918440564499998</c:v>
                </c:pt>
                <c:pt idx="539">
                  <c:v>0.68799999999999994</c:v>
                </c:pt>
                <c:pt idx="540">
                  <c:v>0.62747754928499999</c:v>
                </c:pt>
                <c:pt idx="541">
                  <c:v>0.69732884742800005</c:v>
                </c:pt>
                <c:pt idx="542">
                  <c:v>0.64279898344399999</c:v>
                </c:pt>
                <c:pt idx="543">
                  <c:v>0.66240530303</c:v>
                </c:pt>
                <c:pt idx="544">
                  <c:v>0.69996651411999999</c:v>
                </c:pt>
                <c:pt idx="545">
                  <c:v>0.61702127659600003</c:v>
                </c:pt>
                <c:pt idx="546">
                  <c:v>0.63516438215000004</c:v>
                </c:pt>
                <c:pt idx="547">
                  <c:v>0.63667734098899997</c:v>
                </c:pt>
                <c:pt idx="548">
                  <c:v>0.66390893257000005</c:v>
                </c:pt>
                <c:pt idx="549">
                  <c:v>0.64081139578199997</c:v>
                </c:pt>
                <c:pt idx="550">
                  <c:v>0.63447847214399999</c:v>
                </c:pt>
                <c:pt idx="551">
                  <c:v>0.66666666666700003</c:v>
                </c:pt>
                <c:pt idx="552">
                  <c:v>0.64825013323900005</c:v>
                </c:pt>
                <c:pt idx="553">
                  <c:v>0.67307692307699996</c:v>
                </c:pt>
                <c:pt idx="554">
                  <c:v>0.65906012295500005</c:v>
                </c:pt>
                <c:pt idx="555">
                  <c:v>0.65289710289699998</c:v>
                </c:pt>
                <c:pt idx="556">
                  <c:v>0.67174023338400002</c:v>
                </c:pt>
                <c:pt idx="557">
                  <c:v>0.68862468557199996</c:v>
                </c:pt>
                <c:pt idx="558">
                  <c:v>0.66786252421600001</c:v>
                </c:pt>
                <c:pt idx="559">
                  <c:v>0.66472746331200006</c:v>
                </c:pt>
                <c:pt idx="560">
                  <c:v>0.62043822568399998</c:v>
                </c:pt>
                <c:pt idx="561">
                  <c:v>0.60497109544600003</c:v>
                </c:pt>
                <c:pt idx="562">
                  <c:v>0.66627249769499997</c:v>
                </c:pt>
                <c:pt idx="563">
                  <c:v>0.69296969193000002</c:v>
                </c:pt>
                <c:pt idx="564">
                  <c:v>0.65963696618199996</c:v>
                </c:pt>
                <c:pt idx="565">
                  <c:v>0.62243604087399995</c:v>
                </c:pt>
                <c:pt idx="566">
                  <c:v>0.69167520491800005</c:v>
                </c:pt>
                <c:pt idx="567">
                  <c:v>0.64367505879599995</c:v>
                </c:pt>
                <c:pt idx="568">
                  <c:v>0.63953762679899995</c:v>
                </c:pt>
                <c:pt idx="569">
                  <c:v>0.63788453002800005</c:v>
                </c:pt>
                <c:pt idx="570">
                  <c:v>0.66889761870099995</c:v>
                </c:pt>
                <c:pt idx="571">
                  <c:v>0.630141559829</c:v>
                </c:pt>
                <c:pt idx="572">
                  <c:v>0.66570247933899995</c:v>
                </c:pt>
                <c:pt idx="573">
                  <c:v>0.64852572683900001</c:v>
                </c:pt>
                <c:pt idx="574">
                  <c:v>0.67338435198699997</c:v>
                </c:pt>
                <c:pt idx="575">
                  <c:v>0.64436508562899997</c:v>
                </c:pt>
                <c:pt idx="576">
                  <c:v>0.64152914142499995</c:v>
                </c:pt>
                <c:pt idx="577">
                  <c:v>0.691516210445</c:v>
                </c:pt>
                <c:pt idx="578">
                  <c:v>0.62054845514300006</c:v>
                </c:pt>
                <c:pt idx="579">
                  <c:v>0.66510274936699998</c:v>
                </c:pt>
                <c:pt idx="580">
                  <c:v>0.64337940070199995</c:v>
                </c:pt>
                <c:pt idx="581">
                  <c:v>0.65053544801399998</c:v>
                </c:pt>
                <c:pt idx="582">
                  <c:v>0.66161107614900005</c:v>
                </c:pt>
                <c:pt idx="583">
                  <c:v>0.680279625183</c:v>
                </c:pt>
                <c:pt idx="584">
                  <c:v>0.64900588382900004</c:v>
                </c:pt>
                <c:pt idx="585">
                  <c:v>0.69818890741100004</c:v>
                </c:pt>
                <c:pt idx="586">
                  <c:v>0.68190725016300002</c:v>
                </c:pt>
                <c:pt idx="587">
                  <c:v>0.65556925606200001</c:v>
                </c:pt>
                <c:pt idx="588">
                  <c:v>0.67076471915199998</c:v>
                </c:pt>
                <c:pt idx="589">
                  <c:v>0.62503503559600004</c:v>
                </c:pt>
                <c:pt idx="590">
                  <c:v>0.664483915855</c:v>
                </c:pt>
                <c:pt idx="591">
                  <c:v>0.65832757782700002</c:v>
                </c:pt>
                <c:pt idx="592">
                  <c:v>0.64499171101999997</c:v>
                </c:pt>
                <c:pt idx="593">
                  <c:v>0.63832881790999996</c:v>
                </c:pt>
                <c:pt idx="594">
                  <c:v>0.69249836627100003</c:v>
                </c:pt>
                <c:pt idx="595">
                  <c:v>0.69154228855699995</c:v>
                </c:pt>
                <c:pt idx="596">
                  <c:v>0.66075927183500005</c:v>
                </c:pt>
                <c:pt idx="597">
                  <c:v>0.66729742650000001</c:v>
                </c:pt>
                <c:pt idx="598">
                  <c:v>0.67855014638400002</c:v>
                </c:pt>
                <c:pt idx="599">
                  <c:v>0.63133777808299996</c:v>
                </c:pt>
                <c:pt idx="600">
                  <c:v>0.62349200818799999</c:v>
                </c:pt>
                <c:pt idx="601">
                  <c:v>0.66152828863099999</c:v>
                </c:pt>
                <c:pt idx="602">
                  <c:v>0.607767417664</c:v>
                </c:pt>
                <c:pt idx="603">
                  <c:v>0.66691744407700004</c:v>
                </c:pt>
                <c:pt idx="604">
                  <c:v>0.63205480034899997</c:v>
                </c:pt>
                <c:pt idx="605">
                  <c:v>0.64246790852500002</c:v>
                </c:pt>
                <c:pt idx="606">
                  <c:v>0.62425275230599997</c:v>
                </c:pt>
                <c:pt idx="607">
                  <c:v>0.65387313358099997</c:v>
                </c:pt>
                <c:pt idx="608">
                  <c:v>0.69758539458199997</c:v>
                </c:pt>
                <c:pt idx="609">
                  <c:v>0.60514701972700002</c:v>
                </c:pt>
                <c:pt idx="610">
                  <c:v>0.66003012640000003</c:v>
                </c:pt>
                <c:pt idx="611">
                  <c:v>0.62111801242200004</c:v>
                </c:pt>
                <c:pt idx="612">
                  <c:v>0.64946025515200001</c:v>
                </c:pt>
                <c:pt idx="613">
                  <c:v>0.69787822878200001</c:v>
                </c:pt>
                <c:pt idx="614">
                  <c:v>0.71460881606299997</c:v>
                </c:pt>
                <c:pt idx="615">
                  <c:v>0.78204183250600001</c:v>
                </c:pt>
                <c:pt idx="616">
                  <c:v>0.70336873358499996</c:v>
                </c:pt>
                <c:pt idx="617">
                  <c:v>0.76102658035500004</c:v>
                </c:pt>
                <c:pt idx="618">
                  <c:v>0.77899157357299997</c:v>
                </c:pt>
                <c:pt idx="619">
                  <c:v>0.73263385564100003</c:v>
                </c:pt>
                <c:pt idx="620">
                  <c:v>0.70308719836199995</c:v>
                </c:pt>
                <c:pt idx="621">
                  <c:v>0.78864249522899998</c:v>
                </c:pt>
                <c:pt idx="622">
                  <c:v>0.75430711610500001</c:v>
                </c:pt>
                <c:pt idx="623">
                  <c:v>0.71611372636899995</c:v>
                </c:pt>
                <c:pt idx="624">
                  <c:v>0.73167408705000003</c:v>
                </c:pt>
                <c:pt idx="625">
                  <c:v>0.77869455297599999</c:v>
                </c:pt>
                <c:pt idx="626">
                  <c:v>0.75380037765399999</c:v>
                </c:pt>
                <c:pt idx="627">
                  <c:v>0.73752071460299995</c:v>
                </c:pt>
                <c:pt idx="628">
                  <c:v>0.78477368907199996</c:v>
                </c:pt>
                <c:pt idx="629">
                  <c:v>0.71993959277200004</c:v>
                </c:pt>
                <c:pt idx="630">
                  <c:v>0.71688060063000003</c:v>
                </c:pt>
                <c:pt idx="631">
                  <c:v>0.79742864808000002</c:v>
                </c:pt>
                <c:pt idx="632">
                  <c:v>0.79288104866800002</c:v>
                </c:pt>
                <c:pt idx="633">
                  <c:v>0.77456350878500002</c:v>
                </c:pt>
                <c:pt idx="634">
                  <c:v>0.70127743203399995</c:v>
                </c:pt>
                <c:pt idx="635">
                  <c:v>0.72626449336200005</c:v>
                </c:pt>
                <c:pt idx="636">
                  <c:v>0.78201634877399995</c:v>
                </c:pt>
                <c:pt idx="637">
                  <c:v>0.74782567141400003</c:v>
                </c:pt>
                <c:pt idx="638">
                  <c:v>0.79820934590600001</c:v>
                </c:pt>
                <c:pt idx="639">
                  <c:v>0.71133764296400004</c:v>
                </c:pt>
                <c:pt idx="640">
                  <c:v>0.74956726145999997</c:v>
                </c:pt>
                <c:pt idx="641">
                  <c:v>0.73540892778400002</c:v>
                </c:pt>
                <c:pt idx="642">
                  <c:v>0.747540612868</c:v>
                </c:pt>
                <c:pt idx="643">
                  <c:v>0.78792952449599996</c:v>
                </c:pt>
                <c:pt idx="644">
                  <c:v>0.79274909191200005</c:v>
                </c:pt>
                <c:pt idx="645">
                  <c:v>0.75799039425000003</c:v>
                </c:pt>
                <c:pt idx="646">
                  <c:v>0.75190373225499996</c:v>
                </c:pt>
                <c:pt idx="647">
                  <c:v>0.79405952822000003</c:v>
                </c:pt>
                <c:pt idx="648">
                  <c:v>0.71656189030999995</c:v>
                </c:pt>
                <c:pt idx="649">
                  <c:v>0.72852077243799995</c:v>
                </c:pt>
                <c:pt idx="650">
                  <c:v>0.76344634208499995</c:v>
                </c:pt>
                <c:pt idx="651">
                  <c:v>0.74881129964600002</c:v>
                </c:pt>
                <c:pt idx="652">
                  <c:v>0.773619511343</c:v>
                </c:pt>
                <c:pt idx="653">
                  <c:v>0.75523244851399995</c:v>
                </c:pt>
                <c:pt idx="654">
                  <c:v>0.75130729634799998</c:v>
                </c:pt>
                <c:pt idx="655">
                  <c:v>0.75188162006000003</c:v>
                </c:pt>
                <c:pt idx="656">
                  <c:v>0.75130428111100001</c:v>
                </c:pt>
                <c:pt idx="657">
                  <c:v>0.71214072105000004</c:v>
                </c:pt>
                <c:pt idx="658">
                  <c:v>0.71021466348600004</c:v>
                </c:pt>
                <c:pt idx="659">
                  <c:v>0.76671285070999995</c:v>
                </c:pt>
                <c:pt idx="660">
                  <c:v>0.73635449079399995</c:v>
                </c:pt>
                <c:pt idx="661">
                  <c:v>0.76254801180099996</c:v>
                </c:pt>
                <c:pt idx="662">
                  <c:v>0.76419304083200001</c:v>
                </c:pt>
                <c:pt idx="663">
                  <c:v>0.70753551574999995</c:v>
                </c:pt>
                <c:pt idx="664">
                  <c:v>0.77838129012000001</c:v>
                </c:pt>
                <c:pt idx="665">
                  <c:v>0.77833820608399995</c:v>
                </c:pt>
                <c:pt idx="666">
                  <c:v>0.70084801319599999</c:v>
                </c:pt>
                <c:pt idx="667">
                  <c:v>0.77934240819</c:v>
                </c:pt>
                <c:pt idx="668">
                  <c:v>0.73489551878199999</c:v>
                </c:pt>
                <c:pt idx="669">
                  <c:v>0.70224400426599998</c:v>
                </c:pt>
                <c:pt idx="670">
                  <c:v>0.79232687793400003</c:v>
                </c:pt>
                <c:pt idx="671">
                  <c:v>0.73641304347799996</c:v>
                </c:pt>
                <c:pt idx="672">
                  <c:v>0.72325226416999999</c:v>
                </c:pt>
                <c:pt idx="673">
                  <c:v>0.700676959042</c:v>
                </c:pt>
                <c:pt idx="674">
                  <c:v>0.78556651814099998</c:v>
                </c:pt>
                <c:pt idx="675">
                  <c:v>0.78588825743599999</c:v>
                </c:pt>
                <c:pt idx="676">
                  <c:v>0.79934803122599996</c:v>
                </c:pt>
                <c:pt idx="677">
                  <c:v>0.76754385964899996</c:v>
                </c:pt>
                <c:pt idx="678">
                  <c:v>0.79077619766399998</c:v>
                </c:pt>
                <c:pt idx="679">
                  <c:v>0.70394891483199995</c:v>
                </c:pt>
                <c:pt idx="680">
                  <c:v>0.77610175710399998</c:v>
                </c:pt>
                <c:pt idx="681">
                  <c:v>0.70724245159999999</c:v>
                </c:pt>
                <c:pt idx="682">
                  <c:v>0.74204147819400001</c:v>
                </c:pt>
                <c:pt idx="683">
                  <c:v>0.733696687884</c:v>
                </c:pt>
                <c:pt idx="684">
                  <c:v>0.706086453665</c:v>
                </c:pt>
                <c:pt idx="685">
                  <c:v>0.70602110490400005</c:v>
                </c:pt>
                <c:pt idx="686">
                  <c:v>0.76508711067099999</c:v>
                </c:pt>
                <c:pt idx="687">
                  <c:v>0.78377644222599996</c:v>
                </c:pt>
                <c:pt idx="688">
                  <c:v>0.78612967087399999</c:v>
                </c:pt>
                <c:pt idx="689">
                  <c:v>0.782027901887</c:v>
                </c:pt>
                <c:pt idx="690">
                  <c:v>0.75892757400900002</c:v>
                </c:pt>
                <c:pt idx="691">
                  <c:v>0.76889611863499996</c:v>
                </c:pt>
                <c:pt idx="692">
                  <c:v>0.796969844122</c:v>
                </c:pt>
                <c:pt idx="693">
                  <c:v>0.73720949674000003</c:v>
                </c:pt>
                <c:pt idx="694">
                  <c:v>0.72706543426000003</c:v>
                </c:pt>
                <c:pt idx="695">
                  <c:v>0.76146701139499995</c:v>
                </c:pt>
                <c:pt idx="696">
                  <c:v>0.712795490872</c:v>
                </c:pt>
                <c:pt idx="697">
                  <c:v>0.72664846529299998</c:v>
                </c:pt>
                <c:pt idx="698">
                  <c:v>0.71424401634599999</c:v>
                </c:pt>
                <c:pt idx="699">
                  <c:v>0.78922417036600001</c:v>
                </c:pt>
                <c:pt idx="700">
                  <c:v>0.78076708719700005</c:v>
                </c:pt>
                <c:pt idx="701">
                  <c:v>0.792861255037</c:v>
                </c:pt>
                <c:pt idx="702">
                  <c:v>0.73770705621499999</c:v>
                </c:pt>
                <c:pt idx="703">
                  <c:v>0.78126846033999997</c:v>
                </c:pt>
                <c:pt idx="704">
                  <c:v>0.75367577756799997</c:v>
                </c:pt>
                <c:pt idx="705">
                  <c:v>0.79850146316399995</c:v>
                </c:pt>
                <c:pt idx="706">
                  <c:v>0.79859131859099997</c:v>
                </c:pt>
                <c:pt idx="707">
                  <c:v>0.77715637771599999</c:v>
                </c:pt>
                <c:pt idx="708">
                  <c:v>0.75769244111400003</c:v>
                </c:pt>
                <c:pt idx="709">
                  <c:v>0.72372155425999996</c:v>
                </c:pt>
                <c:pt idx="710">
                  <c:v>0.72473073736500004</c:v>
                </c:pt>
                <c:pt idx="711">
                  <c:v>0.77306645597400003</c:v>
                </c:pt>
                <c:pt idx="712">
                  <c:v>0.70031496876099997</c:v>
                </c:pt>
                <c:pt idx="713">
                  <c:v>0.73672595520399997</c:v>
                </c:pt>
                <c:pt idx="714">
                  <c:v>0.74796693774199996</c:v>
                </c:pt>
                <c:pt idx="715">
                  <c:v>0.78130409694199998</c:v>
                </c:pt>
                <c:pt idx="716">
                  <c:v>0.76006271293799998</c:v>
                </c:pt>
                <c:pt idx="717">
                  <c:v>0.75830278795999995</c:v>
                </c:pt>
                <c:pt idx="718">
                  <c:v>0.73647878023900004</c:v>
                </c:pt>
                <c:pt idx="719">
                  <c:v>0.73021553142499995</c:v>
                </c:pt>
                <c:pt idx="720">
                  <c:v>0.77093490106100004</c:v>
                </c:pt>
                <c:pt idx="721">
                  <c:v>0.74861297111199998</c:v>
                </c:pt>
                <c:pt idx="722">
                  <c:v>0.74295465931899995</c:v>
                </c:pt>
                <c:pt idx="723">
                  <c:v>0.77055772342200002</c:v>
                </c:pt>
                <c:pt idx="724">
                  <c:v>0.76869708657799996</c:v>
                </c:pt>
                <c:pt idx="725">
                  <c:v>0.74404761904799999</c:v>
                </c:pt>
                <c:pt idx="726">
                  <c:v>0.77378014582200005</c:v>
                </c:pt>
                <c:pt idx="727">
                  <c:v>0.72524346736099998</c:v>
                </c:pt>
                <c:pt idx="728">
                  <c:v>0.76875204716699996</c:v>
                </c:pt>
                <c:pt idx="729">
                  <c:v>0.72164619556499998</c:v>
                </c:pt>
                <c:pt idx="730">
                  <c:v>0.77361593276100005</c:v>
                </c:pt>
                <c:pt idx="731">
                  <c:v>0.77439662147499999</c:v>
                </c:pt>
                <c:pt idx="732">
                  <c:v>0.71788422920200001</c:v>
                </c:pt>
                <c:pt idx="733">
                  <c:v>0.76309714082799995</c:v>
                </c:pt>
                <c:pt idx="734">
                  <c:v>0.708919202518</c:v>
                </c:pt>
                <c:pt idx="735">
                  <c:v>0.79694341181299999</c:v>
                </c:pt>
                <c:pt idx="736">
                  <c:v>0.70465467527100001</c:v>
                </c:pt>
                <c:pt idx="737">
                  <c:v>0.70984965575400005</c:v>
                </c:pt>
                <c:pt idx="738">
                  <c:v>0.71949465093800002</c:v>
                </c:pt>
                <c:pt idx="739">
                  <c:v>0.70785560912400003</c:v>
                </c:pt>
                <c:pt idx="740">
                  <c:v>0.77105900344099998</c:v>
                </c:pt>
                <c:pt idx="741">
                  <c:v>0.74803026022499997</c:v>
                </c:pt>
                <c:pt idx="742">
                  <c:v>0.75821287779199997</c:v>
                </c:pt>
                <c:pt idx="743">
                  <c:v>0.78707971141300004</c:v>
                </c:pt>
                <c:pt idx="744">
                  <c:v>0.72113861708399996</c:v>
                </c:pt>
                <c:pt idx="745">
                  <c:v>0.75281576830200003</c:v>
                </c:pt>
                <c:pt idx="746">
                  <c:v>0.70467816170899999</c:v>
                </c:pt>
                <c:pt idx="747">
                  <c:v>0.733223675756</c:v>
                </c:pt>
                <c:pt idx="748">
                  <c:v>0.76236800846300001</c:v>
                </c:pt>
                <c:pt idx="749">
                  <c:v>0.76479240489400002</c:v>
                </c:pt>
                <c:pt idx="750">
                  <c:v>0.75474209650599999</c:v>
                </c:pt>
                <c:pt idx="751">
                  <c:v>0.72991071428599996</c:v>
                </c:pt>
                <c:pt idx="752">
                  <c:v>0.70517707138399999</c:v>
                </c:pt>
                <c:pt idx="753">
                  <c:v>0.72663782311699998</c:v>
                </c:pt>
                <c:pt idx="754">
                  <c:v>0.717985417229</c:v>
                </c:pt>
                <c:pt idx="755">
                  <c:v>0.74239265002900001</c:v>
                </c:pt>
                <c:pt idx="756">
                  <c:v>0.74298354105200004</c:v>
                </c:pt>
                <c:pt idx="757">
                  <c:v>0.77844102000500004</c:v>
                </c:pt>
                <c:pt idx="758">
                  <c:v>0.73162141131199998</c:v>
                </c:pt>
                <c:pt idx="759">
                  <c:v>0.78496726912299997</c:v>
                </c:pt>
                <c:pt idx="760">
                  <c:v>0.75978346409700004</c:v>
                </c:pt>
                <c:pt idx="761">
                  <c:v>0.73944181925600005</c:v>
                </c:pt>
                <c:pt idx="762">
                  <c:v>0.71263881544200003</c:v>
                </c:pt>
                <c:pt idx="763">
                  <c:v>0.79418672930099998</c:v>
                </c:pt>
                <c:pt idx="764">
                  <c:v>0.766942771084</c:v>
                </c:pt>
                <c:pt idx="765">
                  <c:v>0.73360441794700004</c:v>
                </c:pt>
                <c:pt idx="766">
                  <c:v>0.82537540070899995</c:v>
                </c:pt>
                <c:pt idx="767">
                  <c:v>0.88511326860799999</c:v>
                </c:pt>
                <c:pt idx="768">
                  <c:v>0.85649467744800001</c:v>
                </c:pt>
                <c:pt idx="769">
                  <c:v>0.84014651231199999</c:v>
                </c:pt>
                <c:pt idx="770">
                  <c:v>0.85633120774799998</c:v>
                </c:pt>
                <c:pt idx="771">
                  <c:v>0.81875701144299995</c:v>
                </c:pt>
                <c:pt idx="772">
                  <c:v>0.87603831475000005</c:v>
                </c:pt>
                <c:pt idx="773">
                  <c:v>0.88001542218200002</c:v>
                </c:pt>
                <c:pt idx="774">
                  <c:v>0.83439517680800002</c:v>
                </c:pt>
                <c:pt idx="775">
                  <c:v>0.88177505509700005</c:v>
                </c:pt>
                <c:pt idx="776">
                  <c:v>0.85943626696200004</c:v>
                </c:pt>
                <c:pt idx="777">
                  <c:v>0.85903929644900001</c:v>
                </c:pt>
                <c:pt idx="778">
                  <c:v>0.80238846327199997</c:v>
                </c:pt>
                <c:pt idx="779">
                  <c:v>0.81266385247700001</c:v>
                </c:pt>
                <c:pt idx="780">
                  <c:v>0.87685841540700005</c:v>
                </c:pt>
                <c:pt idx="781">
                  <c:v>0.89843943522400005</c:v>
                </c:pt>
                <c:pt idx="782">
                  <c:v>0.86916376702800002</c:v>
                </c:pt>
                <c:pt idx="783">
                  <c:v>0.82381857041100004</c:v>
                </c:pt>
                <c:pt idx="784">
                  <c:v>0.81290254461</c:v>
                </c:pt>
                <c:pt idx="785">
                  <c:v>0.81533849057999996</c:v>
                </c:pt>
                <c:pt idx="786">
                  <c:v>0.89569644379799995</c:v>
                </c:pt>
                <c:pt idx="787">
                  <c:v>0.89041475932900005</c:v>
                </c:pt>
                <c:pt idx="788">
                  <c:v>0.87711274193900002</c:v>
                </c:pt>
                <c:pt idx="789">
                  <c:v>0.82078213766700003</c:v>
                </c:pt>
                <c:pt idx="790">
                  <c:v>0.82518227945300004</c:v>
                </c:pt>
                <c:pt idx="791">
                  <c:v>0.85583796664</c:v>
                </c:pt>
                <c:pt idx="792">
                  <c:v>0.85835735935500002</c:v>
                </c:pt>
                <c:pt idx="793">
                  <c:v>0.879286694102</c:v>
                </c:pt>
                <c:pt idx="794">
                  <c:v>0.80224630095899996</c:v>
                </c:pt>
                <c:pt idx="795">
                  <c:v>0.80224154680899995</c:v>
                </c:pt>
                <c:pt idx="796">
                  <c:v>0.89532259319800001</c:v>
                </c:pt>
                <c:pt idx="797">
                  <c:v>0.83580316108099995</c:v>
                </c:pt>
                <c:pt idx="798">
                  <c:v>0.86094553768299997</c:v>
                </c:pt>
                <c:pt idx="799">
                  <c:v>0.85277209861699999</c:v>
                </c:pt>
                <c:pt idx="800">
                  <c:v>0.84204957338099995</c:v>
                </c:pt>
                <c:pt idx="801">
                  <c:v>0.84474748988500004</c:v>
                </c:pt>
                <c:pt idx="802">
                  <c:v>0.83119531050899997</c:v>
                </c:pt>
                <c:pt idx="803">
                  <c:v>0.80938723481700003</c:v>
                </c:pt>
                <c:pt idx="804">
                  <c:v>0.85538461538499999</c:v>
                </c:pt>
                <c:pt idx="805">
                  <c:v>0.89111922141099997</c:v>
                </c:pt>
                <c:pt idx="806">
                  <c:v>0.86059119148399998</c:v>
                </c:pt>
                <c:pt idx="807">
                  <c:v>0.88937320679800003</c:v>
                </c:pt>
                <c:pt idx="808">
                  <c:v>0.89695906432700001</c:v>
                </c:pt>
                <c:pt idx="809">
                  <c:v>0.82006765152600003</c:v>
                </c:pt>
                <c:pt idx="810">
                  <c:v>0.89626530231799995</c:v>
                </c:pt>
                <c:pt idx="811">
                  <c:v>0.81043262631199997</c:v>
                </c:pt>
                <c:pt idx="812">
                  <c:v>0.82045012726199995</c:v>
                </c:pt>
                <c:pt idx="813">
                  <c:v>0.84377177902699996</c:v>
                </c:pt>
                <c:pt idx="814">
                  <c:v>0.85776255707799998</c:v>
                </c:pt>
                <c:pt idx="815">
                  <c:v>0.82467378410400005</c:v>
                </c:pt>
                <c:pt idx="816">
                  <c:v>0.86542188236499995</c:v>
                </c:pt>
                <c:pt idx="817">
                  <c:v>0.85897975282700001</c:v>
                </c:pt>
                <c:pt idx="818">
                  <c:v>0.81952293411400001</c:v>
                </c:pt>
                <c:pt idx="819">
                  <c:v>0.89466765610099996</c:v>
                </c:pt>
                <c:pt idx="820">
                  <c:v>0.866378346134</c:v>
                </c:pt>
                <c:pt idx="821">
                  <c:v>0.810619138711</c:v>
                </c:pt>
                <c:pt idx="822">
                  <c:v>0.86932911446500005</c:v>
                </c:pt>
                <c:pt idx="823">
                  <c:v>0.82195707755500003</c:v>
                </c:pt>
                <c:pt idx="824">
                  <c:v>0.83053677440600004</c:v>
                </c:pt>
                <c:pt idx="825">
                  <c:v>0.85846397745299996</c:v>
                </c:pt>
                <c:pt idx="826">
                  <c:v>0.81883573846400004</c:v>
                </c:pt>
                <c:pt idx="827">
                  <c:v>0.825395306557</c:v>
                </c:pt>
                <c:pt idx="828">
                  <c:v>0.89168650894199997</c:v>
                </c:pt>
                <c:pt idx="829">
                  <c:v>0.85681204168299996</c:v>
                </c:pt>
                <c:pt idx="830">
                  <c:v>0.82071581404399996</c:v>
                </c:pt>
                <c:pt idx="831">
                  <c:v>0.88083832335300005</c:v>
                </c:pt>
                <c:pt idx="832">
                  <c:v>0.88664031001700006</c:v>
                </c:pt>
                <c:pt idx="833">
                  <c:v>0.86783904619999996</c:v>
                </c:pt>
                <c:pt idx="834">
                  <c:v>0.86167072540800005</c:v>
                </c:pt>
                <c:pt idx="835">
                  <c:v>0.85300138677899995</c:v>
                </c:pt>
                <c:pt idx="836">
                  <c:v>0.88577643781199999</c:v>
                </c:pt>
                <c:pt idx="837">
                  <c:v>0.80944235374600004</c:v>
                </c:pt>
                <c:pt idx="838">
                  <c:v>0.86159441659299996</c:v>
                </c:pt>
                <c:pt idx="839">
                  <c:v>0.88877459174499995</c:v>
                </c:pt>
                <c:pt idx="840">
                  <c:v>0.80844224283300004</c:v>
                </c:pt>
                <c:pt idx="841">
                  <c:v>0.825852498017</c:v>
                </c:pt>
                <c:pt idx="842">
                  <c:v>0.88833860686900001</c:v>
                </c:pt>
                <c:pt idx="843">
                  <c:v>0.81793144149899999</c:v>
                </c:pt>
                <c:pt idx="844">
                  <c:v>0.88981460631999998</c:v>
                </c:pt>
                <c:pt idx="845">
                  <c:v>0.89413321570399995</c:v>
                </c:pt>
                <c:pt idx="846">
                  <c:v>0.87430376589900005</c:v>
                </c:pt>
                <c:pt idx="847">
                  <c:v>0.80027789213699996</c:v>
                </c:pt>
                <c:pt idx="848">
                  <c:v>0.88716707021800001</c:v>
                </c:pt>
                <c:pt idx="849">
                  <c:v>0.81384023921399995</c:v>
                </c:pt>
                <c:pt idx="850">
                  <c:v>0.87667795759599998</c:v>
                </c:pt>
                <c:pt idx="851">
                  <c:v>0.81798636073499997</c:v>
                </c:pt>
                <c:pt idx="852">
                  <c:v>0.832369942197</c:v>
                </c:pt>
                <c:pt idx="853">
                  <c:v>0.82369036760900005</c:v>
                </c:pt>
                <c:pt idx="854">
                  <c:v>0.83966923594999998</c:v>
                </c:pt>
                <c:pt idx="855">
                  <c:v>0.87910284463900001</c:v>
                </c:pt>
                <c:pt idx="856">
                  <c:v>0.86950051759799996</c:v>
                </c:pt>
                <c:pt idx="857">
                  <c:v>0.89438943894400003</c:v>
                </c:pt>
                <c:pt idx="858">
                  <c:v>0.87723656488799995</c:v>
                </c:pt>
                <c:pt idx="859">
                  <c:v>0.83938234584500004</c:v>
                </c:pt>
                <c:pt idx="860">
                  <c:v>0.84212662337699995</c:v>
                </c:pt>
                <c:pt idx="861">
                  <c:v>0.87543487100700002</c:v>
                </c:pt>
                <c:pt idx="862">
                  <c:v>0.88027850619400005</c:v>
                </c:pt>
                <c:pt idx="863">
                  <c:v>0.88280485417900001</c:v>
                </c:pt>
                <c:pt idx="864">
                  <c:v>0.889805573184</c:v>
                </c:pt>
                <c:pt idx="865">
                  <c:v>0.87371027651699995</c:v>
                </c:pt>
                <c:pt idx="866">
                  <c:v>0.80790197308099998</c:v>
                </c:pt>
                <c:pt idx="867">
                  <c:v>0.87616870974399996</c:v>
                </c:pt>
                <c:pt idx="868">
                  <c:v>0.82276778853499999</c:v>
                </c:pt>
                <c:pt idx="869">
                  <c:v>0.866656750827</c:v>
                </c:pt>
                <c:pt idx="870">
                  <c:v>0.86257390983000004</c:v>
                </c:pt>
                <c:pt idx="871">
                  <c:v>0.86320503251900005</c:v>
                </c:pt>
                <c:pt idx="872">
                  <c:v>0.86060652124299997</c:v>
                </c:pt>
                <c:pt idx="873">
                  <c:v>0.89632765580399998</c:v>
                </c:pt>
                <c:pt idx="874">
                  <c:v>0.86067873477099999</c:v>
                </c:pt>
                <c:pt idx="875">
                  <c:v>0.896785343934</c:v>
                </c:pt>
                <c:pt idx="876">
                  <c:v>0.87807142415100004</c:v>
                </c:pt>
                <c:pt idx="877">
                  <c:v>0.84972117171999995</c:v>
                </c:pt>
                <c:pt idx="878">
                  <c:v>0.82801898400399998</c:v>
                </c:pt>
                <c:pt idx="879">
                  <c:v>0.85833478792100004</c:v>
                </c:pt>
                <c:pt idx="880">
                  <c:v>0.81362533989899999</c:v>
                </c:pt>
                <c:pt idx="881">
                  <c:v>0.89366104774400001</c:v>
                </c:pt>
                <c:pt idx="882">
                  <c:v>0.83410839236800005</c:v>
                </c:pt>
                <c:pt idx="883">
                  <c:v>0.86487222241100004</c:v>
                </c:pt>
                <c:pt idx="884">
                  <c:v>0.88028912799500003</c:v>
                </c:pt>
                <c:pt idx="885">
                  <c:v>0.83005537521499995</c:v>
                </c:pt>
                <c:pt idx="886">
                  <c:v>0.82088525065200002</c:v>
                </c:pt>
                <c:pt idx="887">
                  <c:v>0.86148746500200002</c:v>
                </c:pt>
                <c:pt idx="888">
                  <c:v>0.86096771973300001</c:v>
                </c:pt>
                <c:pt idx="889">
                  <c:v>0.80286721280200002</c:v>
                </c:pt>
                <c:pt idx="890">
                  <c:v>0.86359164075700001</c:v>
                </c:pt>
                <c:pt idx="891">
                  <c:v>0.80165339126199997</c:v>
                </c:pt>
                <c:pt idx="892">
                  <c:v>0.87185488589799998</c:v>
                </c:pt>
                <c:pt idx="893">
                  <c:v>0.86492083946999998</c:v>
                </c:pt>
                <c:pt idx="894">
                  <c:v>0.89736183897099997</c:v>
                </c:pt>
                <c:pt idx="895">
                  <c:v>0.87326031160799999</c:v>
                </c:pt>
                <c:pt idx="896">
                  <c:v>0.89540871835799996</c:v>
                </c:pt>
                <c:pt idx="897">
                  <c:v>0.88374982251900003</c:v>
                </c:pt>
                <c:pt idx="898">
                  <c:v>0.85935387359399995</c:v>
                </c:pt>
                <c:pt idx="899">
                  <c:v>0.878107088338</c:v>
                </c:pt>
                <c:pt idx="900">
                  <c:v>0.86548890255499999</c:v>
                </c:pt>
                <c:pt idx="901">
                  <c:v>0.86451162326599995</c:v>
                </c:pt>
                <c:pt idx="902">
                  <c:v>0.88088883894699999</c:v>
                </c:pt>
                <c:pt idx="903">
                  <c:v>0.83450227051199999</c:v>
                </c:pt>
                <c:pt idx="904">
                  <c:v>0.87489251934699996</c:v>
                </c:pt>
                <c:pt idx="905">
                  <c:v>0.82656826568300001</c:v>
                </c:pt>
                <c:pt idx="906">
                  <c:v>0.84142083082499997</c:v>
                </c:pt>
                <c:pt idx="907">
                  <c:v>0.85957043764100005</c:v>
                </c:pt>
                <c:pt idx="908">
                  <c:v>0.88898796255000001</c:v>
                </c:pt>
                <c:pt idx="909">
                  <c:v>0.82674415704299997</c:v>
                </c:pt>
                <c:pt idx="910">
                  <c:v>0.85028063703599999</c:v>
                </c:pt>
                <c:pt idx="911">
                  <c:v>0.84433257295700004</c:v>
                </c:pt>
                <c:pt idx="912">
                  <c:v>0.84550350574099997</c:v>
                </c:pt>
                <c:pt idx="913">
                  <c:v>0.87037037036999998</c:v>
                </c:pt>
                <c:pt idx="914">
                  <c:v>0.815013893318</c:v>
                </c:pt>
                <c:pt idx="915">
                  <c:v>0.86001917545499995</c:v>
                </c:pt>
                <c:pt idx="916">
                  <c:v>0.82015839808699997</c:v>
                </c:pt>
                <c:pt idx="917">
                  <c:v>0.852584705439</c:v>
                </c:pt>
                <c:pt idx="918">
                  <c:v>0.85467581387699998</c:v>
                </c:pt>
                <c:pt idx="919">
                  <c:v>0.81151553111999997</c:v>
                </c:pt>
                <c:pt idx="920">
                  <c:v>0.83051325437099999</c:v>
                </c:pt>
                <c:pt idx="921">
                  <c:v>0.81317791294099995</c:v>
                </c:pt>
                <c:pt idx="922">
                  <c:v>0.85478977026400005</c:v>
                </c:pt>
                <c:pt idx="923">
                  <c:v>0.83725231175699999</c:v>
                </c:pt>
                <c:pt idx="924">
                  <c:v>0.86500279287100001</c:v>
                </c:pt>
                <c:pt idx="925">
                  <c:v>0.89523809523800002</c:v>
                </c:pt>
                <c:pt idx="926">
                  <c:v>0.97213518573299995</c:v>
                </c:pt>
                <c:pt idx="927">
                  <c:v>0.92599257308299998</c:v>
                </c:pt>
                <c:pt idx="928">
                  <c:v>0.95442943873099995</c:v>
                </c:pt>
                <c:pt idx="929">
                  <c:v>0.94813186813200001</c:v>
                </c:pt>
                <c:pt idx="930">
                  <c:v>0.95724449309100001</c:v>
                </c:pt>
                <c:pt idx="931">
                  <c:v>0.96771899579800003</c:v>
                </c:pt>
                <c:pt idx="932">
                  <c:v>0.95867951428200004</c:v>
                </c:pt>
                <c:pt idx="933">
                  <c:v>0.98675640469000003</c:v>
                </c:pt>
                <c:pt idx="934">
                  <c:v>0.97073328308399998</c:v>
                </c:pt>
                <c:pt idx="935">
                  <c:v>0.99576792859300001</c:v>
                </c:pt>
                <c:pt idx="936">
                  <c:v>0.99314298775300003</c:v>
                </c:pt>
                <c:pt idx="937">
                  <c:v>0.92817053569100005</c:v>
                </c:pt>
                <c:pt idx="938">
                  <c:v>0.90105904540799997</c:v>
                </c:pt>
                <c:pt idx="939">
                  <c:v>0.95683906643899996</c:v>
                </c:pt>
                <c:pt idx="940">
                  <c:v>0.96924843690200002</c:v>
                </c:pt>
                <c:pt idx="941">
                  <c:v>0.98019162147700001</c:v>
                </c:pt>
                <c:pt idx="942">
                  <c:v>1</c:v>
                </c:pt>
                <c:pt idx="943">
                  <c:v>0.96491228070199997</c:v>
                </c:pt>
                <c:pt idx="944">
                  <c:v>0.90598517588500005</c:v>
                </c:pt>
                <c:pt idx="945">
                  <c:v>0.94630872483200001</c:v>
                </c:pt>
                <c:pt idx="946">
                  <c:v>0.96514869888499999</c:v>
                </c:pt>
                <c:pt idx="947">
                  <c:v>0.91784047795599999</c:v>
                </c:pt>
                <c:pt idx="948">
                  <c:v>0.92563765334899994</c:v>
                </c:pt>
                <c:pt idx="949">
                  <c:v>0.93669116761100002</c:v>
                </c:pt>
                <c:pt idx="950">
                  <c:v>0.90907136253200005</c:v>
                </c:pt>
                <c:pt idx="951">
                  <c:v>0.99964007198600002</c:v>
                </c:pt>
                <c:pt idx="952">
                  <c:v>0.97878574777299998</c:v>
                </c:pt>
                <c:pt idx="953">
                  <c:v>0.95174838497400005</c:v>
                </c:pt>
                <c:pt idx="954">
                  <c:v>0.992284835531</c:v>
                </c:pt>
                <c:pt idx="955">
                  <c:v>0.94609268514300005</c:v>
                </c:pt>
                <c:pt idx="956">
                  <c:v>0.91786993371900005</c:v>
                </c:pt>
                <c:pt idx="957">
                  <c:v>0.95765162961399997</c:v>
                </c:pt>
                <c:pt idx="958">
                  <c:v>0.93354938784599995</c:v>
                </c:pt>
                <c:pt idx="959">
                  <c:v>0.91772087845399997</c:v>
                </c:pt>
                <c:pt idx="960">
                  <c:v>0.90058280845700001</c:v>
                </c:pt>
                <c:pt idx="961">
                  <c:v>0.98781476278000002</c:v>
                </c:pt>
                <c:pt idx="962">
                  <c:v>0.99785784339000005</c:v>
                </c:pt>
                <c:pt idx="963">
                  <c:v>0.93064590235300004</c:v>
                </c:pt>
                <c:pt idx="964">
                  <c:v>0.98063401029200004</c:v>
                </c:pt>
                <c:pt idx="965">
                  <c:v>0.95907090560999997</c:v>
                </c:pt>
                <c:pt idx="966">
                  <c:v>0.97799628275100003</c:v>
                </c:pt>
                <c:pt idx="967">
                  <c:v>0.971502268078</c:v>
                </c:pt>
                <c:pt idx="968">
                  <c:v>0.90027406778399999</c:v>
                </c:pt>
                <c:pt idx="969">
                  <c:v>0.94465473145800005</c:v>
                </c:pt>
                <c:pt idx="970">
                  <c:v>0.92588928362599998</c:v>
                </c:pt>
                <c:pt idx="971">
                  <c:v>0.91722590596800002</c:v>
                </c:pt>
                <c:pt idx="972">
                  <c:v>0.95673998357199996</c:v>
                </c:pt>
                <c:pt idx="973">
                  <c:v>0.98979296505699998</c:v>
                </c:pt>
                <c:pt idx="974">
                  <c:v>0.97774728331399996</c:v>
                </c:pt>
                <c:pt idx="975">
                  <c:v>0.93190741142199995</c:v>
                </c:pt>
                <c:pt idx="976">
                  <c:v>0.96259511986000001</c:v>
                </c:pt>
                <c:pt idx="977">
                  <c:v>0.92134831460699995</c:v>
                </c:pt>
                <c:pt idx="978">
                  <c:v>0.98685390666999995</c:v>
                </c:pt>
                <c:pt idx="979">
                  <c:v>0.97465552542699996</c:v>
                </c:pt>
                <c:pt idx="980">
                  <c:v>0.97281269066499998</c:v>
                </c:pt>
                <c:pt idx="981">
                  <c:v>0.907060653188</c:v>
                </c:pt>
                <c:pt idx="982">
                  <c:v>0.90218113374700004</c:v>
                </c:pt>
                <c:pt idx="983">
                  <c:v>0.935331230284</c:v>
                </c:pt>
                <c:pt idx="984">
                  <c:v>0.94878144875299997</c:v>
                </c:pt>
                <c:pt idx="985">
                  <c:v>0.94376775311700001</c:v>
                </c:pt>
                <c:pt idx="986">
                  <c:v>0.96496445669499997</c:v>
                </c:pt>
                <c:pt idx="987">
                  <c:v>0.96384921219300002</c:v>
                </c:pt>
                <c:pt idx="988">
                  <c:v>0.903595763341</c:v>
                </c:pt>
                <c:pt idx="989">
                  <c:v>0.90869348876900002</c:v>
                </c:pt>
                <c:pt idx="990">
                  <c:v>0.90535788558200003</c:v>
                </c:pt>
                <c:pt idx="991">
                  <c:v>0.95154956484800002</c:v>
                </c:pt>
                <c:pt idx="992">
                  <c:v>0.96649604467200001</c:v>
                </c:pt>
                <c:pt idx="993">
                  <c:v>0.93280218052200004</c:v>
                </c:pt>
                <c:pt idx="994">
                  <c:v>0.97536712458599995</c:v>
                </c:pt>
                <c:pt idx="995">
                  <c:v>0.91947608200499997</c:v>
                </c:pt>
                <c:pt idx="996">
                  <c:v>0.93444730077100002</c:v>
                </c:pt>
                <c:pt idx="997">
                  <c:v>0.95384848179199999</c:v>
                </c:pt>
                <c:pt idx="998">
                  <c:v>0.94820897778199997</c:v>
                </c:pt>
                <c:pt idx="999">
                  <c:v>0.90679824561400002</c:v>
                </c:pt>
                <c:pt idx="1000">
                  <c:v>0.91826443242099998</c:v>
                </c:pt>
                <c:pt idx="1001">
                  <c:v>0.96178649076900002</c:v>
                </c:pt>
                <c:pt idx="1002">
                  <c:v>0.94959977661999995</c:v>
                </c:pt>
                <c:pt idx="1003">
                  <c:v>0.91971043106299999</c:v>
                </c:pt>
                <c:pt idx="1004">
                  <c:v>0.94631921824099996</c:v>
                </c:pt>
                <c:pt idx="1005">
                  <c:v>0.91302615193000003</c:v>
                </c:pt>
                <c:pt idx="1006">
                  <c:v>0.92974372249500004</c:v>
                </c:pt>
                <c:pt idx="1007">
                  <c:v>0.94570633908900004</c:v>
                </c:pt>
                <c:pt idx="1008">
                  <c:v>0.91020064543300006</c:v>
                </c:pt>
                <c:pt idx="1009">
                  <c:v>0.98352899947399997</c:v>
                </c:pt>
                <c:pt idx="1010">
                  <c:v>0.95759741135200005</c:v>
                </c:pt>
                <c:pt idx="1011">
                  <c:v>0.93997106096799998</c:v>
                </c:pt>
                <c:pt idx="1012">
                  <c:v>0.94408898147499998</c:v>
                </c:pt>
                <c:pt idx="1013">
                  <c:v>0.95866405065500004</c:v>
                </c:pt>
                <c:pt idx="1014">
                  <c:v>0.90472607571100006</c:v>
                </c:pt>
                <c:pt idx="1015">
                  <c:v>0.93986825066199997</c:v>
                </c:pt>
                <c:pt idx="1016">
                  <c:v>0.96423731036600002</c:v>
                </c:pt>
                <c:pt idx="1017">
                  <c:v>0.93459805959800002</c:v>
                </c:pt>
                <c:pt idx="1018">
                  <c:v>0.92099792099800004</c:v>
                </c:pt>
                <c:pt idx="1019">
                  <c:v>0.96261933247099996</c:v>
                </c:pt>
                <c:pt idx="1020">
                  <c:v>0.94194016080099996</c:v>
                </c:pt>
                <c:pt idx="1021">
                  <c:v>0.926445529933</c:v>
                </c:pt>
                <c:pt idx="1022">
                  <c:v>0.933555303502</c:v>
                </c:pt>
                <c:pt idx="1023">
                  <c:v>0.91130604288499995</c:v>
                </c:pt>
                <c:pt idx="1024">
                  <c:v>0.90664892774600003</c:v>
                </c:pt>
                <c:pt idx="1025">
                  <c:v>0.94024464245799999</c:v>
                </c:pt>
                <c:pt idx="1026">
                  <c:v>0.91275249949000004</c:v>
                </c:pt>
                <c:pt idx="1027">
                  <c:v>0.92433668314999995</c:v>
                </c:pt>
                <c:pt idx="1028">
                  <c:v>0.95316224933399996</c:v>
                </c:pt>
                <c:pt idx="1029">
                  <c:v>0.97044588610899996</c:v>
                </c:pt>
                <c:pt idx="1030">
                  <c:v>0.95271739130400002</c:v>
                </c:pt>
                <c:pt idx="1031">
                  <c:v>0.93904394299299998</c:v>
                </c:pt>
                <c:pt idx="1032">
                  <c:v>0.92457476228400004</c:v>
                </c:pt>
                <c:pt idx="1033">
                  <c:v>0.97883597883600004</c:v>
                </c:pt>
                <c:pt idx="1034">
                  <c:v>0.94893617021300003</c:v>
                </c:pt>
                <c:pt idx="1035">
                  <c:v>0.953274103323</c:v>
                </c:pt>
                <c:pt idx="1036">
                  <c:v>0.98635724331899999</c:v>
                </c:pt>
                <c:pt idx="1037">
                  <c:v>0.94331018758399998</c:v>
                </c:pt>
                <c:pt idx="1038">
                  <c:v>0.94244311106099998</c:v>
                </c:pt>
                <c:pt idx="1039">
                  <c:v>0.90856144437999997</c:v>
                </c:pt>
                <c:pt idx="1040">
                  <c:v>0.94346978557500005</c:v>
                </c:pt>
                <c:pt idx="1041">
                  <c:v>0.93542260208899997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CC8-49E3-B415-C21D7965C0D1}"/>
            </c:ext>
          </c:extLst>
        </c:ser>
        <c:ser>
          <c:idx val="1"/>
          <c:order val="1"/>
          <c:tx>
            <c:strRef>
              <c:f>predict_data!$D$1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predict_data!$D$2:$D$1043</c:f>
              <c:numCache>
                <c:formatCode>0.00000000000</c:formatCode>
                <c:ptCount val="1042"/>
                <c:pt idx="0">
                  <c:v>0.574352145195</c:v>
                </c:pt>
                <c:pt idx="1">
                  <c:v>0.432412177324</c:v>
                </c:pt>
                <c:pt idx="2">
                  <c:v>0.160795450211</c:v>
                </c:pt>
                <c:pt idx="3">
                  <c:v>0.40151607990299998</c:v>
                </c:pt>
                <c:pt idx="4">
                  <c:v>4.1990317404300001E-3</c:v>
                </c:pt>
                <c:pt idx="5">
                  <c:v>5.2709706127600002E-2</c:v>
                </c:pt>
                <c:pt idx="6">
                  <c:v>0.256914556026</c:v>
                </c:pt>
                <c:pt idx="7">
                  <c:v>2.6723487302700001E-2</c:v>
                </c:pt>
                <c:pt idx="8">
                  <c:v>0.33943650126500002</c:v>
                </c:pt>
                <c:pt idx="9">
                  <c:v>0.39095780253399998</c:v>
                </c:pt>
                <c:pt idx="10">
                  <c:v>0.24454735219500001</c:v>
                </c:pt>
                <c:pt idx="11">
                  <c:v>0.25468572974199999</c:v>
                </c:pt>
                <c:pt idx="12">
                  <c:v>0.23909237980799999</c:v>
                </c:pt>
                <c:pt idx="13">
                  <c:v>0.19689874351</c:v>
                </c:pt>
                <c:pt idx="14">
                  <c:v>0.198925375938</c:v>
                </c:pt>
                <c:pt idx="15">
                  <c:v>0.17170299589599999</c:v>
                </c:pt>
                <c:pt idx="16">
                  <c:v>0.135721042752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4.3559513986100001E-2</c:v>
                </c:pt>
                <c:pt idx="21">
                  <c:v>0</c:v>
                </c:pt>
                <c:pt idx="22">
                  <c:v>0</c:v>
                </c:pt>
                <c:pt idx="23">
                  <c:v>6.7398943007000001E-2</c:v>
                </c:pt>
                <c:pt idx="24">
                  <c:v>4.39851842821E-2</c:v>
                </c:pt>
                <c:pt idx="25">
                  <c:v>0</c:v>
                </c:pt>
                <c:pt idx="26">
                  <c:v>6.5227448940299998E-2</c:v>
                </c:pt>
                <c:pt idx="27">
                  <c:v>0.13532687723600001</c:v>
                </c:pt>
                <c:pt idx="28">
                  <c:v>0.163586035371</c:v>
                </c:pt>
                <c:pt idx="29">
                  <c:v>0.22258971631499999</c:v>
                </c:pt>
                <c:pt idx="30">
                  <c:v>0.19109167158599999</c:v>
                </c:pt>
                <c:pt idx="31">
                  <c:v>0.19540691375700001</c:v>
                </c:pt>
                <c:pt idx="32">
                  <c:v>0.16789373755500001</c:v>
                </c:pt>
                <c:pt idx="33">
                  <c:v>0.217111513019</c:v>
                </c:pt>
                <c:pt idx="34">
                  <c:v>0.13889051973800001</c:v>
                </c:pt>
                <c:pt idx="35">
                  <c:v>0.13236652314700001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1.9500264897900001E-2</c:v>
                </c:pt>
                <c:pt idx="42">
                  <c:v>0.12162330746699999</c:v>
                </c:pt>
                <c:pt idx="43">
                  <c:v>0.12095669656999999</c:v>
                </c:pt>
                <c:pt idx="44">
                  <c:v>0.18952751159699999</c:v>
                </c:pt>
                <c:pt idx="45">
                  <c:v>2.4065162986500001E-2</c:v>
                </c:pt>
                <c:pt idx="46">
                  <c:v>0.23367948830099999</c:v>
                </c:pt>
                <c:pt idx="47">
                  <c:v>0</c:v>
                </c:pt>
                <c:pt idx="48">
                  <c:v>6.1190236359799997E-2</c:v>
                </c:pt>
                <c:pt idx="49">
                  <c:v>1.9151497632300001E-2</c:v>
                </c:pt>
                <c:pt idx="50">
                  <c:v>0.31889840960499999</c:v>
                </c:pt>
                <c:pt idx="51">
                  <c:v>0.16855572164099999</c:v>
                </c:pt>
                <c:pt idx="52">
                  <c:v>0.113473430276</c:v>
                </c:pt>
                <c:pt idx="53">
                  <c:v>0.16413180530099999</c:v>
                </c:pt>
                <c:pt idx="54">
                  <c:v>0.18785679340399999</c:v>
                </c:pt>
                <c:pt idx="55">
                  <c:v>0.29904040694200001</c:v>
                </c:pt>
                <c:pt idx="56">
                  <c:v>0.129784867167</c:v>
                </c:pt>
                <c:pt idx="57">
                  <c:v>0</c:v>
                </c:pt>
                <c:pt idx="58">
                  <c:v>0.14845742285300001</c:v>
                </c:pt>
                <c:pt idx="59">
                  <c:v>0.40458789467799999</c:v>
                </c:pt>
                <c:pt idx="60">
                  <c:v>0.165917426348</c:v>
                </c:pt>
                <c:pt idx="61">
                  <c:v>1.3828136026899999E-2</c:v>
                </c:pt>
                <c:pt idx="62">
                  <c:v>6.7733656614999997E-3</c:v>
                </c:pt>
                <c:pt idx="63">
                  <c:v>0.107701770961</c:v>
                </c:pt>
                <c:pt idx="64">
                  <c:v>0.33738595247300002</c:v>
                </c:pt>
                <c:pt idx="65">
                  <c:v>0.37518188357400001</c:v>
                </c:pt>
                <c:pt idx="66">
                  <c:v>4.2079500854000002E-2</c:v>
                </c:pt>
                <c:pt idx="67">
                  <c:v>0</c:v>
                </c:pt>
                <c:pt idx="68">
                  <c:v>0</c:v>
                </c:pt>
                <c:pt idx="69">
                  <c:v>0.43487671017599999</c:v>
                </c:pt>
                <c:pt idx="70">
                  <c:v>0.29442197084400001</c:v>
                </c:pt>
                <c:pt idx="71">
                  <c:v>0.47263509035099999</c:v>
                </c:pt>
                <c:pt idx="72">
                  <c:v>0.35311925411200001</c:v>
                </c:pt>
                <c:pt idx="73">
                  <c:v>0.11752328276600001</c:v>
                </c:pt>
                <c:pt idx="74">
                  <c:v>0.32541933655700001</c:v>
                </c:pt>
                <c:pt idx="75">
                  <c:v>0.16857191920299999</c:v>
                </c:pt>
                <c:pt idx="76">
                  <c:v>0.168497204781</c:v>
                </c:pt>
                <c:pt idx="77">
                  <c:v>0.26592460274700003</c:v>
                </c:pt>
                <c:pt idx="78">
                  <c:v>0.25285416841500002</c:v>
                </c:pt>
                <c:pt idx="79">
                  <c:v>0.320621937513</c:v>
                </c:pt>
                <c:pt idx="80">
                  <c:v>0.19109682738799999</c:v>
                </c:pt>
                <c:pt idx="81">
                  <c:v>0.224574103951</c:v>
                </c:pt>
                <c:pt idx="82">
                  <c:v>0.18062108755100001</c:v>
                </c:pt>
                <c:pt idx="83">
                  <c:v>0.314514249563</c:v>
                </c:pt>
                <c:pt idx="84">
                  <c:v>0.33355647325499999</c:v>
                </c:pt>
                <c:pt idx="85">
                  <c:v>0.18379387259499999</c:v>
                </c:pt>
                <c:pt idx="86">
                  <c:v>8.8324345648299996E-2</c:v>
                </c:pt>
                <c:pt idx="87">
                  <c:v>5.6522294878999998E-2</c:v>
                </c:pt>
                <c:pt idx="88">
                  <c:v>5.0671666860599998E-2</c:v>
                </c:pt>
                <c:pt idx="89">
                  <c:v>1.94672085345E-2</c:v>
                </c:pt>
                <c:pt idx="90">
                  <c:v>0.109301157296</c:v>
                </c:pt>
                <c:pt idx="91">
                  <c:v>0</c:v>
                </c:pt>
                <c:pt idx="92">
                  <c:v>7.9574316739999998E-2</c:v>
                </c:pt>
                <c:pt idx="93">
                  <c:v>0.218091249466</c:v>
                </c:pt>
                <c:pt idx="94">
                  <c:v>0.196969375014</c:v>
                </c:pt>
                <c:pt idx="95">
                  <c:v>0.105011567473</c:v>
                </c:pt>
                <c:pt idx="96">
                  <c:v>3.1555335968699999E-2</c:v>
                </c:pt>
                <c:pt idx="97">
                  <c:v>0</c:v>
                </c:pt>
                <c:pt idx="98">
                  <c:v>0.17214716970899999</c:v>
                </c:pt>
                <c:pt idx="99">
                  <c:v>0.51624989509600006</c:v>
                </c:pt>
                <c:pt idx="100">
                  <c:v>0.24931046366699999</c:v>
                </c:pt>
                <c:pt idx="101">
                  <c:v>0.51157939434099997</c:v>
                </c:pt>
                <c:pt idx="102">
                  <c:v>0.42818066477799999</c:v>
                </c:pt>
                <c:pt idx="103">
                  <c:v>3.6075171083199999E-2</c:v>
                </c:pt>
                <c:pt idx="104">
                  <c:v>0.32791641354599999</c:v>
                </c:pt>
                <c:pt idx="105">
                  <c:v>0.27888980507900002</c:v>
                </c:pt>
                <c:pt idx="106">
                  <c:v>0.32060265541100003</c:v>
                </c:pt>
                <c:pt idx="107">
                  <c:v>0.249967649579</c:v>
                </c:pt>
                <c:pt idx="108">
                  <c:v>2.8835855424399998E-2</c:v>
                </c:pt>
                <c:pt idx="109">
                  <c:v>0.45288312435200001</c:v>
                </c:pt>
                <c:pt idx="110">
                  <c:v>0.60631161928199995</c:v>
                </c:pt>
                <c:pt idx="111">
                  <c:v>0.45976597070699998</c:v>
                </c:pt>
                <c:pt idx="112">
                  <c:v>0.446228832006</c:v>
                </c:pt>
                <c:pt idx="113">
                  <c:v>0.44314482808099998</c:v>
                </c:pt>
                <c:pt idx="114">
                  <c:v>0.44702973961800002</c:v>
                </c:pt>
                <c:pt idx="115">
                  <c:v>0.43845656514199999</c:v>
                </c:pt>
                <c:pt idx="116">
                  <c:v>0.46244594454799998</c:v>
                </c:pt>
                <c:pt idx="117">
                  <c:v>0.303190737963</c:v>
                </c:pt>
                <c:pt idx="118">
                  <c:v>0.32697242498399998</c:v>
                </c:pt>
                <c:pt idx="119">
                  <c:v>0.33403772115699998</c:v>
                </c:pt>
                <c:pt idx="120">
                  <c:v>0.22190229594700001</c:v>
                </c:pt>
                <c:pt idx="121">
                  <c:v>0.15818780660599999</c:v>
                </c:pt>
                <c:pt idx="122">
                  <c:v>0.36388799548099998</c:v>
                </c:pt>
                <c:pt idx="123">
                  <c:v>0.223647117615</c:v>
                </c:pt>
                <c:pt idx="124">
                  <c:v>0.35748437046999998</c:v>
                </c:pt>
                <c:pt idx="125">
                  <c:v>0.485414505005</c:v>
                </c:pt>
                <c:pt idx="126">
                  <c:v>0.35248312354099998</c:v>
                </c:pt>
                <c:pt idx="127">
                  <c:v>0.38783749938000001</c:v>
                </c:pt>
                <c:pt idx="128">
                  <c:v>0.28087815642399999</c:v>
                </c:pt>
                <c:pt idx="129">
                  <c:v>0.23198193311699999</c:v>
                </c:pt>
                <c:pt idx="130">
                  <c:v>0.198801040649</c:v>
                </c:pt>
                <c:pt idx="131">
                  <c:v>0</c:v>
                </c:pt>
                <c:pt idx="132">
                  <c:v>0.153063669801</c:v>
                </c:pt>
                <c:pt idx="133">
                  <c:v>3.8168817758600003E-2</c:v>
                </c:pt>
                <c:pt idx="134">
                  <c:v>0.188230529428</c:v>
                </c:pt>
                <c:pt idx="135">
                  <c:v>0.143263846636</c:v>
                </c:pt>
                <c:pt idx="136">
                  <c:v>0.22135867178400001</c:v>
                </c:pt>
                <c:pt idx="137">
                  <c:v>0.168802678585</c:v>
                </c:pt>
                <c:pt idx="138">
                  <c:v>0.20135959982900001</c:v>
                </c:pt>
                <c:pt idx="139">
                  <c:v>0.17479030787899999</c:v>
                </c:pt>
                <c:pt idx="140">
                  <c:v>0.237847104669</c:v>
                </c:pt>
                <c:pt idx="141">
                  <c:v>5.3710648789999996E-3</c:v>
                </c:pt>
                <c:pt idx="142">
                  <c:v>0</c:v>
                </c:pt>
                <c:pt idx="143">
                  <c:v>0.456981450319</c:v>
                </c:pt>
                <c:pt idx="144">
                  <c:v>0.42594853043600001</c:v>
                </c:pt>
                <c:pt idx="145">
                  <c:v>0.408277273178</c:v>
                </c:pt>
                <c:pt idx="146">
                  <c:v>0.239648282528</c:v>
                </c:pt>
                <c:pt idx="147">
                  <c:v>4.5284491032400002E-2</c:v>
                </c:pt>
                <c:pt idx="148">
                  <c:v>9.1926932334899999E-2</c:v>
                </c:pt>
                <c:pt idx="149">
                  <c:v>5.8811828494100001E-2</c:v>
                </c:pt>
                <c:pt idx="150">
                  <c:v>0.40025189518900001</c:v>
                </c:pt>
                <c:pt idx="151">
                  <c:v>0.27303862571699999</c:v>
                </c:pt>
                <c:pt idx="152">
                  <c:v>0.40565446019200002</c:v>
                </c:pt>
                <c:pt idx="153">
                  <c:v>0.38864001631700001</c:v>
                </c:pt>
                <c:pt idx="154">
                  <c:v>0.37305402755700001</c:v>
                </c:pt>
                <c:pt idx="155">
                  <c:v>0.46304374933199999</c:v>
                </c:pt>
                <c:pt idx="156">
                  <c:v>0.25930890440900001</c:v>
                </c:pt>
                <c:pt idx="157">
                  <c:v>0.29430609941500002</c:v>
                </c:pt>
                <c:pt idx="158">
                  <c:v>0.145648375154</c:v>
                </c:pt>
                <c:pt idx="159">
                  <c:v>0.20686581730799999</c:v>
                </c:pt>
                <c:pt idx="160">
                  <c:v>0.208204954863</c:v>
                </c:pt>
                <c:pt idx="161">
                  <c:v>0.40883761644400002</c:v>
                </c:pt>
                <c:pt idx="162">
                  <c:v>0.23818486928900001</c:v>
                </c:pt>
                <c:pt idx="163">
                  <c:v>0.43546822667099999</c:v>
                </c:pt>
                <c:pt idx="164">
                  <c:v>0.44247558713000001</c:v>
                </c:pt>
                <c:pt idx="165">
                  <c:v>0.12016493082</c:v>
                </c:pt>
                <c:pt idx="166">
                  <c:v>0.32497417926799999</c:v>
                </c:pt>
                <c:pt idx="167">
                  <c:v>0.51245373487500001</c:v>
                </c:pt>
                <c:pt idx="168">
                  <c:v>0.512842535973</c:v>
                </c:pt>
                <c:pt idx="169">
                  <c:v>0.52143150567999996</c:v>
                </c:pt>
                <c:pt idx="170">
                  <c:v>0.43638393282900001</c:v>
                </c:pt>
                <c:pt idx="171">
                  <c:v>0.46448415517800001</c:v>
                </c:pt>
                <c:pt idx="172">
                  <c:v>0.48114311695099998</c:v>
                </c:pt>
                <c:pt idx="173">
                  <c:v>0.45165017247200001</c:v>
                </c:pt>
                <c:pt idx="174">
                  <c:v>0.36109492182699998</c:v>
                </c:pt>
                <c:pt idx="175">
                  <c:v>0.40183493495</c:v>
                </c:pt>
                <c:pt idx="176">
                  <c:v>0.27912575006500001</c:v>
                </c:pt>
                <c:pt idx="177">
                  <c:v>0.33435562253000001</c:v>
                </c:pt>
                <c:pt idx="178">
                  <c:v>0.35452488064799997</c:v>
                </c:pt>
                <c:pt idx="179">
                  <c:v>0.42055156827000001</c:v>
                </c:pt>
                <c:pt idx="180">
                  <c:v>0.31445685028999998</c:v>
                </c:pt>
                <c:pt idx="181">
                  <c:v>0.43255180120499997</c:v>
                </c:pt>
                <c:pt idx="182">
                  <c:v>0.38289853930500001</c:v>
                </c:pt>
                <c:pt idx="183">
                  <c:v>0.342372626066</c:v>
                </c:pt>
                <c:pt idx="184">
                  <c:v>0.31405404210100002</c:v>
                </c:pt>
                <c:pt idx="185">
                  <c:v>0.24963289499300001</c:v>
                </c:pt>
                <c:pt idx="186">
                  <c:v>0.200034126639</c:v>
                </c:pt>
                <c:pt idx="187">
                  <c:v>0.17549714446100001</c:v>
                </c:pt>
                <c:pt idx="188">
                  <c:v>0.36855477094700001</c:v>
                </c:pt>
                <c:pt idx="189">
                  <c:v>0.50594395399100001</c:v>
                </c:pt>
                <c:pt idx="190">
                  <c:v>0.16424989700299999</c:v>
                </c:pt>
                <c:pt idx="191">
                  <c:v>0.29199725389499998</c:v>
                </c:pt>
                <c:pt idx="192">
                  <c:v>0.46517923474299999</c:v>
                </c:pt>
                <c:pt idx="193">
                  <c:v>0.44666501879699999</c:v>
                </c:pt>
                <c:pt idx="194">
                  <c:v>0.466784149408</c:v>
                </c:pt>
                <c:pt idx="195">
                  <c:v>0.31413498520900002</c:v>
                </c:pt>
                <c:pt idx="196">
                  <c:v>0.54513263702400006</c:v>
                </c:pt>
                <c:pt idx="197">
                  <c:v>0.48555546998999999</c:v>
                </c:pt>
                <c:pt idx="198">
                  <c:v>0.45938590168999999</c:v>
                </c:pt>
                <c:pt idx="199">
                  <c:v>0.46291348338100002</c:v>
                </c:pt>
                <c:pt idx="200">
                  <c:v>0.47237536311099998</c:v>
                </c:pt>
                <c:pt idx="201">
                  <c:v>0.47307109832799998</c:v>
                </c:pt>
                <c:pt idx="202">
                  <c:v>0.36092245578799997</c:v>
                </c:pt>
                <c:pt idx="203">
                  <c:v>0.36550152301799999</c:v>
                </c:pt>
                <c:pt idx="204">
                  <c:v>0.35648357868199998</c:v>
                </c:pt>
                <c:pt idx="205">
                  <c:v>0.41914466023399999</c:v>
                </c:pt>
                <c:pt idx="206">
                  <c:v>0.40434682369199998</c:v>
                </c:pt>
                <c:pt idx="207">
                  <c:v>0.46350494027099998</c:v>
                </c:pt>
                <c:pt idx="208">
                  <c:v>0.43122041225399999</c:v>
                </c:pt>
                <c:pt idx="209">
                  <c:v>0.42373067140600001</c:v>
                </c:pt>
                <c:pt idx="210">
                  <c:v>0.39714437723200002</c:v>
                </c:pt>
                <c:pt idx="211">
                  <c:v>9.1030612587900003E-2</c:v>
                </c:pt>
                <c:pt idx="212">
                  <c:v>0.20040780305899999</c:v>
                </c:pt>
                <c:pt idx="213">
                  <c:v>0.139394551516</c:v>
                </c:pt>
                <c:pt idx="214">
                  <c:v>0.22183577716399999</c:v>
                </c:pt>
                <c:pt idx="215">
                  <c:v>0.20425958931400001</c:v>
                </c:pt>
                <c:pt idx="216">
                  <c:v>0.496694594622</c:v>
                </c:pt>
                <c:pt idx="217">
                  <c:v>0.51855862140700004</c:v>
                </c:pt>
                <c:pt idx="218">
                  <c:v>0.471511155367</c:v>
                </c:pt>
                <c:pt idx="219">
                  <c:v>0.58801770210299997</c:v>
                </c:pt>
                <c:pt idx="220">
                  <c:v>0.42177504301099999</c:v>
                </c:pt>
                <c:pt idx="221">
                  <c:v>0.46973797678899998</c:v>
                </c:pt>
                <c:pt idx="222">
                  <c:v>0.29037585854499998</c:v>
                </c:pt>
                <c:pt idx="223">
                  <c:v>0.470982700586</c:v>
                </c:pt>
                <c:pt idx="224">
                  <c:v>0.531253516674</c:v>
                </c:pt>
                <c:pt idx="225">
                  <c:v>0.494599819183</c:v>
                </c:pt>
                <c:pt idx="226">
                  <c:v>0.53156238794300004</c:v>
                </c:pt>
                <c:pt idx="227">
                  <c:v>0.56844449043300005</c:v>
                </c:pt>
                <c:pt idx="228">
                  <c:v>0.538160085678</c:v>
                </c:pt>
                <c:pt idx="229">
                  <c:v>0.50734436512000003</c:v>
                </c:pt>
                <c:pt idx="230">
                  <c:v>0.57028049230599998</c:v>
                </c:pt>
                <c:pt idx="231">
                  <c:v>0.54723107814799998</c:v>
                </c:pt>
                <c:pt idx="232">
                  <c:v>0.48373851180100003</c:v>
                </c:pt>
                <c:pt idx="233">
                  <c:v>0.59513115882900003</c:v>
                </c:pt>
                <c:pt idx="234">
                  <c:v>0.40485802292799999</c:v>
                </c:pt>
                <c:pt idx="235">
                  <c:v>0.44807189703</c:v>
                </c:pt>
                <c:pt idx="236">
                  <c:v>0.45117357373200001</c:v>
                </c:pt>
                <c:pt idx="237">
                  <c:v>0.46764287352599998</c:v>
                </c:pt>
                <c:pt idx="238">
                  <c:v>0.42404690384900001</c:v>
                </c:pt>
                <c:pt idx="239">
                  <c:v>0.40453621745099999</c:v>
                </c:pt>
                <c:pt idx="240">
                  <c:v>0.43910452723499999</c:v>
                </c:pt>
                <c:pt idx="241">
                  <c:v>0.468996196985</c:v>
                </c:pt>
                <c:pt idx="242">
                  <c:v>0.44979408383399999</c:v>
                </c:pt>
                <c:pt idx="243">
                  <c:v>0.411541193724</c:v>
                </c:pt>
                <c:pt idx="244">
                  <c:v>0.40496957302100001</c:v>
                </c:pt>
                <c:pt idx="245">
                  <c:v>0.162018254399</c:v>
                </c:pt>
                <c:pt idx="246">
                  <c:v>0.425122201443</c:v>
                </c:pt>
                <c:pt idx="247">
                  <c:v>0.44085487723400002</c:v>
                </c:pt>
                <c:pt idx="248">
                  <c:v>0.423336923122</c:v>
                </c:pt>
                <c:pt idx="249">
                  <c:v>0.33186516165699997</c:v>
                </c:pt>
                <c:pt idx="250">
                  <c:v>0.42252448201199999</c:v>
                </c:pt>
                <c:pt idx="251">
                  <c:v>0.42806711792899999</c:v>
                </c:pt>
                <c:pt idx="252">
                  <c:v>0.43749365210500002</c:v>
                </c:pt>
                <c:pt idx="253">
                  <c:v>0.33107274770700001</c:v>
                </c:pt>
                <c:pt idx="254">
                  <c:v>0.21898137033000001</c:v>
                </c:pt>
                <c:pt idx="255">
                  <c:v>0.219966575503</c:v>
                </c:pt>
                <c:pt idx="256">
                  <c:v>0.383441388607</c:v>
                </c:pt>
                <c:pt idx="257">
                  <c:v>0.35034972429299999</c:v>
                </c:pt>
                <c:pt idx="258">
                  <c:v>0.538185656071</c:v>
                </c:pt>
                <c:pt idx="259">
                  <c:v>0.29586383700399999</c:v>
                </c:pt>
                <c:pt idx="260">
                  <c:v>0.46722194552399998</c:v>
                </c:pt>
                <c:pt idx="261">
                  <c:v>0.33991295099300001</c:v>
                </c:pt>
                <c:pt idx="262">
                  <c:v>0.49810948967899998</c:v>
                </c:pt>
                <c:pt idx="263">
                  <c:v>0.50155735015900005</c:v>
                </c:pt>
                <c:pt idx="264">
                  <c:v>0.46680670976600003</c:v>
                </c:pt>
                <c:pt idx="265">
                  <c:v>0.476959913969</c:v>
                </c:pt>
                <c:pt idx="266">
                  <c:v>0.36616984009699999</c:v>
                </c:pt>
                <c:pt idx="267">
                  <c:v>0.42507919669200001</c:v>
                </c:pt>
                <c:pt idx="268">
                  <c:v>0.50184565782500001</c:v>
                </c:pt>
                <c:pt idx="269">
                  <c:v>0.12932904064699999</c:v>
                </c:pt>
                <c:pt idx="270">
                  <c:v>0.490742713213</c:v>
                </c:pt>
                <c:pt idx="271">
                  <c:v>0.42316612601300002</c:v>
                </c:pt>
                <c:pt idx="272">
                  <c:v>0.38682040572199999</c:v>
                </c:pt>
                <c:pt idx="273">
                  <c:v>0.44127532839799999</c:v>
                </c:pt>
                <c:pt idx="274">
                  <c:v>0.51475512981399996</c:v>
                </c:pt>
                <c:pt idx="275">
                  <c:v>0.50965881347700004</c:v>
                </c:pt>
                <c:pt idx="276">
                  <c:v>0.434938341379</c:v>
                </c:pt>
                <c:pt idx="277">
                  <c:v>0.44276571273799997</c:v>
                </c:pt>
                <c:pt idx="278">
                  <c:v>0.218183323741</c:v>
                </c:pt>
                <c:pt idx="279">
                  <c:v>0.50224024057399996</c:v>
                </c:pt>
                <c:pt idx="280">
                  <c:v>0.52748072147400005</c:v>
                </c:pt>
                <c:pt idx="281">
                  <c:v>0.44561374187500002</c:v>
                </c:pt>
                <c:pt idx="282">
                  <c:v>0.38343566656099998</c:v>
                </c:pt>
                <c:pt idx="283">
                  <c:v>0.48525041341800002</c:v>
                </c:pt>
                <c:pt idx="284">
                  <c:v>5.1252707839000003E-2</c:v>
                </c:pt>
                <c:pt idx="285">
                  <c:v>0.48747804760899999</c:v>
                </c:pt>
                <c:pt idx="286">
                  <c:v>0.42322060465799999</c:v>
                </c:pt>
                <c:pt idx="287">
                  <c:v>0.47657540440599999</c:v>
                </c:pt>
                <c:pt idx="288">
                  <c:v>0.59786611795400002</c:v>
                </c:pt>
                <c:pt idx="289">
                  <c:v>0.44092774391200001</c:v>
                </c:pt>
                <c:pt idx="290">
                  <c:v>0.60446691513100004</c:v>
                </c:pt>
                <c:pt idx="291">
                  <c:v>0.55001890659300001</c:v>
                </c:pt>
                <c:pt idx="292">
                  <c:v>0.49791967868800002</c:v>
                </c:pt>
                <c:pt idx="293">
                  <c:v>0.55354255437900002</c:v>
                </c:pt>
                <c:pt idx="294">
                  <c:v>0.58587324619299996</c:v>
                </c:pt>
                <c:pt idx="295">
                  <c:v>0.56006485223799995</c:v>
                </c:pt>
                <c:pt idx="296">
                  <c:v>0.52861112356200002</c:v>
                </c:pt>
                <c:pt idx="297">
                  <c:v>0.63782846927600001</c:v>
                </c:pt>
                <c:pt idx="298">
                  <c:v>0.52453362941699999</c:v>
                </c:pt>
                <c:pt idx="299">
                  <c:v>0.50130409002300003</c:v>
                </c:pt>
                <c:pt idx="300">
                  <c:v>0.61300021410000005</c:v>
                </c:pt>
                <c:pt idx="301">
                  <c:v>0.52638578414899995</c:v>
                </c:pt>
                <c:pt idx="302">
                  <c:v>0.50718575716000003</c:v>
                </c:pt>
                <c:pt idx="303">
                  <c:v>0.51429283618900001</c:v>
                </c:pt>
                <c:pt idx="304">
                  <c:v>0.53183275461199997</c:v>
                </c:pt>
                <c:pt idx="305">
                  <c:v>0.56001245975500002</c:v>
                </c:pt>
                <c:pt idx="306">
                  <c:v>0.52502113580700005</c:v>
                </c:pt>
                <c:pt idx="307">
                  <c:v>0.51395654678299996</c:v>
                </c:pt>
                <c:pt idx="308">
                  <c:v>0.46214562654500002</c:v>
                </c:pt>
                <c:pt idx="309">
                  <c:v>0.427642047405</c:v>
                </c:pt>
                <c:pt idx="310">
                  <c:v>0.47528043389300001</c:v>
                </c:pt>
                <c:pt idx="311">
                  <c:v>0.477703422308</c:v>
                </c:pt>
                <c:pt idx="312">
                  <c:v>0.42216056585299999</c:v>
                </c:pt>
                <c:pt idx="313">
                  <c:v>0.39260965585699997</c:v>
                </c:pt>
                <c:pt idx="314">
                  <c:v>0.39908835291900002</c:v>
                </c:pt>
                <c:pt idx="315">
                  <c:v>0.384664028883</c:v>
                </c:pt>
                <c:pt idx="316">
                  <c:v>0.40484368801100001</c:v>
                </c:pt>
                <c:pt idx="317">
                  <c:v>0.46485558152200002</c:v>
                </c:pt>
                <c:pt idx="318">
                  <c:v>0.34120509028399998</c:v>
                </c:pt>
                <c:pt idx="319">
                  <c:v>0.42585682869000002</c:v>
                </c:pt>
                <c:pt idx="320">
                  <c:v>0.32949015498200002</c:v>
                </c:pt>
                <c:pt idx="321">
                  <c:v>0.48799222707700002</c:v>
                </c:pt>
                <c:pt idx="322">
                  <c:v>0.51625061035200004</c:v>
                </c:pt>
                <c:pt idx="323">
                  <c:v>9.8758049309300003E-2</c:v>
                </c:pt>
                <c:pt idx="324">
                  <c:v>0.35687121748900003</c:v>
                </c:pt>
                <c:pt idx="325">
                  <c:v>0.54190742969500005</c:v>
                </c:pt>
                <c:pt idx="326">
                  <c:v>0.51921904087100001</c:v>
                </c:pt>
                <c:pt idx="327">
                  <c:v>0.498253822327</c:v>
                </c:pt>
                <c:pt idx="328">
                  <c:v>0.40991955995599999</c:v>
                </c:pt>
                <c:pt idx="329">
                  <c:v>0.51665407419200005</c:v>
                </c:pt>
                <c:pt idx="330">
                  <c:v>0.47173568606400001</c:v>
                </c:pt>
                <c:pt idx="331">
                  <c:v>0.36940339207599998</c:v>
                </c:pt>
                <c:pt idx="332">
                  <c:v>0.34843650460199999</c:v>
                </c:pt>
                <c:pt idx="333">
                  <c:v>0.40624204277999998</c:v>
                </c:pt>
                <c:pt idx="334">
                  <c:v>0.50417619943600001</c:v>
                </c:pt>
                <c:pt idx="335">
                  <c:v>0.58621329069100003</c:v>
                </c:pt>
                <c:pt idx="336">
                  <c:v>0.50664746761299995</c:v>
                </c:pt>
                <c:pt idx="337">
                  <c:v>0.47737234830899999</c:v>
                </c:pt>
                <c:pt idx="338">
                  <c:v>0.54384523630100001</c:v>
                </c:pt>
                <c:pt idx="339">
                  <c:v>0.57163143157999996</c:v>
                </c:pt>
                <c:pt idx="340">
                  <c:v>0.55997252464299996</c:v>
                </c:pt>
                <c:pt idx="341">
                  <c:v>0.61546260118499996</c:v>
                </c:pt>
                <c:pt idx="342">
                  <c:v>0.59815126657499995</c:v>
                </c:pt>
                <c:pt idx="343">
                  <c:v>0.60171550512299998</c:v>
                </c:pt>
                <c:pt idx="344">
                  <c:v>0.447961747646</c:v>
                </c:pt>
                <c:pt idx="345">
                  <c:v>0.58223515748999999</c:v>
                </c:pt>
                <c:pt idx="346">
                  <c:v>0.60183745622600004</c:v>
                </c:pt>
                <c:pt idx="347">
                  <c:v>0.61716508865399999</c:v>
                </c:pt>
                <c:pt idx="348">
                  <c:v>0.55217641592</c:v>
                </c:pt>
                <c:pt idx="349">
                  <c:v>3.80778722465E-2</c:v>
                </c:pt>
                <c:pt idx="350">
                  <c:v>0.14521068334600001</c:v>
                </c:pt>
                <c:pt idx="351">
                  <c:v>0.36720475554499998</c:v>
                </c:pt>
                <c:pt idx="352">
                  <c:v>0.52630758285500001</c:v>
                </c:pt>
                <c:pt idx="353">
                  <c:v>0.50124949216799997</c:v>
                </c:pt>
                <c:pt idx="354">
                  <c:v>0.50157248973799995</c:v>
                </c:pt>
                <c:pt idx="355">
                  <c:v>0.49947956204400001</c:v>
                </c:pt>
                <c:pt idx="356">
                  <c:v>0.58154892921400003</c:v>
                </c:pt>
                <c:pt idx="357">
                  <c:v>0.51317316293699999</c:v>
                </c:pt>
                <c:pt idx="358">
                  <c:v>0.45841947197900001</c:v>
                </c:pt>
                <c:pt idx="359">
                  <c:v>0.37642237544099999</c:v>
                </c:pt>
                <c:pt idx="360">
                  <c:v>0.50105261802699996</c:v>
                </c:pt>
                <c:pt idx="361">
                  <c:v>0.57302957773200003</c:v>
                </c:pt>
                <c:pt idx="362">
                  <c:v>0.57652050256700005</c:v>
                </c:pt>
                <c:pt idx="363">
                  <c:v>0.57430934905999997</c:v>
                </c:pt>
                <c:pt idx="364">
                  <c:v>0.602398753166</c:v>
                </c:pt>
                <c:pt idx="365">
                  <c:v>0.50950288772600005</c:v>
                </c:pt>
                <c:pt idx="366">
                  <c:v>0.58761721849399995</c:v>
                </c:pt>
                <c:pt idx="367">
                  <c:v>0.60206085443500001</c:v>
                </c:pt>
                <c:pt idx="368">
                  <c:v>0.63472962379499998</c:v>
                </c:pt>
                <c:pt idx="369">
                  <c:v>0.55438846349699999</c:v>
                </c:pt>
                <c:pt idx="370">
                  <c:v>0.491644829512</c:v>
                </c:pt>
                <c:pt idx="371">
                  <c:v>0.54880553484000005</c:v>
                </c:pt>
                <c:pt idx="372">
                  <c:v>0.48462319374099999</c:v>
                </c:pt>
                <c:pt idx="373">
                  <c:v>0.47984153032299998</c:v>
                </c:pt>
                <c:pt idx="374">
                  <c:v>0.43695563077900001</c:v>
                </c:pt>
                <c:pt idx="375">
                  <c:v>0.47867912054099998</c:v>
                </c:pt>
                <c:pt idx="376">
                  <c:v>0.59831881523099995</c:v>
                </c:pt>
                <c:pt idx="377">
                  <c:v>0.53943753242500003</c:v>
                </c:pt>
                <c:pt idx="378">
                  <c:v>0.58733421564099997</c:v>
                </c:pt>
                <c:pt idx="379">
                  <c:v>0.52917647361800002</c:v>
                </c:pt>
                <c:pt idx="380">
                  <c:v>0.53488266468000001</c:v>
                </c:pt>
                <c:pt idx="381">
                  <c:v>0.55859851837200003</c:v>
                </c:pt>
                <c:pt idx="382">
                  <c:v>0.541015625</c:v>
                </c:pt>
                <c:pt idx="383">
                  <c:v>0.58513641357400004</c:v>
                </c:pt>
                <c:pt idx="384">
                  <c:v>0.54358452558500003</c:v>
                </c:pt>
                <c:pt idx="385">
                  <c:v>0.50717091560399996</c:v>
                </c:pt>
                <c:pt idx="386">
                  <c:v>0.59069585800199997</c:v>
                </c:pt>
                <c:pt idx="387">
                  <c:v>0.53669190406800005</c:v>
                </c:pt>
                <c:pt idx="388">
                  <c:v>0.56733745336499997</c:v>
                </c:pt>
                <c:pt idx="389">
                  <c:v>0.50907671451600001</c:v>
                </c:pt>
                <c:pt idx="390">
                  <c:v>0.32663664221799998</c:v>
                </c:pt>
                <c:pt idx="391">
                  <c:v>0.48110079765300001</c:v>
                </c:pt>
                <c:pt idx="392">
                  <c:v>0.45351934433000002</c:v>
                </c:pt>
                <c:pt idx="393">
                  <c:v>0.46222108602500001</c:v>
                </c:pt>
                <c:pt idx="394">
                  <c:v>0.39286649227100001</c:v>
                </c:pt>
                <c:pt idx="395">
                  <c:v>0.33547088503799999</c:v>
                </c:pt>
                <c:pt idx="396">
                  <c:v>0.44358333945299999</c:v>
                </c:pt>
                <c:pt idx="397">
                  <c:v>0.53864020109199995</c:v>
                </c:pt>
                <c:pt idx="398">
                  <c:v>0.43229264020899999</c:v>
                </c:pt>
                <c:pt idx="399">
                  <c:v>0.48673501610800002</c:v>
                </c:pt>
                <c:pt idx="400">
                  <c:v>0.41616529226299998</c:v>
                </c:pt>
                <c:pt idx="401">
                  <c:v>0.48564997315399999</c:v>
                </c:pt>
                <c:pt idx="402">
                  <c:v>0.40047881007199998</c:v>
                </c:pt>
                <c:pt idx="403">
                  <c:v>0.39534908533099999</c:v>
                </c:pt>
                <c:pt idx="404">
                  <c:v>0.31880816817300001</c:v>
                </c:pt>
                <c:pt idx="405">
                  <c:v>0.47955444455099999</c:v>
                </c:pt>
                <c:pt idx="406">
                  <c:v>0.36377301812200002</c:v>
                </c:pt>
                <c:pt idx="407">
                  <c:v>0.31012830138199998</c:v>
                </c:pt>
                <c:pt idx="408">
                  <c:v>0.44151449203499998</c:v>
                </c:pt>
                <c:pt idx="409">
                  <c:v>0.45460805296899998</c:v>
                </c:pt>
                <c:pt idx="410">
                  <c:v>0.51636940240899998</c:v>
                </c:pt>
                <c:pt idx="411">
                  <c:v>0.52139359712599997</c:v>
                </c:pt>
                <c:pt idx="412">
                  <c:v>0.33326023817099998</c:v>
                </c:pt>
                <c:pt idx="413">
                  <c:v>0.30997401475899999</c:v>
                </c:pt>
                <c:pt idx="414">
                  <c:v>0.46996340155600003</c:v>
                </c:pt>
                <c:pt idx="415">
                  <c:v>0.44136774539899998</c:v>
                </c:pt>
                <c:pt idx="416">
                  <c:v>0.48163339495700003</c:v>
                </c:pt>
                <c:pt idx="417">
                  <c:v>0.38799956440900002</c:v>
                </c:pt>
                <c:pt idx="418">
                  <c:v>0.49795436859100001</c:v>
                </c:pt>
                <c:pt idx="419">
                  <c:v>0.52710688114199999</c:v>
                </c:pt>
                <c:pt idx="420">
                  <c:v>0.58005064725900002</c:v>
                </c:pt>
                <c:pt idx="421">
                  <c:v>0.42876771092400001</c:v>
                </c:pt>
                <c:pt idx="422">
                  <c:v>0.43842098116900002</c:v>
                </c:pt>
                <c:pt idx="423">
                  <c:v>0.415233403444</c:v>
                </c:pt>
                <c:pt idx="424">
                  <c:v>0.59122139215500003</c:v>
                </c:pt>
                <c:pt idx="425">
                  <c:v>0.61408019065899999</c:v>
                </c:pt>
                <c:pt idx="426">
                  <c:v>0.63527894020099995</c:v>
                </c:pt>
                <c:pt idx="427">
                  <c:v>0.63106238841999995</c:v>
                </c:pt>
                <c:pt idx="428">
                  <c:v>0.60551202297200002</c:v>
                </c:pt>
                <c:pt idx="429">
                  <c:v>0.62437552213699998</c:v>
                </c:pt>
                <c:pt idx="430">
                  <c:v>0.52070957422300002</c:v>
                </c:pt>
                <c:pt idx="431">
                  <c:v>0.56287717819200001</c:v>
                </c:pt>
                <c:pt idx="432">
                  <c:v>0.22972223162700001</c:v>
                </c:pt>
                <c:pt idx="433">
                  <c:v>0.54213976860000002</c:v>
                </c:pt>
                <c:pt idx="434">
                  <c:v>0.57800585031499996</c:v>
                </c:pt>
                <c:pt idx="435">
                  <c:v>0.49846628308300001</c:v>
                </c:pt>
                <c:pt idx="436">
                  <c:v>0.40717935562099999</c:v>
                </c:pt>
                <c:pt idx="437">
                  <c:v>0.48833355307600002</c:v>
                </c:pt>
                <c:pt idx="438">
                  <c:v>0.53112620115300002</c:v>
                </c:pt>
                <c:pt idx="439">
                  <c:v>0.524912655354</c:v>
                </c:pt>
                <c:pt idx="440">
                  <c:v>0.53928041458099996</c:v>
                </c:pt>
                <c:pt idx="441">
                  <c:v>0.58141624927500002</c:v>
                </c:pt>
                <c:pt idx="442">
                  <c:v>0.52287101745599995</c:v>
                </c:pt>
                <c:pt idx="443">
                  <c:v>0.64839267730700001</c:v>
                </c:pt>
                <c:pt idx="444">
                  <c:v>0.60157507657999998</c:v>
                </c:pt>
                <c:pt idx="445">
                  <c:v>0.59482514858199997</c:v>
                </c:pt>
                <c:pt idx="446">
                  <c:v>0.61045819521</c:v>
                </c:pt>
                <c:pt idx="447">
                  <c:v>0.60424876213099998</c:v>
                </c:pt>
                <c:pt idx="448">
                  <c:v>0.61158263683299996</c:v>
                </c:pt>
                <c:pt idx="449">
                  <c:v>0.57448434829700001</c:v>
                </c:pt>
                <c:pt idx="450">
                  <c:v>0.542069852352</c:v>
                </c:pt>
                <c:pt idx="451">
                  <c:v>0.48297464847600002</c:v>
                </c:pt>
                <c:pt idx="452">
                  <c:v>0.56993806362199995</c:v>
                </c:pt>
                <c:pt idx="453">
                  <c:v>0.58288776874500003</c:v>
                </c:pt>
                <c:pt idx="454">
                  <c:v>0.61608952283899998</c:v>
                </c:pt>
                <c:pt idx="455">
                  <c:v>0.55547326803200003</c:v>
                </c:pt>
                <c:pt idx="456">
                  <c:v>0.62105369567900004</c:v>
                </c:pt>
                <c:pt idx="457">
                  <c:v>0.60422420501700003</c:v>
                </c:pt>
                <c:pt idx="458">
                  <c:v>0.55183494090999996</c:v>
                </c:pt>
                <c:pt idx="459">
                  <c:v>0.57106328010600005</c:v>
                </c:pt>
                <c:pt idx="460">
                  <c:v>0.58651614189099999</c:v>
                </c:pt>
                <c:pt idx="461">
                  <c:v>0.59650731086700004</c:v>
                </c:pt>
                <c:pt idx="462">
                  <c:v>0.50585633516299999</c:v>
                </c:pt>
                <c:pt idx="463">
                  <c:v>0.47159934043899998</c:v>
                </c:pt>
                <c:pt idx="464">
                  <c:v>0.52974283695199997</c:v>
                </c:pt>
                <c:pt idx="465">
                  <c:v>0.58979791402799997</c:v>
                </c:pt>
                <c:pt idx="466">
                  <c:v>0.52830487489699995</c:v>
                </c:pt>
                <c:pt idx="467">
                  <c:v>0.45273447036699999</c:v>
                </c:pt>
                <c:pt idx="468">
                  <c:v>0.61847561597800005</c:v>
                </c:pt>
                <c:pt idx="469">
                  <c:v>0.63076627254499995</c:v>
                </c:pt>
                <c:pt idx="470">
                  <c:v>0.65536898374599994</c:v>
                </c:pt>
                <c:pt idx="471">
                  <c:v>0.66192334890399995</c:v>
                </c:pt>
                <c:pt idx="472">
                  <c:v>0.602398276329</c:v>
                </c:pt>
                <c:pt idx="473">
                  <c:v>0.583873748779</c:v>
                </c:pt>
                <c:pt idx="474">
                  <c:v>0.54850441217400003</c:v>
                </c:pt>
                <c:pt idx="475">
                  <c:v>0.59497451782199995</c:v>
                </c:pt>
                <c:pt idx="476">
                  <c:v>0.492459565401</c:v>
                </c:pt>
                <c:pt idx="477">
                  <c:v>0.63567131757700002</c:v>
                </c:pt>
                <c:pt idx="478">
                  <c:v>0.57202076911900002</c:v>
                </c:pt>
                <c:pt idx="479">
                  <c:v>0.47122961282699999</c:v>
                </c:pt>
                <c:pt idx="480">
                  <c:v>0.48808175325399999</c:v>
                </c:pt>
                <c:pt idx="481">
                  <c:v>0.59542077779799996</c:v>
                </c:pt>
                <c:pt idx="482">
                  <c:v>0.53106176853200004</c:v>
                </c:pt>
                <c:pt idx="483">
                  <c:v>0.50629103183699997</c:v>
                </c:pt>
                <c:pt idx="484">
                  <c:v>0.60582250356699996</c:v>
                </c:pt>
                <c:pt idx="485">
                  <c:v>0.49221065640400002</c:v>
                </c:pt>
                <c:pt idx="486">
                  <c:v>0.51110130548499999</c:v>
                </c:pt>
                <c:pt idx="487">
                  <c:v>0.54274749755899998</c:v>
                </c:pt>
                <c:pt idx="488">
                  <c:v>0.58911168575299999</c:v>
                </c:pt>
                <c:pt idx="489">
                  <c:v>0.56016331911100004</c:v>
                </c:pt>
                <c:pt idx="490">
                  <c:v>0.58510345220600002</c:v>
                </c:pt>
                <c:pt idx="491">
                  <c:v>0.52872562408400003</c:v>
                </c:pt>
                <c:pt idx="492">
                  <c:v>0.58507812023200001</c:v>
                </c:pt>
                <c:pt idx="493">
                  <c:v>0.55505090951900005</c:v>
                </c:pt>
                <c:pt idx="494">
                  <c:v>0.488843500614</c:v>
                </c:pt>
                <c:pt idx="495">
                  <c:v>0.43559083342600002</c:v>
                </c:pt>
                <c:pt idx="496">
                  <c:v>0.46480032801600002</c:v>
                </c:pt>
                <c:pt idx="497">
                  <c:v>0.58671611547500002</c:v>
                </c:pt>
                <c:pt idx="498">
                  <c:v>0.59891456365600004</c:v>
                </c:pt>
                <c:pt idx="499">
                  <c:v>0.55303484201399999</c:v>
                </c:pt>
                <c:pt idx="500">
                  <c:v>0.55156600475299999</c:v>
                </c:pt>
                <c:pt idx="501">
                  <c:v>0.565747857094</c:v>
                </c:pt>
                <c:pt idx="502">
                  <c:v>0.49106532335300002</c:v>
                </c:pt>
                <c:pt idx="503">
                  <c:v>0.44875347614299999</c:v>
                </c:pt>
                <c:pt idx="504">
                  <c:v>0.44380685687100002</c:v>
                </c:pt>
                <c:pt idx="505">
                  <c:v>0.45524948835399998</c:v>
                </c:pt>
                <c:pt idx="506">
                  <c:v>0.45067197084400001</c:v>
                </c:pt>
                <c:pt idx="507">
                  <c:v>0.46686914563199999</c:v>
                </c:pt>
                <c:pt idx="508">
                  <c:v>0.48232817649800003</c:v>
                </c:pt>
                <c:pt idx="509">
                  <c:v>0.47866484522800001</c:v>
                </c:pt>
                <c:pt idx="510">
                  <c:v>0.40209177136399998</c:v>
                </c:pt>
                <c:pt idx="511">
                  <c:v>0.41335511207600001</c:v>
                </c:pt>
                <c:pt idx="512">
                  <c:v>0.40731751918800002</c:v>
                </c:pt>
                <c:pt idx="513">
                  <c:v>0.54378908872599996</c:v>
                </c:pt>
                <c:pt idx="514">
                  <c:v>0.38231295347200001</c:v>
                </c:pt>
                <c:pt idx="515">
                  <c:v>0.41737854480699998</c:v>
                </c:pt>
                <c:pt idx="516">
                  <c:v>0.58482003212</c:v>
                </c:pt>
                <c:pt idx="517">
                  <c:v>0.50131052732500003</c:v>
                </c:pt>
                <c:pt idx="518">
                  <c:v>0.478307783604</c:v>
                </c:pt>
                <c:pt idx="519">
                  <c:v>0.46186673641199999</c:v>
                </c:pt>
                <c:pt idx="520">
                  <c:v>0.525963842869</c:v>
                </c:pt>
                <c:pt idx="521">
                  <c:v>0.33817002177200001</c:v>
                </c:pt>
                <c:pt idx="522">
                  <c:v>0.35016947984699998</c:v>
                </c:pt>
                <c:pt idx="523">
                  <c:v>0.54901486635200003</c:v>
                </c:pt>
                <c:pt idx="524">
                  <c:v>0.57556575536700005</c:v>
                </c:pt>
                <c:pt idx="525">
                  <c:v>0.51919710636100003</c:v>
                </c:pt>
                <c:pt idx="526">
                  <c:v>0.44093859195700003</c:v>
                </c:pt>
                <c:pt idx="527">
                  <c:v>0.44601649045899999</c:v>
                </c:pt>
                <c:pt idx="528">
                  <c:v>0.47064936160999998</c:v>
                </c:pt>
                <c:pt idx="529">
                  <c:v>0.464090108871</c:v>
                </c:pt>
                <c:pt idx="530">
                  <c:v>0.48110124468799997</c:v>
                </c:pt>
                <c:pt idx="531">
                  <c:v>0.38777676224699997</c:v>
                </c:pt>
                <c:pt idx="532">
                  <c:v>0.34801641106600001</c:v>
                </c:pt>
                <c:pt idx="533">
                  <c:v>0.52229738235500001</c:v>
                </c:pt>
                <c:pt idx="534">
                  <c:v>0.45262393355399999</c:v>
                </c:pt>
                <c:pt idx="535">
                  <c:v>0.58680427074399999</c:v>
                </c:pt>
                <c:pt idx="536">
                  <c:v>0.394552469254</c:v>
                </c:pt>
                <c:pt idx="537">
                  <c:v>0.106084756553</c:v>
                </c:pt>
                <c:pt idx="538">
                  <c:v>0.47127908468200003</c:v>
                </c:pt>
                <c:pt idx="539">
                  <c:v>0.43427473306699999</c:v>
                </c:pt>
                <c:pt idx="540">
                  <c:v>0.265217959881</c:v>
                </c:pt>
                <c:pt idx="541">
                  <c:v>0.28917053341900001</c:v>
                </c:pt>
                <c:pt idx="542">
                  <c:v>0.51575559377699998</c:v>
                </c:pt>
                <c:pt idx="543">
                  <c:v>0.57358622551000005</c:v>
                </c:pt>
                <c:pt idx="544">
                  <c:v>0.53311502933499999</c:v>
                </c:pt>
                <c:pt idx="545">
                  <c:v>2.0295932889000001E-2</c:v>
                </c:pt>
                <c:pt idx="546">
                  <c:v>0.452768474817</c:v>
                </c:pt>
                <c:pt idx="547">
                  <c:v>0.37928134203000002</c:v>
                </c:pt>
                <c:pt idx="548">
                  <c:v>0.58353233337400001</c:v>
                </c:pt>
                <c:pt idx="549">
                  <c:v>0.60490906238599995</c:v>
                </c:pt>
                <c:pt idx="550">
                  <c:v>0.58353906869899996</c:v>
                </c:pt>
                <c:pt idx="551">
                  <c:v>0.54465037584300002</c:v>
                </c:pt>
                <c:pt idx="552">
                  <c:v>0.59895592927899999</c:v>
                </c:pt>
                <c:pt idx="553">
                  <c:v>0.515157938004</c:v>
                </c:pt>
                <c:pt idx="554">
                  <c:v>0.34969350695599999</c:v>
                </c:pt>
                <c:pt idx="555">
                  <c:v>0.51328760385500005</c:v>
                </c:pt>
                <c:pt idx="556">
                  <c:v>0.45804446935699999</c:v>
                </c:pt>
                <c:pt idx="557">
                  <c:v>0.61278790235500002</c:v>
                </c:pt>
                <c:pt idx="558">
                  <c:v>0.66165244579299998</c:v>
                </c:pt>
                <c:pt idx="559">
                  <c:v>0.65235555172000004</c:v>
                </c:pt>
                <c:pt idx="560">
                  <c:v>0.58816331624999996</c:v>
                </c:pt>
                <c:pt idx="561">
                  <c:v>0.60840028524400003</c:v>
                </c:pt>
                <c:pt idx="562">
                  <c:v>0.48957559466400002</c:v>
                </c:pt>
                <c:pt idx="563">
                  <c:v>0.61524349451100002</c:v>
                </c:pt>
                <c:pt idx="564">
                  <c:v>0.54005903005599998</c:v>
                </c:pt>
                <c:pt idx="565">
                  <c:v>0.44557905197100001</c:v>
                </c:pt>
                <c:pt idx="566">
                  <c:v>0.460970282555</c:v>
                </c:pt>
                <c:pt idx="567">
                  <c:v>0.44261562824200001</c:v>
                </c:pt>
                <c:pt idx="568">
                  <c:v>0.32572412490800001</c:v>
                </c:pt>
                <c:pt idx="569">
                  <c:v>0.15042549371700001</c:v>
                </c:pt>
                <c:pt idx="570">
                  <c:v>0.357463985682</c:v>
                </c:pt>
                <c:pt idx="571">
                  <c:v>0.30932250618899998</c:v>
                </c:pt>
                <c:pt idx="572">
                  <c:v>0.54541385173800006</c:v>
                </c:pt>
                <c:pt idx="573">
                  <c:v>0.56287401914599999</c:v>
                </c:pt>
                <c:pt idx="574">
                  <c:v>0.58760100603099996</c:v>
                </c:pt>
                <c:pt idx="575">
                  <c:v>0.62379479408299998</c:v>
                </c:pt>
                <c:pt idx="576">
                  <c:v>0.61412233114199999</c:v>
                </c:pt>
                <c:pt idx="577">
                  <c:v>0.55150604248000001</c:v>
                </c:pt>
                <c:pt idx="578">
                  <c:v>0.58775436878200005</c:v>
                </c:pt>
                <c:pt idx="579">
                  <c:v>0.57349795103099999</c:v>
                </c:pt>
                <c:pt idx="580">
                  <c:v>0.63668632507300005</c:v>
                </c:pt>
                <c:pt idx="581">
                  <c:v>0.64891237020500003</c:v>
                </c:pt>
                <c:pt idx="582">
                  <c:v>0.59257048368499998</c:v>
                </c:pt>
                <c:pt idx="583">
                  <c:v>0.60179436206799997</c:v>
                </c:pt>
                <c:pt idx="584">
                  <c:v>0.58871912956200001</c:v>
                </c:pt>
                <c:pt idx="585">
                  <c:v>0.54748398065600001</c:v>
                </c:pt>
                <c:pt idx="586">
                  <c:v>0.63475042581600005</c:v>
                </c:pt>
                <c:pt idx="587">
                  <c:v>0.57937264442400005</c:v>
                </c:pt>
                <c:pt idx="588">
                  <c:v>0.60123932361599997</c:v>
                </c:pt>
                <c:pt idx="589">
                  <c:v>0.65116161108000004</c:v>
                </c:pt>
                <c:pt idx="590">
                  <c:v>0.65299427509300001</c:v>
                </c:pt>
                <c:pt idx="591">
                  <c:v>0.62663453817400006</c:v>
                </c:pt>
                <c:pt idx="592">
                  <c:v>0.64813452959100004</c:v>
                </c:pt>
                <c:pt idx="593">
                  <c:v>0.59455221891400001</c:v>
                </c:pt>
                <c:pt idx="594">
                  <c:v>0.58779740333599995</c:v>
                </c:pt>
                <c:pt idx="595">
                  <c:v>0.61608725786200003</c:v>
                </c:pt>
                <c:pt idx="596">
                  <c:v>0.59209400415400004</c:v>
                </c:pt>
                <c:pt idx="597">
                  <c:v>0.56859385967300002</c:v>
                </c:pt>
                <c:pt idx="598">
                  <c:v>0.62016767263399997</c:v>
                </c:pt>
                <c:pt idx="599">
                  <c:v>0.61793375015300001</c:v>
                </c:pt>
                <c:pt idx="600">
                  <c:v>0.52199077606199995</c:v>
                </c:pt>
                <c:pt idx="601">
                  <c:v>0.51527470350299998</c:v>
                </c:pt>
                <c:pt idx="602">
                  <c:v>0.57385343313199999</c:v>
                </c:pt>
                <c:pt idx="603">
                  <c:v>0.60019934177400003</c:v>
                </c:pt>
                <c:pt idx="604">
                  <c:v>0.53857779502900005</c:v>
                </c:pt>
                <c:pt idx="605">
                  <c:v>0.51459288597099995</c:v>
                </c:pt>
                <c:pt idx="606">
                  <c:v>0.52625107765199997</c:v>
                </c:pt>
                <c:pt idx="607">
                  <c:v>0.59237730503099995</c:v>
                </c:pt>
                <c:pt idx="608">
                  <c:v>0.54856491088899995</c:v>
                </c:pt>
                <c:pt idx="609">
                  <c:v>0.44918867945699997</c:v>
                </c:pt>
                <c:pt idx="610">
                  <c:v>0.458007931709</c:v>
                </c:pt>
                <c:pt idx="611">
                  <c:v>0.51660037040700002</c:v>
                </c:pt>
                <c:pt idx="612">
                  <c:v>0.47657307982399999</c:v>
                </c:pt>
                <c:pt idx="613">
                  <c:v>0.55589222908000002</c:v>
                </c:pt>
                <c:pt idx="614">
                  <c:v>0.542702317238</c:v>
                </c:pt>
                <c:pt idx="615">
                  <c:v>0.56416076421700001</c:v>
                </c:pt>
                <c:pt idx="616">
                  <c:v>0.44388800859499999</c:v>
                </c:pt>
                <c:pt idx="617">
                  <c:v>0.59394979476900001</c:v>
                </c:pt>
                <c:pt idx="618">
                  <c:v>0.59137910604499999</c:v>
                </c:pt>
                <c:pt idx="619">
                  <c:v>0.51020717620800005</c:v>
                </c:pt>
                <c:pt idx="620">
                  <c:v>0.52864313125600004</c:v>
                </c:pt>
                <c:pt idx="621">
                  <c:v>0.52647995948799997</c:v>
                </c:pt>
                <c:pt idx="622">
                  <c:v>0.51130318641700001</c:v>
                </c:pt>
                <c:pt idx="623">
                  <c:v>0.60744225978900002</c:v>
                </c:pt>
                <c:pt idx="624">
                  <c:v>0.46383288502699999</c:v>
                </c:pt>
                <c:pt idx="625">
                  <c:v>0.58783900737799999</c:v>
                </c:pt>
                <c:pt idx="626">
                  <c:v>0.55646300315899999</c:v>
                </c:pt>
                <c:pt idx="627">
                  <c:v>0.60895729064899995</c:v>
                </c:pt>
                <c:pt idx="628">
                  <c:v>0.50499939918500003</c:v>
                </c:pt>
                <c:pt idx="629">
                  <c:v>0.49718311429000001</c:v>
                </c:pt>
                <c:pt idx="630">
                  <c:v>0.59126162529000004</c:v>
                </c:pt>
                <c:pt idx="631">
                  <c:v>0.59192031621899999</c:v>
                </c:pt>
                <c:pt idx="632">
                  <c:v>0.58949321508399999</c:v>
                </c:pt>
                <c:pt idx="633">
                  <c:v>0.546397030354</c:v>
                </c:pt>
                <c:pt idx="634">
                  <c:v>0.528823971748</c:v>
                </c:pt>
                <c:pt idx="635">
                  <c:v>0.60267567634600006</c:v>
                </c:pt>
                <c:pt idx="636">
                  <c:v>0.58983403444299998</c:v>
                </c:pt>
                <c:pt idx="637">
                  <c:v>0.56752049922900005</c:v>
                </c:pt>
                <c:pt idx="638">
                  <c:v>0.588367402554</c:v>
                </c:pt>
                <c:pt idx="639">
                  <c:v>0.53758811950700003</c:v>
                </c:pt>
                <c:pt idx="640">
                  <c:v>0.56719267368299997</c:v>
                </c:pt>
                <c:pt idx="641">
                  <c:v>0.50098294019699996</c:v>
                </c:pt>
                <c:pt idx="642">
                  <c:v>0.58650374412499995</c:v>
                </c:pt>
                <c:pt idx="643">
                  <c:v>0.60297626256900005</c:v>
                </c:pt>
                <c:pt idx="644">
                  <c:v>0.60531592369099996</c:v>
                </c:pt>
                <c:pt idx="645">
                  <c:v>0.53585445880899996</c:v>
                </c:pt>
                <c:pt idx="646">
                  <c:v>0.53394156694399997</c:v>
                </c:pt>
                <c:pt idx="647">
                  <c:v>0.54036402702300002</c:v>
                </c:pt>
                <c:pt idx="648">
                  <c:v>0.45891356468200001</c:v>
                </c:pt>
                <c:pt idx="649">
                  <c:v>0.61884897947299999</c:v>
                </c:pt>
                <c:pt idx="650">
                  <c:v>0.55623930692699997</c:v>
                </c:pt>
                <c:pt idx="651">
                  <c:v>0.59845817089099995</c:v>
                </c:pt>
                <c:pt idx="652">
                  <c:v>0.58090215921400001</c:v>
                </c:pt>
                <c:pt idx="653">
                  <c:v>0.56314730644199995</c:v>
                </c:pt>
                <c:pt idx="654">
                  <c:v>0.58138626813899996</c:v>
                </c:pt>
                <c:pt idx="655">
                  <c:v>0.59992623329200001</c:v>
                </c:pt>
                <c:pt idx="656">
                  <c:v>0.56830585002900003</c:v>
                </c:pt>
                <c:pt idx="657">
                  <c:v>0.56723654270199997</c:v>
                </c:pt>
                <c:pt idx="658">
                  <c:v>0.57063043117500001</c:v>
                </c:pt>
                <c:pt idx="659">
                  <c:v>0.56153547763800005</c:v>
                </c:pt>
                <c:pt idx="660">
                  <c:v>0.44450813531900002</c:v>
                </c:pt>
                <c:pt idx="661">
                  <c:v>0.39607772231100002</c:v>
                </c:pt>
                <c:pt idx="662">
                  <c:v>0.56858855485899995</c:v>
                </c:pt>
                <c:pt idx="663">
                  <c:v>0.554824411869</c:v>
                </c:pt>
                <c:pt idx="664">
                  <c:v>0.55365043878599995</c:v>
                </c:pt>
                <c:pt idx="665">
                  <c:v>0.59896963834799999</c:v>
                </c:pt>
                <c:pt idx="666">
                  <c:v>0.59437310695599999</c:v>
                </c:pt>
                <c:pt idx="667">
                  <c:v>0.55634212493900004</c:v>
                </c:pt>
                <c:pt idx="668">
                  <c:v>0.59009796381000001</c:v>
                </c:pt>
                <c:pt idx="669">
                  <c:v>0.55251765251200002</c:v>
                </c:pt>
                <c:pt idx="670">
                  <c:v>0.52446579933199999</c:v>
                </c:pt>
                <c:pt idx="671">
                  <c:v>0.40097483992600003</c:v>
                </c:pt>
                <c:pt idx="672">
                  <c:v>0.55023097991900005</c:v>
                </c:pt>
                <c:pt idx="673">
                  <c:v>0.57546156644799995</c:v>
                </c:pt>
                <c:pt idx="674">
                  <c:v>0.44217744469600001</c:v>
                </c:pt>
                <c:pt idx="675">
                  <c:v>0.419326364994</c:v>
                </c:pt>
                <c:pt idx="676">
                  <c:v>0.38553538918500002</c:v>
                </c:pt>
                <c:pt idx="677">
                  <c:v>0.44462001323700001</c:v>
                </c:pt>
                <c:pt idx="678">
                  <c:v>0.36934998631499999</c:v>
                </c:pt>
                <c:pt idx="679">
                  <c:v>0.52342945337299995</c:v>
                </c:pt>
                <c:pt idx="680">
                  <c:v>0.560779154301</c:v>
                </c:pt>
                <c:pt idx="681">
                  <c:v>0.54068601131399996</c:v>
                </c:pt>
                <c:pt idx="682">
                  <c:v>0.52972680330300004</c:v>
                </c:pt>
                <c:pt idx="683">
                  <c:v>0.55112725496299997</c:v>
                </c:pt>
                <c:pt idx="684">
                  <c:v>0.51300722360600004</c:v>
                </c:pt>
                <c:pt idx="685">
                  <c:v>0.51017910242099995</c:v>
                </c:pt>
                <c:pt idx="686">
                  <c:v>0.54621720314</c:v>
                </c:pt>
                <c:pt idx="687">
                  <c:v>0.499660998583</c:v>
                </c:pt>
                <c:pt idx="688">
                  <c:v>0.46355471014999999</c:v>
                </c:pt>
                <c:pt idx="689">
                  <c:v>0.439166456461</c:v>
                </c:pt>
                <c:pt idx="690">
                  <c:v>0.50797921419100001</c:v>
                </c:pt>
                <c:pt idx="691">
                  <c:v>0.54958415031399999</c:v>
                </c:pt>
                <c:pt idx="692">
                  <c:v>0.552430391312</c:v>
                </c:pt>
                <c:pt idx="693">
                  <c:v>0.538881003857</c:v>
                </c:pt>
                <c:pt idx="694">
                  <c:v>0.34732621908200001</c:v>
                </c:pt>
                <c:pt idx="695">
                  <c:v>0.41321378946300003</c:v>
                </c:pt>
                <c:pt idx="696">
                  <c:v>0.434516102076</c:v>
                </c:pt>
                <c:pt idx="697">
                  <c:v>0.420258045197</c:v>
                </c:pt>
                <c:pt idx="698">
                  <c:v>0.41175287962000001</c:v>
                </c:pt>
                <c:pt idx="699">
                  <c:v>0.55629378557200004</c:v>
                </c:pt>
                <c:pt idx="700">
                  <c:v>0.485331326723</c:v>
                </c:pt>
                <c:pt idx="701">
                  <c:v>0.60601770877799999</c:v>
                </c:pt>
                <c:pt idx="702">
                  <c:v>0.563443958759</c:v>
                </c:pt>
                <c:pt idx="703">
                  <c:v>0.405656725168</c:v>
                </c:pt>
                <c:pt idx="704">
                  <c:v>0.568869829178</c:v>
                </c:pt>
                <c:pt idx="705">
                  <c:v>0.56270670890800001</c:v>
                </c:pt>
                <c:pt idx="706">
                  <c:v>0.58663290739100005</c:v>
                </c:pt>
                <c:pt idx="707">
                  <c:v>0.57772397995000002</c:v>
                </c:pt>
                <c:pt idx="708">
                  <c:v>0.50286930799499996</c:v>
                </c:pt>
                <c:pt idx="709">
                  <c:v>0.43296080827700001</c:v>
                </c:pt>
                <c:pt idx="710">
                  <c:v>0.54064404964400004</c:v>
                </c:pt>
                <c:pt idx="711">
                  <c:v>0.46323120594</c:v>
                </c:pt>
                <c:pt idx="712">
                  <c:v>0.45203092694300001</c:v>
                </c:pt>
                <c:pt idx="713">
                  <c:v>0.49997189641000001</c:v>
                </c:pt>
                <c:pt idx="714">
                  <c:v>0.56209099292800002</c:v>
                </c:pt>
                <c:pt idx="715">
                  <c:v>0.53544735908499996</c:v>
                </c:pt>
                <c:pt idx="716">
                  <c:v>0.57200247049300001</c:v>
                </c:pt>
                <c:pt idx="717">
                  <c:v>0.40675157308600002</c:v>
                </c:pt>
                <c:pt idx="718">
                  <c:v>0.48745846748400001</c:v>
                </c:pt>
                <c:pt idx="719">
                  <c:v>0.53423309326199997</c:v>
                </c:pt>
                <c:pt idx="720">
                  <c:v>0.62550848722499997</c:v>
                </c:pt>
                <c:pt idx="721">
                  <c:v>0.23117765784300001</c:v>
                </c:pt>
                <c:pt idx="722">
                  <c:v>0.53590488433799999</c:v>
                </c:pt>
                <c:pt idx="723">
                  <c:v>0.55628991127000005</c:v>
                </c:pt>
                <c:pt idx="724">
                  <c:v>0.463658064604</c:v>
                </c:pt>
                <c:pt idx="725">
                  <c:v>0.420373558998</c:v>
                </c:pt>
                <c:pt idx="726">
                  <c:v>0.22168181836600001</c:v>
                </c:pt>
                <c:pt idx="727">
                  <c:v>0.39622434973699999</c:v>
                </c:pt>
                <c:pt idx="728">
                  <c:v>0.162298649549</c:v>
                </c:pt>
                <c:pt idx="729">
                  <c:v>0.18109859526200001</c:v>
                </c:pt>
                <c:pt idx="730">
                  <c:v>0.59981650114100005</c:v>
                </c:pt>
                <c:pt idx="731">
                  <c:v>0.420257687569</c:v>
                </c:pt>
                <c:pt idx="732">
                  <c:v>0.51097440719599996</c:v>
                </c:pt>
                <c:pt idx="733">
                  <c:v>0.60994583368300004</c:v>
                </c:pt>
                <c:pt idx="734">
                  <c:v>0.538145184517</c:v>
                </c:pt>
                <c:pt idx="735">
                  <c:v>0.54257941245999997</c:v>
                </c:pt>
                <c:pt idx="736">
                  <c:v>0.53337097168000003</c:v>
                </c:pt>
                <c:pt idx="737">
                  <c:v>0.620654046535</c:v>
                </c:pt>
                <c:pt idx="738">
                  <c:v>0.56746476888700004</c:v>
                </c:pt>
                <c:pt idx="739">
                  <c:v>0.59092831611600005</c:v>
                </c:pt>
                <c:pt idx="740">
                  <c:v>0.64566504955299997</c:v>
                </c:pt>
                <c:pt idx="741">
                  <c:v>0.67131417989700004</c:v>
                </c:pt>
                <c:pt idx="742">
                  <c:v>0.64868485927599995</c:v>
                </c:pt>
                <c:pt idx="743">
                  <c:v>0.66392052173600002</c:v>
                </c:pt>
                <c:pt idx="744">
                  <c:v>0.56181591749199999</c:v>
                </c:pt>
                <c:pt idx="745">
                  <c:v>0.52166688442200004</c:v>
                </c:pt>
                <c:pt idx="746">
                  <c:v>0.62703669071199997</c:v>
                </c:pt>
                <c:pt idx="747">
                  <c:v>0.63023877143899998</c:v>
                </c:pt>
                <c:pt idx="748">
                  <c:v>0.62443184852599998</c:v>
                </c:pt>
                <c:pt idx="749">
                  <c:v>0.63192576170000003</c:v>
                </c:pt>
                <c:pt idx="750">
                  <c:v>0.61014372110399995</c:v>
                </c:pt>
                <c:pt idx="751">
                  <c:v>0.60502922534900005</c:v>
                </c:pt>
                <c:pt idx="752">
                  <c:v>0.55750143527999996</c:v>
                </c:pt>
                <c:pt idx="753">
                  <c:v>0.58715677261400001</c:v>
                </c:pt>
                <c:pt idx="754">
                  <c:v>0.59212315082599998</c:v>
                </c:pt>
                <c:pt idx="755">
                  <c:v>0.57906883954999999</c:v>
                </c:pt>
                <c:pt idx="756">
                  <c:v>0.624856173992</c:v>
                </c:pt>
                <c:pt idx="757">
                  <c:v>0.60157072544099999</c:v>
                </c:pt>
                <c:pt idx="758">
                  <c:v>0.60101675987199998</c:v>
                </c:pt>
                <c:pt idx="759">
                  <c:v>0.57841593027100002</c:v>
                </c:pt>
                <c:pt idx="760">
                  <c:v>0.58193701505700002</c:v>
                </c:pt>
                <c:pt idx="761">
                  <c:v>0.59555661678299998</c:v>
                </c:pt>
                <c:pt idx="762">
                  <c:v>0.58723306655899998</c:v>
                </c:pt>
                <c:pt idx="763">
                  <c:v>0.61021953821200003</c:v>
                </c:pt>
                <c:pt idx="764">
                  <c:v>0.60436558723400002</c:v>
                </c:pt>
                <c:pt idx="765">
                  <c:v>0.485637456179</c:v>
                </c:pt>
                <c:pt idx="766">
                  <c:v>0.57954847812700006</c:v>
                </c:pt>
                <c:pt idx="767">
                  <c:v>0.59790605306599998</c:v>
                </c:pt>
                <c:pt idx="768">
                  <c:v>0.57366436719900005</c:v>
                </c:pt>
                <c:pt idx="769">
                  <c:v>0.58187484741200002</c:v>
                </c:pt>
                <c:pt idx="770">
                  <c:v>0.56590622663500001</c:v>
                </c:pt>
                <c:pt idx="771">
                  <c:v>0.59918844699899998</c:v>
                </c:pt>
                <c:pt idx="772">
                  <c:v>0.55424141883900002</c:v>
                </c:pt>
                <c:pt idx="773">
                  <c:v>0.52343910932500004</c:v>
                </c:pt>
                <c:pt idx="774">
                  <c:v>0.56906574964500001</c:v>
                </c:pt>
                <c:pt idx="775">
                  <c:v>0.50535953044899995</c:v>
                </c:pt>
                <c:pt idx="776">
                  <c:v>0.50885361432999998</c:v>
                </c:pt>
                <c:pt idx="777">
                  <c:v>0.50226938724500003</c:v>
                </c:pt>
                <c:pt idx="778">
                  <c:v>0.49211701750800002</c:v>
                </c:pt>
                <c:pt idx="779">
                  <c:v>0.54246735572799998</c:v>
                </c:pt>
                <c:pt idx="780">
                  <c:v>0.55474394559899998</c:v>
                </c:pt>
                <c:pt idx="781">
                  <c:v>0.58735752105700001</c:v>
                </c:pt>
                <c:pt idx="782">
                  <c:v>0.59429383277900005</c:v>
                </c:pt>
                <c:pt idx="783">
                  <c:v>0.61518919467900002</c:v>
                </c:pt>
                <c:pt idx="784">
                  <c:v>0.61203318834300002</c:v>
                </c:pt>
                <c:pt idx="785">
                  <c:v>0.57246387004900001</c:v>
                </c:pt>
                <c:pt idx="786">
                  <c:v>0.59228354692499996</c:v>
                </c:pt>
                <c:pt idx="787">
                  <c:v>0.53826552629500002</c:v>
                </c:pt>
                <c:pt idx="788">
                  <c:v>0.57705712318400004</c:v>
                </c:pt>
                <c:pt idx="789">
                  <c:v>0.58486634492900003</c:v>
                </c:pt>
                <c:pt idx="790">
                  <c:v>0.58694040775300005</c:v>
                </c:pt>
                <c:pt idx="791">
                  <c:v>0.58858913183200001</c:v>
                </c:pt>
                <c:pt idx="792">
                  <c:v>0.62006729841200003</c:v>
                </c:pt>
                <c:pt idx="793">
                  <c:v>0.54859173297899999</c:v>
                </c:pt>
                <c:pt idx="794">
                  <c:v>0.48127213120500001</c:v>
                </c:pt>
                <c:pt idx="795">
                  <c:v>0.53287303447699996</c:v>
                </c:pt>
                <c:pt idx="796">
                  <c:v>0.56522119045300001</c:v>
                </c:pt>
                <c:pt idx="797">
                  <c:v>0.54488945007300005</c:v>
                </c:pt>
                <c:pt idx="798">
                  <c:v>0.57596009969700002</c:v>
                </c:pt>
                <c:pt idx="799">
                  <c:v>0.54211658239399996</c:v>
                </c:pt>
                <c:pt idx="800">
                  <c:v>0.57360398769400001</c:v>
                </c:pt>
                <c:pt idx="801">
                  <c:v>0.63396388292299999</c:v>
                </c:pt>
                <c:pt idx="802">
                  <c:v>0.59802311658899998</c:v>
                </c:pt>
                <c:pt idx="803">
                  <c:v>0.52036136388800003</c:v>
                </c:pt>
                <c:pt idx="804">
                  <c:v>0.49601870775200002</c:v>
                </c:pt>
                <c:pt idx="805">
                  <c:v>0.55414575338399996</c:v>
                </c:pt>
                <c:pt idx="806">
                  <c:v>0.46605503559099998</c:v>
                </c:pt>
                <c:pt idx="807">
                  <c:v>0.47584459185599998</c:v>
                </c:pt>
                <c:pt idx="808">
                  <c:v>0.47292616963400003</c:v>
                </c:pt>
                <c:pt idx="809">
                  <c:v>0.59741991758299995</c:v>
                </c:pt>
                <c:pt idx="810">
                  <c:v>0.59561437368400005</c:v>
                </c:pt>
                <c:pt idx="811">
                  <c:v>0.59740912914300004</c:v>
                </c:pt>
                <c:pt idx="812">
                  <c:v>0.56912338733699996</c:v>
                </c:pt>
                <c:pt idx="813">
                  <c:v>0.59298503398900004</c:v>
                </c:pt>
                <c:pt idx="814">
                  <c:v>0.59996622800800004</c:v>
                </c:pt>
                <c:pt idx="815">
                  <c:v>0.55692243576</c:v>
                </c:pt>
                <c:pt idx="816">
                  <c:v>0.57711070775999995</c:v>
                </c:pt>
                <c:pt idx="817">
                  <c:v>0.60900765657400002</c:v>
                </c:pt>
                <c:pt idx="818">
                  <c:v>0.59101110696799997</c:v>
                </c:pt>
                <c:pt idx="819">
                  <c:v>0.53925341367699997</c:v>
                </c:pt>
                <c:pt idx="820">
                  <c:v>0.49284282326700002</c:v>
                </c:pt>
                <c:pt idx="821">
                  <c:v>0.61443942785299999</c:v>
                </c:pt>
                <c:pt idx="822">
                  <c:v>0.58148986101199995</c:v>
                </c:pt>
                <c:pt idx="823">
                  <c:v>0.55093842744800003</c:v>
                </c:pt>
                <c:pt idx="824">
                  <c:v>0.48864454030999999</c:v>
                </c:pt>
                <c:pt idx="825">
                  <c:v>0.62709182500799998</c:v>
                </c:pt>
                <c:pt idx="826">
                  <c:v>0.60919505357699999</c:v>
                </c:pt>
                <c:pt idx="827">
                  <c:v>0.59359544515600005</c:v>
                </c:pt>
                <c:pt idx="828">
                  <c:v>0.46307516098000001</c:v>
                </c:pt>
                <c:pt idx="829">
                  <c:v>0.62179166078600001</c:v>
                </c:pt>
                <c:pt idx="830">
                  <c:v>0.51826620101900001</c:v>
                </c:pt>
                <c:pt idx="831">
                  <c:v>0.58059048652599998</c:v>
                </c:pt>
                <c:pt idx="832">
                  <c:v>0.53276252746599995</c:v>
                </c:pt>
                <c:pt idx="833">
                  <c:v>0.60227549076099995</c:v>
                </c:pt>
                <c:pt idx="834">
                  <c:v>0.517227232456</c:v>
                </c:pt>
                <c:pt idx="835">
                  <c:v>0.42879906296699999</c:v>
                </c:pt>
                <c:pt idx="836">
                  <c:v>0.53287887573199999</c:v>
                </c:pt>
                <c:pt idx="837">
                  <c:v>0.47235122323000001</c:v>
                </c:pt>
                <c:pt idx="838">
                  <c:v>0.39702436327899998</c:v>
                </c:pt>
                <c:pt idx="839">
                  <c:v>0.376658886671</c:v>
                </c:pt>
                <c:pt idx="840">
                  <c:v>0.448859572411</c:v>
                </c:pt>
                <c:pt idx="841">
                  <c:v>0.427803069353</c:v>
                </c:pt>
                <c:pt idx="842">
                  <c:v>0.55476236343399998</c:v>
                </c:pt>
                <c:pt idx="843">
                  <c:v>0.56897604465499996</c:v>
                </c:pt>
                <c:pt idx="844">
                  <c:v>0.571935474873</c:v>
                </c:pt>
                <c:pt idx="845">
                  <c:v>0.56009232997900005</c:v>
                </c:pt>
                <c:pt idx="846">
                  <c:v>0.60609847307200004</c:v>
                </c:pt>
                <c:pt idx="847">
                  <c:v>0.39040511846499998</c:v>
                </c:pt>
                <c:pt idx="848">
                  <c:v>0.57269656658199997</c:v>
                </c:pt>
                <c:pt idx="849">
                  <c:v>0.54289770126299997</c:v>
                </c:pt>
                <c:pt idx="850">
                  <c:v>0.50737130641899997</c:v>
                </c:pt>
                <c:pt idx="851">
                  <c:v>0.48861908912699997</c:v>
                </c:pt>
                <c:pt idx="852">
                  <c:v>0.422781705856</c:v>
                </c:pt>
                <c:pt idx="853">
                  <c:v>0.52402490377400002</c:v>
                </c:pt>
                <c:pt idx="854">
                  <c:v>0.57946532964700004</c:v>
                </c:pt>
                <c:pt idx="855">
                  <c:v>0.60359609127000002</c:v>
                </c:pt>
                <c:pt idx="856">
                  <c:v>0.60429847240400003</c:v>
                </c:pt>
                <c:pt idx="857">
                  <c:v>0.594075798988</c:v>
                </c:pt>
                <c:pt idx="858">
                  <c:v>0.57880151271799996</c:v>
                </c:pt>
                <c:pt idx="859">
                  <c:v>0.39871254563300002</c:v>
                </c:pt>
                <c:pt idx="860">
                  <c:v>0.42588657140699998</c:v>
                </c:pt>
                <c:pt idx="861">
                  <c:v>0.375752359629</c:v>
                </c:pt>
                <c:pt idx="862">
                  <c:v>0.55143028497699997</c:v>
                </c:pt>
                <c:pt idx="863">
                  <c:v>0.52261060476300003</c:v>
                </c:pt>
                <c:pt idx="864">
                  <c:v>0.59900182485599995</c:v>
                </c:pt>
                <c:pt idx="865">
                  <c:v>0.58975732326499997</c:v>
                </c:pt>
                <c:pt idx="866">
                  <c:v>0.59735852479899998</c:v>
                </c:pt>
                <c:pt idx="867">
                  <c:v>0.61110657453499995</c:v>
                </c:pt>
                <c:pt idx="868">
                  <c:v>0.60356903076199997</c:v>
                </c:pt>
                <c:pt idx="869">
                  <c:v>0.55756139755199996</c:v>
                </c:pt>
                <c:pt idx="870">
                  <c:v>0.55467367172199999</c:v>
                </c:pt>
                <c:pt idx="871">
                  <c:v>0.58453911542899994</c:v>
                </c:pt>
                <c:pt idx="872">
                  <c:v>0.52435398101800001</c:v>
                </c:pt>
                <c:pt idx="873">
                  <c:v>0.54383319616299997</c:v>
                </c:pt>
                <c:pt idx="874">
                  <c:v>0.407518386841</c:v>
                </c:pt>
                <c:pt idx="875">
                  <c:v>0.47827708721200002</c:v>
                </c:pt>
                <c:pt idx="876">
                  <c:v>0.45947769284200002</c:v>
                </c:pt>
                <c:pt idx="877">
                  <c:v>0.44946613907799998</c:v>
                </c:pt>
                <c:pt idx="878">
                  <c:v>0.48383170366299999</c:v>
                </c:pt>
                <c:pt idx="879">
                  <c:v>0.44407564401600003</c:v>
                </c:pt>
                <c:pt idx="880">
                  <c:v>0.56351196765900002</c:v>
                </c:pt>
                <c:pt idx="881">
                  <c:v>0.50067591667199995</c:v>
                </c:pt>
                <c:pt idx="882">
                  <c:v>0.52226608991599999</c:v>
                </c:pt>
                <c:pt idx="883">
                  <c:v>0.57993304729499995</c:v>
                </c:pt>
                <c:pt idx="884">
                  <c:v>0.61584907770200004</c:v>
                </c:pt>
                <c:pt idx="885">
                  <c:v>0.63853287696799998</c:v>
                </c:pt>
                <c:pt idx="886">
                  <c:v>0.402701735497</c:v>
                </c:pt>
                <c:pt idx="887">
                  <c:v>0.59893321991000004</c:v>
                </c:pt>
                <c:pt idx="888">
                  <c:v>0.60752600431399995</c:v>
                </c:pt>
                <c:pt idx="889">
                  <c:v>0.51261401176499999</c:v>
                </c:pt>
                <c:pt idx="890">
                  <c:v>0.463843733072</c:v>
                </c:pt>
                <c:pt idx="891">
                  <c:v>0.56091731786700005</c:v>
                </c:pt>
                <c:pt idx="892">
                  <c:v>0.57937705516799998</c:v>
                </c:pt>
                <c:pt idx="893">
                  <c:v>0.55882960557899997</c:v>
                </c:pt>
                <c:pt idx="894">
                  <c:v>0.53395313024500002</c:v>
                </c:pt>
                <c:pt idx="895">
                  <c:v>0.537539362907</c:v>
                </c:pt>
                <c:pt idx="896">
                  <c:v>0.50898790359500001</c:v>
                </c:pt>
                <c:pt idx="897">
                  <c:v>0.60037463903400001</c:v>
                </c:pt>
                <c:pt idx="898">
                  <c:v>0.51415002346000005</c:v>
                </c:pt>
                <c:pt idx="899">
                  <c:v>0.63443845510499997</c:v>
                </c:pt>
                <c:pt idx="900">
                  <c:v>0.57440716028200001</c:v>
                </c:pt>
                <c:pt idx="901">
                  <c:v>0.40811496973</c:v>
                </c:pt>
                <c:pt idx="902">
                  <c:v>0.44584333896599998</c:v>
                </c:pt>
                <c:pt idx="903">
                  <c:v>0.59552454948400002</c:v>
                </c:pt>
                <c:pt idx="904">
                  <c:v>0.46052992343900001</c:v>
                </c:pt>
                <c:pt idx="905">
                  <c:v>0.46581473946599999</c:v>
                </c:pt>
                <c:pt idx="906">
                  <c:v>0.38270124793100002</c:v>
                </c:pt>
                <c:pt idx="907">
                  <c:v>0.33126953244200003</c:v>
                </c:pt>
                <c:pt idx="908">
                  <c:v>0.59737682342499998</c:v>
                </c:pt>
                <c:pt idx="909">
                  <c:v>0.59885054826700002</c:v>
                </c:pt>
                <c:pt idx="910">
                  <c:v>0.67063021659900002</c:v>
                </c:pt>
                <c:pt idx="911">
                  <c:v>0.65413236618000004</c:v>
                </c:pt>
                <c:pt idx="912">
                  <c:v>0.65297311544400005</c:v>
                </c:pt>
                <c:pt idx="913">
                  <c:v>0.65015542507199997</c:v>
                </c:pt>
                <c:pt idx="914">
                  <c:v>0.65663862228400005</c:v>
                </c:pt>
                <c:pt idx="915">
                  <c:v>0.673336446285</c:v>
                </c:pt>
                <c:pt idx="916">
                  <c:v>0.673898279667</c:v>
                </c:pt>
                <c:pt idx="917">
                  <c:v>0.60051470994900003</c:v>
                </c:pt>
                <c:pt idx="918">
                  <c:v>0.63650584220899997</c:v>
                </c:pt>
                <c:pt idx="919">
                  <c:v>0.59537434577899995</c:v>
                </c:pt>
                <c:pt idx="920">
                  <c:v>0.61800384521499996</c:v>
                </c:pt>
                <c:pt idx="921">
                  <c:v>0.63565987348599995</c:v>
                </c:pt>
                <c:pt idx="922">
                  <c:v>0.62615996599199997</c:v>
                </c:pt>
                <c:pt idx="923">
                  <c:v>0.62412589788399997</c:v>
                </c:pt>
                <c:pt idx="924">
                  <c:v>0.61555105447799996</c:v>
                </c:pt>
                <c:pt idx="925">
                  <c:v>0.624027907848</c:v>
                </c:pt>
                <c:pt idx="926">
                  <c:v>0.45961865782700001</c:v>
                </c:pt>
                <c:pt idx="927">
                  <c:v>0.52924853563300001</c:v>
                </c:pt>
                <c:pt idx="928">
                  <c:v>0.41850361227999999</c:v>
                </c:pt>
                <c:pt idx="929">
                  <c:v>0.50249040126800004</c:v>
                </c:pt>
                <c:pt idx="930">
                  <c:v>0.50440526008599995</c:v>
                </c:pt>
                <c:pt idx="931">
                  <c:v>0.53599452972399997</c:v>
                </c:pt>
                <c:pt idx="932">
                  <c:v>0.53809165954600002</c:v>
                </c:pt>
                <c:pt idx="933">
                  <c:v>0.54565757513000002</c:v>
                </c:pt>
                <c:pt idx="934">
                  <c:v>0.49497234821300001</c:v>
                </c:pt>
                <c:pt idx="935">
                  <c:v>0.46709233522400001</c:v>
                </c:pt>
                <c:pt idx="936">
                  <c:v>0.48354682326300003</c:v>
                </c:pt>
                <c:pt idx="937">
                  <c:v>0.57830220460899995</c:v>
                </c:pt>
                <c:pt idx="938">
                  <c:v>0.61262559890699997</c:v>
                </c:pt>
                <c:pt idx="939">
                  <c:v>0.58447116613399996</c:v>
                </c:pt>
                <c:pt idx="940">
                  <c:v>0.58246612548800003</c:v>
                </c:pt>
                <c:pt idx="941">
                  <c:v>0.49339133501100002</c:v>
                </c:pt>
                <c:pt idx="942">
                  <c:v>0.603988528252</c:v>
                </c:pt>
                <c:pt idx="943">
                  <c:v>0.55811721086499999</c:v>
                </c:pt>
                <c:pt idx="944">
                  <c:v>0.46337428688999999</c:v>
                </c:pt>
                <c:pt idx="945">
                  <c:v>0.52267456054700001</c:v>
                </c:pt>
                <c:pt idx="946">
                  <c:v>0.53145289421099995</c:v>
                </c:pt>
                <c:pt idx="947">
                  <c:v>0.54248064756400005</c:v>
                </c:pt>
                <c:pt idx="948">
                  <c:v>0.52226263284700003</c:v>
                </c:pt>
                <c:pt idx="949">
                  <c:v>0.47740909457199998</c:v>
                </c:pt>
                <c:pt idx="950">
                  <c:v>0.469084531069</c:v>
                </c:pt>
                <c:pt idx="951">
                  <c:v>0.42623382806799998</c:v>
                </c:pt>
                <c:pt idx="952">
                  <c:v>0.49436220526699998</c:v>
                </c:pt>
                <c:pt idx="953">
                  <c:v>0.45061999559400001</c:v>
                </c:pt>
                <c:pt idx="954">
                  <c:v>0.48533341288600002</c:v>
                </c:pt>
                <c:pt idx="955">
                  <c:v>0.56881076097500005</c:v>
                </c:pt>
                <c:pt idx="956">
                  <c:v>0.58280634880100002</c:v>
                </c:pt>
                <c:pt idx="957">
                  <c:v>0.546257317066</c:v>
                </c:pt>
                <c:pt idx="958">
                  <c:v>0.56912177801099995</c:v>
                </c:pt>
                <c:pt idx="959">
                  <c:v>0.61154508590699996</c:v>
                </c:pt>
                <c:pt idx="960">
                  <c:v>0.57945376634599999</c:v>
                </c:pt>
                <c:pt idx="961">
                  <c:v>0.40782234072700002</c:v>
                </c:pt>
                <c:pt idx="962">
                  <c:v>0.41141840815500003</c:v>
                </c:pt>
                <c:pt idx="963">
                  <c:v>0.438292264938</c:v>
                </c:pt>
                <c:pt idx="964">
                  <c:v>0.455956310034</c:v>
                </c:pt>
                <c:pt idx="965">
                  <c:v>0.50228768587100003</c:v>
                </c:pt>
                <c:pt idx="966">
                  <c:v>0.40105772018399999</c:v>
                </c:pt>
                <c:pt idx="967">
                  <c:v>0.47645652294200003</c:v>
                </c:pt>
                <c:pt idx="968">
                  <c:v>0.52002215385399997</c:v>
                </c:pt>
                <c:pt idx="969">
                  <c:v>0.547933101654</c:v>
                </c:pt>
                <c:pt idx="970">
                  <c:v>0.62135130166999997</c:v>
                </c:pt>
                <c:pt idx="971">
                  <c:v>0.60994374752000002</c:v>
                </c:pt>
                <c:pt idx="972">
                  <c:v>0.54429757595100003</c:v>
                </c:pt>
                <c:pt idx="973">
                  <c:v>0.58321130275699995</c:v>
                </c:pt>
                <c:pt idx="974">
                  <c:v>0.58741492032999998</c:v>
                </c:pt>
                <c:pt idx="975">
                  <c:v>0.560021519661</c:v>
                </c:pt>
                <c:pt idx="976">
                  <c:v>0.56609255075499998</c:v>
                </c:pt>
                <c:pt idx="977">
                  <c:v>0.58514559268999999</c:v>
                </c:pt>
                <c:pt idx="978">
                  <c:v>0.48096260428400001</c:v>
                </c:pt>
                <c:pt idx="979">
                  <c:v>0.49660256505</c:v>
                </c:pt>
                <c:pt idx="980">
                  <c:v>0.56745070219000004</c:v>
                </c:pt>
                <c:pt idx="981">
                  <c:v>0.47664746642099998</c:v>
                </c:pt>
                <c:pt idx="982">
                  <c:v>0.52802526950799999</c:v>
                </c:pt>
                <c:pt idx="983">
                  <c:v>0.497537761927</c:v>
                </c:pt>
                <c:pt idx="984">
                  <c:v>0.51418805122400002</c:v>
                </c:pt>
                <c:pt idx="985">
                  <c:v>0.53777992725400003</c:v>
                </c:pt>
                <c:pt idx="986">
                  <c:v>0.542765200138</c:v>
                </c:pt>
                <c:pt idx="987">
                  <c:v>0.521559000015</c:v>
                </c:pt>
                <c:pt idx="988">
                  <c:v>0.46663910150499999</c:v>
                </c:pt>
                <c:pt idx="989">
                  <c:v>0.52924823760999995</c:v>
                </c:pt>
                <c:pt idx="990">
                  <c:v>0.58665376901599997</c:v>
                </c:pt>
                <c:pt idx="991">
                  <c:v>0.58138930797599997</c:v>
                </c:pt>
                <c:pt idx="992">
                  <c:v>0.57166117429700003</c:v>
                </c:pt>
                <c:pt idx="993">
                  <c:v>0.59574085474000005</c:v>
                </c:pt>
                <c:pt idx="994">
                  <c:v>0.57764202356299998</c:v>
                </c:pt>
                <c:pt idx="995">
                  <c:v>0.57768523693100005</c:v>
                </c:pt>
                <c:pt idx="996">
                  <c:v>0.50048673152900003</c:v>
                </c:pt>
                <c:pt idx="997">
                  <c:v>0.57031446695300003</c:v>
                </c:pt>
                <c:pt idx="998">
                  <c:v>0.54490715265300005</c:v>
                </c:pt>
                <c:pt idx="999">
                  <c:v>0.51899313926699997</c:v>
                </c:pt>
                <c:pt idx="1000">
                  <c:v>0.60959583520899996</c:v>
                </c:pt>
                <c:pt idx="1001">
                  <c:v>0.59852874279000001</c:v>
                </c:pt>
                <c:pt idx="1002">
                  <c:v>0.57490980625200006</c:v>
                </c:pt>
                <c:pt idx="1003">
                  <c:v>0.58777469396600002</c:v>
                </c:pt>
                <c:pt idx="1004">
                  <c:v>0.49165856838200001</c:v>
                </c:pt>
                <c:pt idx="1005">
                  <c:v>0.62129187583900003</c:v>
                </c:pt>
                <c:pt idx="1006">
                  <c:v>0.62252384424200002</c:v>
                </c:pt>
                <c:pt idx="1007">
                  <c:v>0.59430205822000004</c:v>
                </c:pt>
                <c:pt idx="1008">
                  <c:v>0.62848448753399999</c:v>
                </c:pt>
                <c:pt idx="1009">
                  <c:v>0.63308501243600002</c:v>
                </c:pt>
                <c:pt idx="1010">
                  <c:v>0.64602535963100005</c:v>
                </c:pt>
                <c:pt idx="1011">
                  <c:v>0.62642359733599995</c:v>
                </c:pt>
                <c:pt idx="1012">
                  <c:v>0.59461623430300004</c:v>
                </c:pt>
                <c:pt idx="1013">
                  <c:v>0.61000794172299999</c:v>
                </c:pt>
                <c:pt idx="1014">
                  <c:v>0.56237530708299999</c:v>
                </c:pt>
                <c:pt idx="1015">
                  <c:v>0.50952064991000001</c:v>
                </c:pt>
                <c:pt idx="1016">
                  <c:v>0.46856874227500001</c:v>
                </c:pt>
                <c:pt idx="1017">
                  <c:v>0.41449812054599999</c:v>
                </c:pt>
                <c:pt idx="1018">
                  <c:v>0.46334382891699999</c:v>
                </c:pt>
                <c:pt idx="1019">
                  <c:v>0.51639068126700005</c:v>
                </c:pt>
                <c:pt idx="1020">
                  <c:v>0.48786738514900002</c:v>
                </c:pt>
                <c:pt idx="1021">
                  <c:v>0.52829521894499998</c:v>
                </c:pt>
                <c:pt idx="1022">
                  <c:v>0.59494304656999997</c:v>
                </c:pt>
                <c:pt idx="1023">
                  <c:v>0.50720971822700001</c:v>
                </c:pt>
                <c:pt idx="1024">
                  <c:v>0.60095876455300001</c:v>
                </c:pt>
                <c:pt idx="1025">
                  <c:v>0.61654686927799995</c:v>
                </c:pt>
                <c:pt idx="1026">
                  <c:v>0.49073484540000001</c:v>
                </c:pt>
                <c:pt idx="1027">
                  <c:v>0.55790835619000001</c:v>
                </c:pt>
                <c:pt idx="1028">
                  <c:v>0.51494413614300005</c:v>
                </c:pt>
                <c:pt idx="1029">
                  <c:v>0.52496767044100001</c:v>
                </c:pt>
                <c:pt idx="1030">
                  <c:v>0.55295050144199998</c:v>
                </c:pt>
                <c:pt idx="1031">
                  <c:v>0.52126622199999995</c:v>
                </c:pt>
                <c:pt idx="1032">
                  <c:v>0.59129393100700001</c:v>
                </c:pt>
                <c:pt idx="1033">
                  <c:v>0.57823473215099996</c:v>
                </c:pt>
                <c:pt idx="1034">
                  <c:v>0.636323392391</c:v>
                </c:pt>
                <c:pt idx="1035">
                  <c:v>0.64125764370000005</c:v>
                </c:pt>
                <c:pt idx="1036">
                  <c:v>0.51376152038599998</c:v>
                </c:pt>
                <c:pt idx="1037">
                  <c:v>0.44340249896</c:v>
                </c:pt>
                <c:pt idx="1038">
                  <c:v>0.64929407834999997</c:v>
                </c:pt>
                <c:pt idx="1039">
                  <c:v>0.36389821767800001</c:v>
                </c:pt>
                <c:pt idx="1040">
                  <c:v>0.66468662023500003</c:v>
                </c:pt>
                <c:pt idx="1041">
                  <c:v>0.62491548061400004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CC8-49E3-B415-C21D7965C0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26111408"/>
        <c:axId val="1126117936"/>
      </c:barChart>
      <c:catAx>
        <c:axId val="112611140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6117936"/>
        <c:crossesAt val="0"/>
        <c:auto val="1"/>
        <c:lblAlgn val="ctr"/>
        <c:lblOffset val="100"/>
        <c:noMultiLvlLbl val="0"/>
      </c:catAx>
      <c:valAx>
        <c:axId val="11261179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611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 dirty="0"/>
              <a:t>FRCI VS Prediction</a:t>
            </a:r>
            <a:endParaRPr lang="en-US" dirty="0"/>
          </a:p>
        </c:rich>
      </c:tx>
      <c:layout>
        <c:manualLayout>
          <c:xMode val="edge"/>
          <c:yMode val="edge"/>
          <c:x val="0.32249802483141432"/>
          <c:y val="2.0099871566568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HL!$B$1</c:f>
              <c:strCache>
                <c:ptCount val="1"/>
                <c:pt idx="0">
                  <c:v>Frci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val>
            <c:numRef>
              <c:f>HL!$B$2:$B$2192</c:f>
              <c:numCache>
                <c:formatCode>General</c:formatCode>
                <c:ptCount val="2191"/>
                <c:pt idx="0">
                  <c:v>0.94645941300000003</c:v>
                </c:pt>
                <c:pt idx="1">
                  <c:v>0.78893805299999997</c:v>
                </c:pt>
                <c:pt idx="2">
                  <c:v>0.90978537699999995</c:v>
                </c:pt>
                <c:pt idx="3">
                  <c:v>0.96714848899999994</c:v>
                </c:pt>
                <c:pt idx="4">
                  <c:v>0.81059602600000003</c:v>
                </c:pt>
                <c:pt idx="5">
                  <c:v>0.95900670099999996</c:v>
                </c:pt>
                <c:pt idx="6">
                  <c:v>0.42722371999999997</c:v>
                </c:pt>
                <c:pt idx="7">
                  <c:v>0.96859903400000003</c:v>
                </c:pt>
                <c:pt idx="8">
                  <c:v>0.73091750200000005</c:v>
                </c:pt>
                <c:pt idx="9">
                  <c:v>0.60840496700000002</c:v>
                </c:pt>
                <c:pt idx="10">
                  <c:v>0.98902907299999998</c:v>
                </c:pt>
                <c:pt idx="11">
                  <c:v>0.44340044699999998</c:v>
                </c:pt>
                <c:pt idx="12">
                  <c:v>0.58264261299999998</c:v>
                </c:pt>
                <c:pt idx="13">
                  <c:v>0.99414893599999998</c:v>
                </c:pt>
                <c:pt idx="14">
                  <c:v>0.49205147599999999</c:v>
                </c:pt>
                <c:pt idx="15">
                  <c:v>0.65962131199999996</c:v>
                </c:pt>
                <c:pt idx="16">
                  <c:v>0.796464646</c:v>
                </c:pt>
                <c:pt idx="17">
                  <c:v>0.95180084700000001</c:v>
                </c:pt>
                <c:pt idx="18">
                  <c:v>0.43581081100000002</c:v>
                </c:pt>
                <c:pt idx="19">
                  <c:v>0.60451197099999998</c:v>
                </c:pt>
                <c:pt idx="20">
                  <c:v>0.75955734399999997</c:v>
                </c:pt>
                <c:pt idx="21">
                  <c:v>0.62613122200000004</c:v>
                </c:pt>
                <c:pt idx="22">
                  <c:v>0.77309941500000001</c:v>
                </c:pt>
                <c:pt idx="23">
                  <c:v>0.51386994100000005</c:v>
                </c:pt>
                <c:pt idx="24">
                  <c:v>0.63719234300000005</c:v>
                </c:pt>
                <c:pt idx="25">
                  <c:v>0.78163165599999995</c:v>
                </c:pt>
                <c:pt idx="26">
                  <c:v>0.84012066399999996</c:v>
                </c:pt>
                <c:pt idx="27">
                  <c:v>0.54396482800000001</c:v>
                </c:pt>
                <c:pt idx="28">
                  <c:v>0.67531876099999999</c:v>
                </c:pt>
                <c:pt idx="29">
                  <c:v>0.79599177799999998</c:v>
                </c:pt>
                <c:pt idx="30">
                  <c:v>0.887338501</c:v>
                </c:pt>
                <c:pt idx="31">
                  <c:v>0.95112955300000002</c:v>
                </c:pt>
                <c:pt idx="32">
                  <c:v>0.64146254899999999</c:v>
                </c:pt>
                <c:pt idx="33">
                  <c:v>0.669068204</c:v>
                </c:pt>
                <c:pt idx="34">
                  <c:v>0.87682570599999998</c:v>
                </c:pt>
                <c:pt idx="35">
                  <c:v>0.99270427999999999</c:v>
                </c:pt>
                <c:pt idx="36">
                  <c:v>0.98178032299999995</c:v>
                </c:pt>
                <c:pt idx="37">
                  <c:v>0.83882934899999995</c:v>
                </c:pt>
                <c:pt idx="38">
                  <c:v>0.68704246000000002</c:v>
                </c:pt>
                <c:pt idx="39">
                  <c:v>0.67833916999999999</c:v>
                </c:pt>
                <c:pt idx="40">
                  <c:v>0.79209699099999997</c:v>
                </c:pt>
                <c:pt idx="41">
                  <c:v>0.90917473500000001</c:v>
                </c:pt>
                <c:pt idx="42">
                  <c:v>0.99394245299999995</c:v>
                </c:pt>
                <c:pt idx="43">
                  <c:v>0.98908021800000001</c:v>
                </c:pt>
                <c:pt idx="44">
                  <c:v>0.76534027500000001</c:v>
                </c:pt>
                <c:pt idx="45">
                  <c:v>0.59706797</c:v>
                </c:pt>
                <c:pt idx="46">
                  <c:v>0.624949372</c:v>
                </c:pt>
                <c:pt idx="47">
                  <c:v>0.85989562399999997</c:v>
                </c:pt>
                <c:pt idx="48">
                  <c:v>0.97375596499999995</c:v>
                </c:pt>
                <c:pt idx="49">
                  <c:v>0.99560825600000002</c:v>
                </c:pt>
                <c:pt idx="50">
                  <c:v>0.89054945100000005</c:v>
                </c:pt>
                <c:pt idx="51">
                  <c:v>0.68620313099999997</c:v>
                </c:pt>
                <c:pt idx="52">
                  <c:v>0.43801652899999999</c:v>
                </c:pt>
                <c:pt idx="53">
                  <c:v>0.87813462399999997</c:v>
                </c:pt>
                <c:pt idx="54">
                  <c:v>0.98074866299999996</c:v>
                </c:pt>
                <c:pt idx="55">
                  <c:v>0.90696629200000001</c:v>
                </c:pt>
                <c:pt idx="56">
                  <c:v>0.88356164400000003</c:v>
                </c:pt>
                <c:pt idx="57">
                  <c:v>0.98681732600000005</c:v>
                </c:pt>
                <c:pt idx="58">
                  <c:v>0.68820552700000004</c:v>
                </c:pt>
                <c:pt idx="59">
                  <c:v>0.61252045799999999</c:v>
                </c:pt>
                <c:pt idx="60">
                  <c:v>0.99680255799999995</c:v>
                </c:pt>
                <c:pt idx="61">
                  <c:v>0.78307349699999995</c:v>
                </c:pt>
                <c:pt idx="62">
                  <c:v>0.99035250500000005</c:v>
                </c:pt>
                <c:pt idx="63">
                  <c:v>0.97246443299999996</c:v>
                </c:pt>
                <c:pt idx="64">
                  <c:v>0.89030148899999995</c:v>
                </c:pt>
                <c:pt idx="65">
                  <c:v>0.98579040900000003</c:v>
                </c:pt>
                <c:pt idx="66">
                  <c:v>0.58767013599999995</c:v>
                </c:pt>
                <c:pt idx="67">
                  <c:v>0.84172661900000001</c:v>
                </c:pt>
                <c:pt idx="68">
                  <c:v>0.96116970300000004</c:v>
                </c:pt>
                <c:pt idx="69">
                  <c:v>1</c:v>
                </c:pt>
                <c:pt idx="70">
                  <c:v>0.98745935900000004</c:v>
                </c:pt>
                <c:pt idx="71">
                  <c:v>0.98858447500000002</c:v>
                </c:pt>
                <c:pt idx="72">
                  <c:v>0.875823142</c:v>
                </c:pt>
                <c:pt idx="73">
                  <c:v>0.87196652699999999</c:v>
                </c:pt>
                <c:pt idx="74">
                  <c:v>0.81173379999999995</c:v>
                </c:pt>
                <c:pt idx="75">
                  <c:v>0.95528255500000003</c:v>
                </c:pt>
                <c:pt idx="76">
                  <c:v>0.94108983800000001</c:v>
                </c:pt>
                <c:pt idx="77">
                  <c:v>0.96097560999999998</c:v>
                </c:pt>
                <c:pt idx="78">
                  <c:v>0.95993674200000001</c:v>
                </c:pt>
                <c:pt idx="79">
                  <c:v>0.976775956</c:v>
                </c:pt>
                <c:pt idx="80">
                  <c:v>0.902203117</c:v>
                </c:pt>
                <c:pt idx="81">
                  <c:v>0.99573257500000001</c:v>
                </c:pt>
                <c:pt idx="82">
                  <c:v>0.91524701900000005</c:v>
                </c:pt>
                <c:pt idx="83">
                  <c:v>0.92567913899999998</c:v>
                </c:pt>
                <c:pt idx="84">
                  <c:v>0.93443299000000002</c:v>
                </c:pt>
                <c:pt idx="85">
                  <c:v>0.98834385599999997</c:v>
                </c:pt>
                <c:pt idx="86">
                  <c:v>0.71188026199999999</c:v>
                </c:pt>
                <c:pt idx="87">
                  <c:v>0.93961708399999999</c:v>
                </c:pt>
                <c:pt idx="88">
                  <c:v>0.79962370599999999</c:v>
                </c:pt>
                <c:pt idx="89">
                  <c:v>0.99448782700000005</c:v>
                </c:pt>
                <c:pt idx="90">
                  <c:v>0.93877551000000004</c:v>
                </c:pt>
                <c:pt idx="91">
                  <c:v>0.99125364400000004</c:v>
                </c:pt>
                <c:pt idx="92">
                  <c:v>0.92869490099999996</c:v>
                </c:pt>
                <c:pt idx="93">
                  <c:v>0.92751165700000004</c:v>
                </c:pt>
                <c:pt idx="94">
                  <c:v>0.83074935400000005</c:v>
                </c:pt>
                <c:pt idx="95">
                  <c:v>0.97875288699999996</c:v>
                </c:pt>
                <c:pt idx="96">
                  <c:v>0.73518594199999998</c:v>
                </c:pt>
                <c:pt idx="97">
                  <c:v>0.98783454999999998</c:v>
                </c:pt>
                <c:pt idx="98">
                  <c:v>0.74164810699999995</c:v>
                </c:pt>
                <c:pt idx="99">
                  <c:v>0.95311862999999997</c:v>
                </c:pt>
                <c:pt idx="100">
                  <c:v>0.55053935300000001</c:v>
                </c:pt>
                <c:pt idx="101">
                  <c:v>0.99905526700000002</c:v>
                </c:pt>
                <c:pt idx="102">
                  <c:v>0.62816525999999995</c:v>
                </c:pt>
                <c:pt idx="103">
                  <c:v>0.89072847700000002</c:v>
                </c:pt>
                <c:pt idx="104">
                  <c:v>0.86282395000000001</c:v>
                </c:pt>
                <c:pt idx="105">
                  <c:v>0.97281105999999995</c:v>
                </c:pt>
                <c:pt idx="106">
                  <c:v>0.97483690599999995</c:v>
                </c:pt>
                <c:pt idx="107">
                  <c:v>0.973078424</c:v>
                </c:pt>
                <c:pt idx="108">
                  <c:v>0.66921837200000001</c:v>
                </c:pt>
                <c:pt idx="109">
                  <c:v>0.92370945599999998</c:v>
                </c:pt>
                <c:pt idx="110">
                  <c:v>0.51028037400000004</c:v>
                </c:pt>
                <c:pt idx="111">
                  <c:v>0.70100832999999996</c:v>
                </c:pt>
                <c:pt idx="112">
                  <c:v>0.82560066300000001</c:v>
                </c:pt>
                <c:pt idx="113">
                  <c:v>0.81524440799999998</c:v>
                </c:pt>
                <c:pt idx="114">
                  <c:v>0.94626743199999996</c:v>
                </c:pt>
                <c:pt idx="115">
                  <c:v>0.97809076699999997</c:v>
                </c:pt>
                <c:pt idx="116">
                  <c:v>0.32392996099999999</c:v>
                </c:pt>
                <c:pt idx="117">
                  <c:v>0.61641609100000005</c:v>
                </c:pt>
                <c:pt idx="118">
                  <c:v>0.64933993400000001</c:v>
                </c:pt>
                <c:pt idx="119">
                  <c:v>0.637798635</c:v>
                </c:pt>
                <c:pt idx="120">
                  <c:v>0.88112798299999995</c:v>
                </c:pt>
                <c:pt idx="121">
                  <c:v>0.80718255699999997</c:v>
                </c:pt>
                <c:pt idx="122">
                  <c:v>0.99628114499999998</c:v>
                </c:pt>
                <c:pt idx="123">
                  <c:v>0.35864297299999998</c:v>
                </c:pt>
                <c:pt idx="124">
                  <c:v>0.20183175</c:v>
                </c:pt>
                <c:pt idx="125">
                  <c:v>0.40930787600000001</c:v>
                </c:pt>
                <c:pt idx="126">
                  <c:v>0.910640067</c:v>
                </c:pt>
                <c:pt idx="127">
                  <c:v>0.60289731599999996</c:v>
                </c:pt>
                <c:pt idx="128">
                  <c:v>0.828783151</c:v>
                </c:pt>
                <c:pt idx="129">
                  <c:v>0.73085740499999996</c:v>
                </c:pt>
                <c:pt idx="130">
                  <c:v>0.728833866</c:v>
                </c:pt>
                <c:pt idx="131">
                  <c:v>0.51924587600000005</c:v>
                </c:pt>
                <c:pt idx="132">
                  <c:v>0.91352916799999995</c:v>
                </c:pt>
                <c:pt idx="133">
                  <c:v>0.60789902299999998</c:v>
                </c:pt>
                <c:pt idx="134">
                  <c:v>0.95703125</c:v>
                </c:pt>
                <c:pt idx="135">
                  <c:v>0.63398692800000001</c:v>
                </c:pt>
                <c:pt idx="136">
                  <c:v>0.83584395499999997</c:v>
                </c:pt>
                <c:pt idx="137">
                  <c:v>0.91068515500000002</c:v>
                </c:pt>
                <c:pt idx="138">
                  <c:v>0.82236350000000003</c:v>
                </c:pt>
                <c:pt idx="139">
                  <c:v>0.86549468500000004</c:v>
                </c:pt>
                <c:pt idx="140">
                  <c:v>0.935923108</c:v>
                </c:pt>
                <c:pt idx="141">
                  <c:v>0.52752109300000005</c:v>
                </c:pt>
                <c:pt idx="142">
                  <c:v>0.97181931200000005</c:v>
                </c:pt>
                <c:pt idx="143">
                  <c:v>0.71384257500000003</c:v>
                </c:pt>
                <c:pt idx="144">
                  <c:v>0.85311958399999999</c:v>
                </c:pt>
                <c:pt idx="145">
                  <c:v>0.91669684900000004</c:v>
                </c:pt>
                <c:pt idx="146">
                  <c:v>0.66866831500000001</c:v>
                </c:pt>
                <c:pt idx="147">
                  <c:v>0.87137226800000001</c:v>
                </c:pt>
                <c:pt idx="148">
                  <c:v>0.99331235200000001</c:v>
                </c:pt>
                <c:pt idx="149">
                  <c:v>0.65759113999999996</c:v>
                </c:pt>
                <c:pt idx="150">
                  <c:v>0.79590228500000004</c:v>
                </c:pt>
                <c:pt idx="151">
                  <c:v>0.888929619</c:v>
                </c:pt>
                <c:pt idx="152">
                  <c:v>0.69242424199999997</c:v>
                </c:pt>
                <c:pt idx="153">
                  <c:v>0.935281837</c:v>
                </c:pt>
                <c:pt idx="154">
                  <c:v>0.88461538500000003</c:v>
                </c:pt>
                <c:pt idx="155">
                  <c:v>0.76681127999999998</c:v>
                </c:pt>
                <c:pt idx="156">
                  <c:v>0.39033457199999999</c:v>
                </c:pt>
                <c:pt idx="157">
                  <c:v>0.86057287299999996</c:v>
                </c:pt>
                <c:pt idx="158">
                  <c:v>0.810730744</c:v>
                </c:pt>
                <c:pt idx="159">
                  <c:v>0.73504652199999998</c:v>
                </c:pt>
                <c:pt idx="160">
                  <c:v>0.54457831300000004</c:v>
                </c:pt>
                <c:pt idx="161">
                  <c:v>0.53129850000000001</c:v>
                </c:pt>
                <c:pt idx="162">
                  <c:v>0.30474160900000002</c:v>
                </c:pt>
                <c:pt idx="163">
                  <c:v>0.97608200499999997</c:v>
                </c:pt>
                <c:pt idx="164">
                  <c:v>0.94446729699999998</c:v>
                </c:pt>
                <c:pt idx="165">
                  <c:v>0.664996421</c:v>
                </c:pt>
                <c:pt idx="166">
                  <c:v>0.53207683900000002</c:v>
                </c:pt>
                <c:pt idx="167">
                  <c:v>0.52066450600000003</c:v>
                </c:pt>
                <c:pt idx="168">
                  <c:v>0.40717131499999998</c:v>
                </c:pt>
                <c:pt idx="169">
                  <c:v>0.347761194</c:v>
                </c:pt>
                <c:pt idx="170">
                  <c:v>0.95732217600000002</c:v>
                </c:pt>
                <c:pt idx="171">
                  <c:v>0.97255369899999999</c:v>
                </c:pt>
                <c:pt idx="172">
                  <c:v>0.97293497399999995</c:v>
                </c:pt>
                <c:pt idx="173">
                  <c:v>0.824956672</c:v>
                </c:pt>
                <c:pt idx="174">
                  <c:v>0.95450450499999995</c:v>
                </c:pt>
                <c:pt idx="175">
                  <c:v>0.590125911</c:v>
                </c:pt>
                <c:pt idx="176">
                  <c:v>0.95924369700000001</c:v>
                </c:pt>
                <c:pt idx="177">
                  <c:v>0.99374309900000002</c:v>
                </c:pt>
                <c:pt idx="178">
                  <c:v>0.37574159499999998</c:v>
                </c:pt>
                <c:pt idx="179">
                  <c:v>0.88174807200000005</c:v>
                </c:pt>
                <c:pt idx="180">
                  <c:v>0.967096336</c:v>
                </c:pt>
                <c:pt idx="181">
                  <c:v>0.98246346600000001</c:v>
                </c:pt>
                <c:pt idx="182">
                  <c:v>0.841860465</c:v>
                </c:pt>
                <c:pt idx="183">
                  <c:v>0.975483871</c:v>
                </c:pt>
                <c:pt idx="184">
                  <c:v>0.89681274899999996</c:v>
                </c:pt>
                <c:pt idx="185">
                  <c:v>0.89593810399999996</c:v>
                </c:pt>
                <c:pt idx="186">
                  <c:v>0.92900248500000004</c:v>
                </c:pt>
                <c:pt idx="187">
                  <c:v>0.89751243800000002</c:v>
                </c:pt>
                <c:pt idx="188">
                  <c:v>0.88121645800000004</c:v>
                </c:pt>
                <c:pt idx="189">
                  <c:v>0.97244379999999997</c:v>
                </c:pt>
                <c:pt idx="190">
                  <c:v>0.61546427299999995</c:v>
                </c:pt>
                <c:pt idx="191">
                  <c:v>0.89421553099999995</c:v>
                </c:pt>
                <c:pt idx="192">
                  <c:v>0.94863142099999997</c:v>
                </c:pt>
                <c:pt idx="193">
                  <c:v>0.91119971</c:v>
                </c:pt>
                <c:pt idx="194">
                  <c:v>0.95028037399999998</c:v>
                </c:pt>
                <c:pt idx="195">
                  <c:v>0.95773230499999995</c:v>
                </c:pt>
                <c:pt idx="196">
                  <c:v>0.737675423</c:v>
                </c:pt>
                <c:pt idx="197">
                  <c:v>0.958096591</c:v>
                </c:pt>
                <c:pt idx="198">
                  <c:v>0.84391080600000001</c:v>
                </c:pt>
                <c:pt idx="199">
                  <c:v>0.97845284399999999</c:v>
                </c:pt>
                <c:pt idx="200">
                  <c:v>0.945997702</c:v>
                </c:pt>
                <c:pt idx="201">
                  <c:v>0.74411654800000004</c:v>
                </c:pt>
                <c:pt idx="202">
                  <c:v>0.91906474800000004</c:v>
                </c:pt>
                <c:pt idx="203">
                  <c:v>0.88518808800000004</c:v>
                </c:pt>
                <c:pt idx="204">
                  <c:v>0.51964601799999999</c:v>
                </c:pt>
                <c:pt idx="205">
                  <c:v>0.89015938999999999</c:v>
                </c:pt>
                <c:pt idx="206">
                  <c:v>0.95748094699999997</c:v>
                </c:pt>
                <c:pt idx="207">
                  <c:v>0.93631039500000002</c:v>
                </c:pt>
                <c:pt idx="208">
                  <c:v>0.39972527499999999</c:v>
                </c:pt>
                <c:pt idx="209">
                  <c:v>0.96871239499999995</c:v>
                </c:pt>
                <c:pt idx="210">
                  <c:v>0.90266189900000005</c:v>
                </c:pt>
                <c:pt idx="211">
                  <c:v>0.73141410900000003</c:v>
                </c:pt>
                <c:pt idx="212">
                  <c:v>0.837376801</c:v>
                </c:pt>
                <c:pt idx="213">
                  <c:v>0.97107613800000003</c:v>
                </c:pt>
                <c:pt idx="214">
                  <c:v>0.92252681800000003</c:v>
                </c:pt>
                <c:pt idx="215">
                  <c:v>0.85776585000000005</c:v>
                </c:pt>
                <c:pt idx="216">
                  <c:v>0.97042586799999997</c:v>
                </c:pt>
                <c:pt idx="217">
                  <c:v>0.97518878099999995</c:v>
                </c:pt>
                <c:pt idx="218">
                  <c:v>0.85433070899999997</c:v>
                </c:pt>
                <c:pt idx="219">
                  <c:v>0.94133333299999999</c:v>
                </c:pt>
                <c:pt idx="220">
                  <c:v>0.920857378</c:v>
                </c:pt>
                <c:pt idx="221">
                  <c:v>0.99960552300000005</c:v>
                </c:pt>
                <c:pt idx="222">
                  <c:v>0.99760860900000004</c:v>
                </c:pt>
                <c:pt idx="223">
                  <c:v>0.96966115100000005</c:v>
                </c:pt>
                <c:pt idx="224">
                  <c:v>0.68664081799999999</c:v>
                </c:pt>
                <c:pt idx="225">
                  <c:v>0.98061525500000002</c:v>
                </c:pt>
                <c:pt idx="226">
                  <c:v>0.99391304300000005</c:v>
                </c:pt>
                <c:pt idx="227">
                  <c:v>0.99804075199999998</c:v>
                </c:pt>
                <c:pt idx="228">
                  <c:v>0.97811645199999997</c:v>
                </c:pt>
                <c:pt idx="229">
                  <c:v>0.93047550400000001</c:v>
                </c:pt>
                <c:pt idx="230">
                  <c:v>0.80658607800000004</c:v>
                </c:pt>
                <c:pt idx="231">
                  <c:v>0.98903508799999995</c:v>
                </c:pt>
                <c:pt idx="232">
                  <c:v>0.98702352000000004</c:v>
                </c:pt>
                <c:pt idx="233">
                  <c:v>0.89259560599999999</c:v>
                </c:pt>
                <c:pt idx="234">
                  <c:v>0.95394983200000005</c:v>
                </c:pt>
                <c:pt idx="235">
                  <c:v>0.96950771499999999</c:v>
                </c:pt>
                <c:pt idx="236">
                  <c:v>0.80574506300000004</c:v>
                </c:pt>
                <c:pt idx="237">
                  <c:v>0.97309621499999999</c:v>
                </c:pt>
                <c:pt idx="238">
                  <c:v>0.56963087199999995</c:v>
                </c:pt>
                <c:pt idx="239">
                  <c:v>0.99138268699999998</c:v>
                </c:pt>
                <c:pt idx="240">
                  <c:v>0.71039509000000001</c:v>
                </c:pt>
                <c:pt idx="241">
                  <c:v>0.99921228799999995</c:v>
                </c:pt>
                <c:pt idx="242">
                  <c:v>0.658662093</c:v>
                </c:pt>
                <c:pt idx="243">
                  <c:v>0.82814178299999996</c:v>
                </c:pt>
                <c:pt idx="244">
                  <c:v>0.999222999</c:v>
                </c:pt>
                <c:pt idx="245">
                  <c:v>0.53939962500000005</c:v>
                </c:pt>
                <c:pt idx="246">
                  <c:v>0.98924318099999997</c:v>
                </c:pt>
                <c:pt idx="247">
                  <c:v>0.56375838899999997</c:v>
                </c:pt>
                <c:pt idx="248">
                  <c:v>0.82138919499999996</c:v>
                </c:pt>
                <c:pt idx="249">
                  <c:v>0.57512060600000003</c:v>
                </c:pt>
                <c:pt idx="250">
                  <c:v>0.851165002</c:v>
                </c:pt>
                <c:pt idx="251">
                  <c:v>0.57181028700000003</c:v>
                </c:pt>
                <c:pt idx="252">
                  <c:v>1</c:v>
                </c:pt>
                <c:pt idx="253">
                  <c:v>0.84466714399999998</c:v>
                </c:pt>
                <c:pt idx="254">
                  <c:v>0.93181818199999999</c:v>
                </c:pt>
                <c:pt idx="255">
                  <c:v>0.66004712200000004</c:v>
                </c:pt>
                <c:pt idx="256">
                  <c:v>0.84049773800000005</c:v>
                </c:pt>
                <c:pt idx="257">
                  <c:v>0.961203484</c:v>
                </c:pt>
                <c:pt idx="258">
                  <c:v>0.81863186300000002</c:v>
                </c:pt>
                <c:pt idx="259">
                  <c:v>0.96086369800000004</c:v>
                </c:pt>
                <c:pt idx="260">
                  <c:v>0.91359289600000004</c:v>
                </c:pt>
                <c:pt idx="261">
                  <c:v>0.85866942400000001</c:v>
                </c:pt>
                <c:pt idx="262">
                  <c:v>0.94963754300000003</c:v>
                </c:pt>
                <c:pt idx="263">
                  <c:v>0.928691983</c:v>
                </c:pt>
                <c:pt idx="264">
                  <c:v>0.99132492100000003</c:v>
                </c:pt>
                <c:pt idx="265">
                  <c:v>0.96810579500000005</c:v>
                </c:pt>
                <c:pt idx="266">
                  <c:v>0.87023764599999998</c:v>
                </c:pt>
                <c:pt idx="267">
                  <c:v>0.35369091899999999</c:v>
                </c:pt>
                <c:pt idx="268">
                  <c:v>0.95964749500000002</c:v>
                </c:pt>
                <c:pt idx="269">
                  <c:v>0.99340555799999997</c:v>
                </c:pt>
                <c:pt idx="270">
                  <c:v>0.98612395900000005</c:v>
                </c:pt>
                <c:pt idx="271">
                  <c:v>0.98493150699999998</c:v>
                </c:pt>
                <c:pt idx="272">
                  <c:v>0.98919172899999996</c:v>
                </c:pt>
                <c:pt idx="273">
                  <c:v>0.98532196999999999</c:v>
                </c:pt>
                <c:pt idx="274">
                  <c:v>0.73614641599999997</c:v>
                </c:pt>
                <c:pt idx="275">
                  <c:v>0.99316531399999997</c:v>
                </c:pt>
                <c:pt idx="276">
                  <c:v>0.97474315099999997</c:v>
                </c:pt>
                <c:pt idx="277">
                  <c:v>0.99264136300000005</c:v>
                </c:pt>
                <c:pt idx="278">
                  <c:v>0.87046050200000002</c:v>
                </c:pt>
                <c:pt idx="279">
                  <c:v>0.93203883499999995</c:v>
                </c:pt>
                <c:pt idx="280">
                  <c:v>0.94339622599999995</c:v>
                </c:pt>
                <c:pt idx="281">
                  <c:v>0.92494845400000003</c:v>
                </c:pt>
                <c:pt idx="282">
                  <c:v>0.51944652199999997</c:v>
                </c:pt>
                <c:pt idx="283">
                  <c:v>0.92103004300000002</c:v>
                </c:pt>
                <c:pt idx="284">
                  <c:v>0.72578125000000004</c:v>
                </c:pt>
                <c:pt idx="285">
                  <c:v>0.83088235300000002</c:v>
                </c:pt>
                <c:pt idx="286">
                  <c:v>0.89984472000000004</c:v>
                </c:pt>
                <c:pt idx="287">
                  <c:v>0.88669724800000005</c:v>
                </c:pt>
                <c:pt idx="288">
                  <c:v>0.97378768000000004</c:v>
                </c:pt>
                <c:pt idx="289">
                  <c:v>0.95533141200000005</c:v>
                </c:pt>
                <c:pt idx="290">
                  <c:v>0.99794407900000004</c:v>
                </c:pt>
                <c:pt idx="291">
                  <c:v>0.898544699</c:v>
                </c:pt>
                <c:pt idx="292">
                  <c:v>0.89391691399999995</c:v>
                </c:pt>
                <c:pt idx="293">
                  <c:v>0.93912616599999998</c:v>
                </c:pt>
                <c:pt idx="294">
                  <c:v>0.26857557100000001</c:v>
                </c:pt>
                <c:pt idx="295">
                  <c:v>0.36423261899999998</c:v>
                </c:pt>
                <c:pt idx="296">
                  <c:v>0.93966244700000001</c:v>
                </c:pt>
                <c:pt idx="297">
                  <c:v>0.96078431399999997</c:v>
                </c:pt>
                <c:pt idx="298">
                  <c:v>0.67632027299999997</c:v>
                </c:pt>
                <c:pt idx="299">
                  <c:v>0.81512605000000005</c:v>
                </c:pt>
                <c:pt idx="300">
                  <c:v>0.92146381600000005</c:v>
                </c:pt>
                <c:pt idx="301">
                  <c:v>0.75140753599999999</c:v>
                </c:pt>
                <c:pt idx="302">
                  <c:v>0.62582781499999995</c:v>
                </c:pt>
                <c:pt idx="303">
                  <c:v>0.88974017299999997</c:v>
                </c:pt>
                <c:pt idx="304">
                  <c:v>0.836871904</c:v>
                </c:pt>
                <c:pt idx="305">
                  <c:v>0.93855376499999998</c:v>
                </c:pt>
                <c:pt idx="306">
                  <c:v>0.68546113600000003</c:v>
                </c:pt>
                <c:pt idx="307">
                  <c:v>0.76464906600000004</c:v>
                </c:pt>
                <c:pt idx="308">
                  <c:v>0.95661331100000002</c:v>
                </c:pt>
                <c:pt idx="309">
                  <c:v>0.88829584399999995</c:v>
                </c:pt>
                <c:pt idx="310">
                  <c:v>0.55113024799999999</c:v>
                </c:pt>
                <c:pt idx="311">
                  <c:v>0.72457095000000005</c:v>
                </c:pt>
                <c:pt idx="312">
                  <c:v>0.75044484</c:v>
                </c:pt>
                <c:pt idx="313">
                  <c:v>0.93850042099999997</c:v>
                </c:pt>
                <c:pt idx="314">
                  <c:v>0.94666666700000002</c:v>
                </c:pt>
                <c:pt idx="315">
                  <c:v>0.90769923500000005</c:v>
                </c:pt>
                <c:pt idx="316">
                  <c:v>0.84724689200000003</c:v>
                </c:pt>
                <c:pt idx="317">
                  <c:v>0.61377024999999996</c:v>
                </c:pt>
                <c:pt idx="318">
                  <c:v>0.62806594299999996</c:v>
                </c:pt>
                <c:pt idx="319">
                  <c:v>0.93353474299999994</c:v>
                </c:pt>
                <c:pt idx="320">
                  <c:v>0.64806417900000002</c:v>
                </c:pt>
                <c:pt idx="321">
                  <c:v>0.93443282400000005</c:v>
                </c:pt>
                <c:pt idx="322">
                  <c:v>0.84394171799999995</c:v>
                </c:pt>
                <c:pt idx="323">
                  <c:v>0.90204081599999997</c:v>
                </c:pt>
                <c:pt idx="324">
                  <c:v>0.99659863900000001</c:v>
                </c:pt>
                <c:pt idx="325">
                  <c:v>0.438032533</c:v>
                </c:pt>
                <c:pt idx="326">
                  <c:v>0.92644557800000005</c:v>
                </c:pt>
                <c:pt idx="327">
                  <c:v>0.757876565</c:v>
                </c:pt>
                <c:pt idx="328">
                  <c:v>0.81383210100000003</c:v>
                </c:pt>
                <c:pt idx="329">
                  <c:v>0.69717203500000002</c:v>
                </c:pt>
                <c:pt idx="330">
                  <c:v>0.55435684600000001</c:v>
                </c:pt>
                <c:pt idx="331">
                  <c:v>0.98741845299999997</c:v>
                </c:pt>
                <c:pt idx="332">
                  <c:v>0.70726102899999999</c:v>
                </c:pt>
                <c:pt idx="333">
                  <c:v>0.98486328099999998</c:v>
                </c:pt>
                <c:pt idx="334">
                  <c:v>0.88727931199999999</c:v>
                </c:pt>
                <c:pt idx="335">
                  <c:v>0.79574656600000004</c:v>
                </c:pt>
                <c:pt idx="336">
                  <c:v>0.75388349499999996</c:v>
                </c:pt>
                <c:pt idx="337">
                  <c:v>0.804024497</c:v>
                </c:pt>
                <c:pt idx="338">
                  <c:v>0.36396890700000001</c:v>
                </c:pt>
                <c:pt idx="339">
                  <c:v>0.97740384599999997</c:v>
                </c:pt>
                <c:pt idx="340">
                  <c:v>0.196428571</c:v>
                </c:pt>
                <c:pt idx="341">
                  <c:v>0.99450000000000005</c:v>
                </c:pt>
                <c:pt idx="342">
                  <c:v>0.30140845100000002</c:v>
                </c:pt>
                <c:pt idx="343">
                  <c:v>0.888332499</c:v>
                </c:pt>
                <c:pt idx="344">
                  <c:v>0.29727313399999999</c:v>
                </c:pt>
                <c:pt idx="345">
                  <c:v>0.513578549</c:v>
                </c:pt>
                <c:pt idx="346">
                  <c:v>7.1398033E-2</c:v>
                </c:pt>
                <c:pt idx="347">
                  <c:v>0.82538293200000001</c:v>
                </c:pt>
                <c:pt idx="348">
                  <c:v>6.8881690000000004E-3</c:v>
                </c:pt>
                <c:pt idx="349">
                  <c:v>0.97707865199999999</c:v>
                </c:pt>
                <c:pt idx="350">
                  <c:v>6.0884549000000003E-2</c:v>
                </c:pt>
                <c:pt idx="351">
                  <c:v>0.99297423900000004</c:v>
                </c:pt>
                <c:pt idx="352">
                  <c:v>0.74140367399999996</c:v>
                </c:pt>
                <c:pt idx="353">
                  <c:v>0.52183128400000001</c:v>
                </c:pt>
                <c:pt idx="354">
                  <c:v>0.192686357</c:v>
                </c:pt>
                <c:pt idx="355">
                  <c:v>0</c:v>
                </c:pt>
                <c:pt idx="356">
                  <c:v>0.48970873799999998</c:v>
                </c:pt>
                <c:pt idx="357">
                  <c:v>0</c:v>
                </c:pt>
                <c:pt idx="358">
                  <c:v>0.98771390999999997</c:v>
                </c:pt>
                <c:pt idx="359">
                  <c:v>0</c:v>
                </c:pt>
                <c:pt idx="360">
                  <c:v>0.96900333800000005</c:v>
                </c:pt>
                <c:pt idx="361">
                  <c:v>0.63964757699999997</c:v>
                </c:pt>
                <c:pt idx="362">
                  <c:v>0.24144869199999999</c:v>
                </c:pt>
                <c:pt idx="363">
                  <c:v>0.19700854700000001</c:v>
                </c:pt>
                <c:pt idx="364">
                  <c:v>0.42730720599999999</c:v>
                </c:pt>
                <c:pt idx="365">
                  <c:v>0</c:v>
                </c:pt>
                <c:pt idx="366">
                  <c:v>0</c:v>
                </c:pt>
                <c:pt idx="367">
                  <c:v>0.63403915300000002</c:v>
                </c:pt>
                <c:pt idx="368">
                  <c:v>2.7662519999999999E-3</c:v>
                </c:pt>
                <c:pt idx="369">
                  <c:v>0.99748638499999998</c:v>
                </c:pt>
                <c:pt idx="370">
                  <c:v>0.55432937199999999</c:v>
                </c:pt>
                <c:pt idx="371">
                  <c:v>0.16645859299999999</c:v>
                </c:pt>
                <c:pt idx="372">
                  <c:v>0.99361022399999999</c:v>
                </c:pt>
                <c:pt idx="373">
                  <c:v>0.52868658099999999</c:v>
                </c:pt>
                <c:pt idx="374">
                  <c:v>2.2531749E-2</c:v>
                </c:pt>
                <c:pt idx="375">
                  <c:v>1.0272442999999999E-2</c:v>
                </c:pt>
                <c:pt idx="376">
                  <c:v>0.80312499999999998</c:v>
                </c:pt>
                <c:pt idx="377">
                  <c:v>6.5402199999999998E-4</c:v>
                </c:pt>
                <c:pt idx="378">
                  <c:v>9.3439363999999997E-2</c:v>
                </c:pt>
                <c:pt idx="379">
                  <c:v>0.55551415800000004</c:v>
                </c:pt>
                <c:pt idx="380">
                  <c:v>8.3445490999999997E-2</c:v>
                </c:pt>
                <c:pt idx="381">
                  <c:v>0.96726602100000003</c:v>
                </c:pt>
                <c:pt idx="382">
                  <c:v>0</c:v>
                </c:pt>
                <c:pt idx="383">
                  <c:v>6.7723960999999999E-2</c:v>
                </c:pt>
                <c:pt idx="384">
                  <c:v>0.89874638399999995</c:v>
                </c:pt>
                <c:pt idx="385">
                  <c:v>0</c:v>
                </c:pt>
                <c:pt idx="386">
                  <c:v>0.94674835099999999</c:v>
                </c:pt>
                <c:pt idx="387">
                  <c:v>0.97020029299999999</c:v>
                </c:pt>
                <c:pt idx="388">
                  <c:v>0</c:v>
                </c:pt>
                <c:pt idx="389">
                  <c:v>0.670627376</c:v>
                </c:pt>
                <c:pt idx="390">
                  <c:v>0.165002171</c:v>
                </c:pt>
                <c:pt idx="391">
                  <c:v>0.14354067000000001</c:v>
                </c:pt>
                <c:pt idx="392">
                  <c:v>0.61095672899999998</c:v>
                </c:pt>
                <c:pt idx="393">
                  <c:v>0.49186727400000002</c:v>
                </c:pt>
                <c:pt idx="394">
                  <c:v>0.85415759700000005</c:v>
                </c:pt>
                <c:pt idx="395">
                  <c:v>0.35174418600000001</c:v>
                </c:pt>
                <c:pt idx="396">
                  <c:v>0.987970711</c:v>
                </c:pt>
                <c:pt idx="397">
                  <c:v>0</c:v>
                </c:pt>
                <c:pt idx="398">
                  <c:v>0</c:v>
                </c:pt>
                <c:pt idx="399">
                  <c:v>0.99167966699999999</c:v>
                </c:pt>
                <c:pt idx="400">
                  <c:v>5.6947599999999997E-4</c:v>
                </c:pt>
                <c:pt idx="401">
                  <c:v>0.82135627499999997</c:v>
                </c:pt>
                <c:pt idx="402">
                  <c:v>0.109504132</c:v>
                </c:pt>
                <c:pt idx="403">
                  <c:v>0.41819811699999998</c:v>
                </c:pt>
                <c:pt idx="404">
                  <c:v>0.89727663599999996</c:v>
                </c:pt>
                <c:pt idx="405">
                  <c:v>0.98046092200000001</c:v>
                </c:pt>
                <c:pt idx="406">
                  <c:v>0.53883972499999999</c:v>
                </c:pt>
                <c:pt idx="407">
                  <c:v>0.90977443599999996</c:v>
                </c:pt>
                <c:pt idx="408">
                  <c:v>0.97074756200000001</c:v>
                </c:pt>
                <c:pt idx="409">
                  <c:v>0</c:v>
                </c:pt>
                <c:pt idx="410">
                  <c:v>1.3123360000000001E-2</c:v>
                </c:pt>
                <c:pt idx="411">
                  <c:v>0.94219308700000004</c:v>
                </c:pt>
                <c:pt idx="412">
                  <c:v>0.30387289000000001</c:v>
                </c:pt>
                <c:pt idx="413">
                  <c:v>0.721792035</c:v>
                </c:pt>
                <c:pt idx="414">
                  <c:v>0</c:v>
                </c:pt>
                <c:pt idx="415">
                  <c:v>0.97730496499999997</c:v>
                </c:pt>
                <c:pt idx="416">
                  <c:v>0.80845199800000001</c:v>
                </c:pt>
                <c:pt idx="417">
                  <c:v>0.96775871000000002</c:v>
                </c:pt>
                <c:pt idx="418">
                  <c:v>0.96865581700000003</c:v>
                </c:pt>
                <c:pt idx="419">
                  <c:v>0.67736923900000001</c:v>
                </c:pt>
                <c:pt idx="420">
                  <c:v>0.98800959200000005</c:v>
                </c:pt>
                <c:pt idx="421">
                  <c:v>8.8724583999999995E-2</c:v>
                </c:pt>
                <c:pt idx="422">
                  <c:v>0.85254346400000003</c:v>
                </c:pt>
                <c:pt idx="423">
                  <c:v>0.53362493200000005</c:v>
                </c:pt>
                <c:pt idx="424">
                  <c:v>0.92596624900000002</c:v>
                </c:pt>
                <c:pt idx="425">
                  <c:v>0.68460812100000001</c:v>
                </c:pt>
                <c:pt idx="426">
                  <c:v>0.98627127999999997</c:v>
                </c:pt>
                <c:pt idx="427">
                  <c:v>0.91513353099999994</c:v>
                </c:pt>
                <c:pt idx="428">
                  <c:v>0.87152516899999999</c:v>
                </c:pt>
                <c:pt idx="429">
                  <c:v>0.86270691300000002</c:v>
                </c:pt>
                <c:pt idx="430">
                  <c:v>0.92387096800000001</c:v>
                </c:pt>
                <c:pt idx="431">
                  <c:v>0.93931667500000005</c:v>
                </c:pt>
                <c:pt idx="432">
                  <c:v>0.86788021100000001</c:v>
                </c:pt>
                <c:pt idx="433">
                  <c:v>0.41811479699999998</c:v>
                </c:pt>
                <c:pt idx="434">
                  <c:v>0.97828571399999997</c:v>
                </c:pt>
                <c:pt idx="435">
                  <c:v>0.75412221099999999</c:v>
                </c:pt>
                <c:pt idx="436">
                  <c:v>0.97581552299999996</c:v>
                </c:pt>
                <c:pt idx="437">
                  <c:v>0.96191456500000005</c:v>
                </c:pt>
                <c:pt idx="438">
                  <c:v>0.78293952700000002</c:v>
                </c:pt>
                <c:pt idx="439">
                  <c:v>0.87704917999999998</c:v>
                </c:pt>
                <c:pt idx="440">
                  <c:v>0.96843853800000002</c:v>
                </c:pt>
                <c:pt idx="441">
                  <c:v>0.56550580399999995</c:v>
                </c:pt>
                <c:pt idx="442">
                  <c:v>0.58458390199999999</c:v>
                </c:pt>
                <c:pt idx="443">
                  <c:v>0.73932926799999998</c:v>
                </c:pt>
                <c:pt idx="444">
                  <c:v>0.413830955</c:v>
                </c:pt>
                <c:pt idx="445">
                  <c:v>0.98371701300000003</c:v>
                </c:pt>
                <c:pt idx="446">
                  <c:v>0.73298676699999998</c:v>
                </c:pt>
                <c:pt idx="447">
                  <c:v>0.95926161700000001</c:v>
                </c:pt>
                <c:pt idx="448">
                  <c:v>0.97064989499999998</c:v>
                </c:pt>
                <c:pt idx="449">
                  <c:v>0.73027259700000002</c:v>
                </c:pt>
                <c:pt idx="450">
                  <c:v>0.78626373599999999</c:v>
                </c:pt>
                <c:pt idx="451">
                  <c:v>0.81432192599999997</c:v>
                </c:pt>
                <c:pt idx="452">
                  <c:v>0.75390625</c:v>
                </c:pt>
                <c:pt idx="453">
                  <c:v>0.11093871199999999</c:v>
                </c:pt>
                <c:pt idx="454">
                  <c:v>0.90826180300000003</c:v>
                </c:pt>
                <c:pt idx="455">
                  <c:v>0.97743391400000001</c:v>
                </c:pt>
                <c:pt idx="456">
                  <c:v>0.92785145899999999</c:v>
                </c:pt>
                <c:pt idx="457">
                  <c:v>0.86581741000000001</c:v>
                </c:pt>
                <c:pt idx="458">
                  <c:v>0.96978852000000004</c:v>
                </c:pt>
                <c:pt idx="459">
                  <c:v>0.51326579800000005</c:v>
                </c:pt>
                <c:pt idx="460">
                  <c:v>0.45692735200000001</c:v>
                </c:pt>
                <c:pt idx="461">
                  <c:v>0.89757027199999995</c:v>
                </c:pt>
                <c:pt idx="462">
                  <c:v>0.97382199000000003</c:v>
                </c:pt>
                <c:pt idx="463">
                  <c:v>0.99528023600000004</c:v>
                </c:pt>
                <c:pt idx="464">
                  <c:v>0.29526749000000002</c:v>
                </c:pt>
                <c:pt idx="465">
                  <c:v>0.88559708299999995</c:v>
                </c:pt>
                <c:pt idx="466">
                  <c:v>0.98469387799999997</c:v>
                </c:pt>
                <c:pt idx="467">
                  <c:v>0.49976536799999999</c:v>
                </c:pt>
                <c:pt idx="468">
                  <c:v>0.76253750499999995</c:v>
                </c:pt>
                <c:pt idx="469">
                  <c:v>0.87382016900000004</c:v>
                </c:pt>
                <c:pt idx="470">
                  <c:v>7.2436500000000001E-2</c:v>
                </c:pt>
                <c:pt idx="471">
                  <c:v>0.98241875300000003</c:v>
                </c:pt>
                <c:pt idx="472">
                  <c:v>0.97434607600000001</c:v>
                </c:pt>
                <c:pt idx="473">
                  <c:v>0.89039481399999998</c:v>
                </c:pt>
                <c:pt idx="474">
                  <c:v>0.98739495799999999</c:v>
                </c:pt>
                <c:pt idx="475">
                  <c:v>0.95959596000000003</c:v>
                </c:pt>
                <c:pt idx="476">
                  <c:v>0.40146699299999999</c:v>
                </c:pt>
                <c:pt idx="477">
                  <c:v>0.95559122500000004</c:v>
                </c:pt>
                <c:pt idx="478">
                  <c:v>0.50809560499999995</c:v>
                </c:pt>
                <c:pt idx="479">
                  <c:v>0.96599225099999997</c:v>
                </c:pt>
                <c:pt idx="480">
                  <c:v>0.81452513999999998</c:v>
                </c:pt>
                <c:pt idx="481">
                  <c:v>0.99653979199999998</c:v>
                </c:pt>
                <c:pt idx="482">
                  <c:v>0.92375205699999996</c:v>
                </c:pt>
                <c:pt idx="483">
                  <c:v>0.97532525800000003</c:v>
                </c:pt>
                <c:pt idx="484">
                  <c:v>0.98039215700000004</c:v>
                </c:pt>
                <c:pt idx="485">
                  <c:v>0.87375565600000005</c:v>
                </c:pt>
                <c:pt idx="486">
                  <c:v>0.71694915299999995</c:v>
                </c:pt>
                <c:pt idx="487">
                  <c:v>0.959749085</c:v>
                </c:pt>
                <c:pt idx="488">
                  <c:v>0.99359290300000003</c:v>
                </c:pt>
                <c:pt idx="489">
                  <c:v>0.91765286000000001</c:v>
                </c:pt>
                <c:pt idx="490">
                  <c:v>0.96319854599999999</c:v>
                </c:pt>
                <c:pt idx="491">
                  <c:v>0.94849566500000004</c:v>
                </c:pt>
                <c:pt idx="492">
                  <c:v>0.96159185599999997</c:v>
                </c:pt>
                <c:pt idx="493">
                  <c:v>0.98485523399999997</c:v>
                </c:pt>
                <c:pt idx="494">
                  <c:v>0.61157024800000004</c:v>
                </c:pt>
                <c:pt idx="495">
                  <c:v>0.95302013399999996</c:v>
                </c:pt>
                <c:pt idx="496">
                  <c:v>0.90828263899999995</c:v>
                </c:pt>
                <c:pt idx="497">
                  <c:v>0.97319933000000003</c:v>
                </c:pt>
                <c:pt idx="498">
                  <c:v>0.91407035199999997</c:v>
                </c:pt>
                <c:pt idx="499">
                  <c:v>0.89870801</c:v>
                </c:pt>
                <c:pt idx="500">
                  <c:v>0.98335467300000001</c:v>
                </c:pt>
                <c:pt idx="501">
                  <c:v>0.69828009800000002</c:v>
                </c:pt>
                <c:pt idx="502">
                  <c:v>0.91881274599999996</c:v>
                </c:pt>
                <c:pt idx="503">
                  <c:v>0.88668407299999996</c:v>
                </c:pt>
                <c:pt idx="504">
                  <c:v>0.82661290300000001</c:v>
                </c:pt>
                <c:pt idx="505">
                  <c:v>0.98779134300000004</c:v>
                </c:pt>
                <c:pt idx="506">
                  <c:v>0.88478366600000002</c:v>
                </c:pt>
                <c:pt idx="507">
                  <c:v>0.86377097700000005</c:v>
                </c:pt>
                <c:pt idx="508">
                  <c:v>0.98492462300000005</c:v>
                </c:pt>
                <c:pt idx="509">
                  <c:v>0.779351032</c:v>
                </c:pt>
                <c:pt idx="510">
                  <c:v>0.77660025399999999</c:v>
                </c:pt>
                <c:pt idx="511">
                  <c:v>0.93446852400000002</c:v>
                </c:pt>
                <c:pt idx="512">
                  <c:v>0.70232815999999998</c:v>
                </c:pt>
                <c:pt idx="513">
                  <c:v>0.84619422600000005</c:v>
                </c:pt>
                <c:pt idx="514">
                  <c:v>0.97701736500000003</c:v>
                </c:pt>
                <c:pt idx="515">
                  <c:v>0.89637952600000004</c:v>
                </c:pt>
                <c:pt idx="516">
                  <c:v>0.91029561699999995</c:v>
                </c:pt>
                <c:pt idx="517">
                  <c:v>0.74354243499999995</c:v>
                </c:pt>
                <c:pt idx="518">
                  <c:v>0.91168250399999995</c:v>
                </c:pt>
                <c:pt idx="519">
                  <c:v>0.86944596799999996</c:v>
                </c:pt>
                <c:pt idx="520">
                  <c:v>0.92220329400000001</c:v>
                </c:pt>
                <c:pt idx="521">
                  <c:v>0.88517745299999995</c:v>
                </c:pt>
                <c:pt idx="522">
                  <c:v>0.77924528299999996</c:v>
                </c:pt>
                <c:pt idx="523">
                  <c:v>0.92234332399999996</c:v>
                </c:pt>
                <c:pt idx="524">
                  <c:v>0.58564535600000001</c:v>
                </c:pt>
                <c:pt idx="525">
                  <c:v>0.82578616400000004</c:v>
                </c:pt>
                <c:pt idx="526">
                  <c:v>0.96002190600000004</c:v>
                </c:pt>
                <c:pt idx="527">
                  <c:v>0.939613527</c:v>
                </c:pt>
                <c:pt idx="528">
                  <c:v>0.92629108000000004</c:v>
                </c:pt>
                <c:pt idx="529">
                  <c:v>0.70609981499999996</c:v>
                </c:pt>
                <c:pt idx="530">
                  <c:v>0.96558603499999995</c:v>
                </c:pt>
                <c:pt idx="531">
                  <c:v>0.49720357900000001</c:v>
                </c:pt>
                <c:pt idx="532">
                  <c:v>0.62422882800000001</c:v>
                </c:pt>
                <c:pt idx="533">
                  <c:v>0.95831381699999996</c:v>
                </c:pt>
                <c:pt idx="534">
                  <c:v>0.84468822200000004</c:v>
                </c:pt>
                <c:pt idx="535">
                  <c:v>0.60619469000000004</c:v>
                </c:pt>
                <c:pt idx="536">
                  <c:v>0.72526257599999999</c:v>
                </c:pt>
                <c:pt idx="537">
                  <c:v>0.46854878700000002</c:v>
                </c:pt>
                <c:pt idx="538">
                  <c:v>0.72153392299999997</c:v>
                </c:pt>
                <c:pt idx="539">
                  <c:v>0.67122040100000002</c:v>
                </c:pt>
                <c:pt idx="540">
                  <c:v>0.93325917700000005</c:v>
                </c:pt>
                <c:pt idx="541">
                  <c:v>0.53466610000000003</c:v>
                </c:pt>
                <c:pt idx="542">
                  <c:v>0.70524515399999999</c:v>
                </c:pt>
                <c:pt idx="543">
                  <c:v>0.62766461399999995</c:v>
                </c:pt>
                <c:pt idx="544">
                  <c:v>0.94</c:v>
                </c:pt>
                <c:pt idx="545">
                  <c:v>0.737556561</c:v>
                </c:pt>
                <c:pt idx="546">
                  <c:v>0.93317838500000005</c:v>
                </c:pt>
                <c:pt idx="547">
                  <c:v>0.71278361899999998</c:v>
                </c:pt>
                <c:pt idx="548">
                  <c:v>0.70977151199999999</c:v>
                </c:pt>
                <c:pt idx="549">
                  <c:v>0.95079278300000003</c:v>
                </c:pt>
                <c:pt idx="550">
                  <c:v>0.80231481500000001</c:v>
                </c:pt>
                <c:pt idx="551">
                  <c:v>0.79182561299999998</c:v>
                </c:pt>
                <c:pt idx="552">
                  <c:v>0.72045028099999997</c:v>
                </c:pt>
                <c:pt idx="553">
                  <c:v>0.61391304300000005</c:v>
                </c:pt>
                <c:pt idx="554">
                  <c:v>0.98041291699999999</c:v>
                </c:pt>
                <c:pt idx="555">
                  <c:v>0.71413446300000005</c:v>
                </c:pt>
                <c:pt idx="556">
                  <c:v>0.56890951300000003</c:v>
                </c:pt>
                <c:pt idx="557">
                  <c:v>0.96285979600000005</c:v>
                </c:pt>
                <c:pt idx="558">
                  <c:v>0.95025153699999998</c:v>
                </c:pt>
                <c:pt idx="559">
                  <c:v>0.65931863700000004</c:v>
                </c:pt>
                <c:pt idx="560">
                  <c:v>0.97343205600000005</c:v>
                </c:pt>
                <c:pt idx="561">
                  <c:v>0.99426186800000005</c:v>
                </c:pt>
                <c:pt idx="562">
                  <c:v>0.88282596199999996</c:v>
                </c:pt>
                <c:pt idx="563">
                  <c:v>0.88389169300000003</c:v>
                </c:pt>
                <c:pt idx="564">
                  <c:v>0.97670725300000005</c:v>
                </c:pt>
                <c:pt idx="565">
                  <c:v>0.75880893299999996</c:v>
                </c:pt>
                <c:pt idx="566">
                  <c:v>0.95107201799999996</c:v>
                </c:pt>
                <c:pt idx="567">
                  <c:v>0.84737772499999997</c:v>
                </c:pt>
                <c:pt idx="568">
                  <c:v>0.62728249199999997</c:v>
                </c:pt>
                <c:pt idx="569">
                  <c:v>0.75256290800000003</c:v>
                </c:pt>
                <c:pt idx="570">
                  <c:v>0.79319981399999995</c:v>
                </c:pt>
                <c:pt idx="571">
                  <c:v>0.83369517999999998</c:v>
                </c:pt>
                <c:pt idx="572">
                  <c:v>0.86901270799999997</c:v>
                </c:pt>
                <c:pt idx="573">
                  <c:v>0.79767564700000004</c:v>
                </c:pt>
                <c:pt idx="574">
                  <c:v>0.85640138399999999</c:v>
                </c:pt>
                <c:pt idx="575">
                  <c:v>0.55415430300000001</c:v>
                </c:pt>
                <c:pt idx="576">
                  <c:v>0.62431842999999998</c:v>
                </c:pt>
                <c:pt idx="577">
                  <c:v>0.55667144899999998</c:v>
                </c:pt>
                <c:pt idx="578">
                  <c:v>0.25302593699999998</c:v>
                </c:pt>
                <c:pt idx="579">
                  <c:v>0.26010101000000002</c:v>
                </c:pt>
                <c:pt idx="580">
                  <c:v>0.49674674699999999</c:v>
                </c:pt>
                <c:pt idx="581">
                  <c:v>0.225862069</c:v>
                </c:pt>
                <c:pt idx="582">
                  <c:v>0.473964948</c:v>
                </c:pt>
                <c:pt idx="583">
                  <c:v>0.87986070800000005</c:v>
                </c:pt>
                <c:pt idx="584">
                  <c:v>0.93064713099999996</c:v>
                </c:pt>
                <c:pt idx="585">
                  <c:v>0.56427487499999995</c:v>
                </c:pt>
                <c:pt idx="586">
                  <c:v>0.86224245300000002</c:v>
                </c:pt>
                <c:pt idx="587">
                  <c:v>0.94722569899999998</c:v>
                </c:pt>
                <c:pt idx="588">
                  <c:v>0.46016352900000002</c:v>
                </c:pt>
                <c:pt idx="589">
                  <c:v>0.62611940300000002</c:v>
                </c:pt>
                <c:pt idx="590">
                  <c:v>0.89246119700000004</c:v>
                </c:pt>
                <c:pt idx="591">
                  <c:v>0.93208639500000001</c:v>
                </c:pt>
                <c:pt idx="592">
                  <c:v>0.79982245900000004</c:v>
                </c:pt>
                <c:pt idx="593">
                  <c:v>0.41801385699999999</c:v>
                </c:pt>
                <c:pt idx="594">
                  <c:v>0.58183142200000004</c:v>
                </c:pt>
                <c:pt idx="595">
                  <c:v>0.72965059499999996</c:v>
                </c:pt>
                <c:pt idx="596">
                  <c:v>0.979957356</c:v>
                </c:pt>
                <c:pt idx="597">
                  <c:v>0.98222872699999997</c:v>
                </c:pt>
                <c:pt idx="598">
                  <c:v>0.60357461999999995</c:v>
                </c:pt>
                <c:pt idx="599">
                  <c:v>0.55180961799999995</c:v>
                </c:pt>
                <c:pt idx="600">
                  <c:v>0.78028899600000001</c:v>
                </c:pt>
                <c:pt idx="601">
                  <c:v>0.92507614199999999</c:v>
                </c:pt>
                <c:pt idx="602">
                  <c:v>0.95518590999999997</c:v>
                </c:pt>
                <c:pt idx="603">
                  <c:v>0.941070552</c:v>
                </c:pt>
                <c:pt idx="604">
                  <c:v>0.62196531799999999</c:v>
                </c:pt>
                <c:pt idx="605">
                  <c:v>0.53925467699999996</c:v>
                </c:pt>
                <c:pt idx="606">
                  <c:v>0.95813026099999998</c:v>
                </c:pt>
                <c:pt idx="607">
                  <c:v>0.95749142200000004</c:v>
                </c:pt>
                <c:pt idx="608">
                  <c:v>0.96056034499999998</c:v>
                </c:pt>
                <c:pt idx="609">
                  <c:v>0.93977563500000005</c:v>
                </c:pt>
                <c:pt idx="610">
                  <c:v>0.63048607800000001</c:v>
                </c:pt>
                <c:pt idx="611">
                  <c:v>0.52095808399999999</c:v>
                </c:pt>
                <c:pt idx="612">
                  <c:v>0.86597415799999999</c:v>
                </c:pt>
                <c:pt idx="613">
                  <c:v>0.99178947399999995</c:v>
                </c:pt>
                <c:pt idx="614">
                  <c:v>0.92014302699999995</c:v>
                </c:pt>
                <c:pt idx="615">
                  <c:v>0.96261682199999998</c:v>
                </c:pt>
                <c:pt idx="616">
                  <c:v>0.84174925300000003</c:v>
                </c:pt>
                <c:pt idx="617">
                  <c:v>0.81903485300000001</c:v>
                </c:pt>
                <c:pt idx="618">
                  <c:v>0.36969074800000001</c:v>
                </c:pt>
                <c:pt idx="619">
                  <c:v>0.84259069499999995</c:v>
                </c:pt>
                <c:pt idx="620">
                  <c:v>0.959821429</c:v>
                </c:pt>
                <c:pt idx="621">
                  <c:v>0.98626564699999997</c:v>
                </c:pt>
                <c:pt idx="622">
                  <c:v>0.838096709</c:v>
                </c:pt>
                <c:pt idx="623">
                  <c:v>0.71177055199999995</c:v>
                </c:pt>
                <c:pt idx="624">
                  <c:v>0.56642409900000001</c:v>
                </c:pt>
                <c:pt idx="625">
                  <c:v>0.92307692299999999</c:v>
                </c:pt>
                <c:pt idx="626">
                  <c:v>0.92871209099999996</c:v>
                </c:pt>
                <c:pt idx="627">
                  <c:v>0.67824533499999995</c:v>
                </c:pt>
                <c:pt idx="628">
                  <c:v>0.73918039099999999</c:v>
                </c:pt>
                <c:pt idx="629">
                  <c:v>0.48245613999999998</c:v>
                </c:pt>
                <c:pt idx="630">
                  <c:v>0.57603920200000003</c:v>
                </c:pt>
                <c:pt idx="631">
                  <c:v>0.73922261499999997</c:v>
                </c:pt>
                <c:pt idx="632">
                  <c:v>0.89397838399999996</c:v>
                </c:pt>
                <c:pt idx="633">
                  <c:v>0.37707803600000001</c:v>
                </c:pt>
                <c:pt idx="634">
                  <c:v>0.62112351600000004</c:v>
                </c:pt>
                <c:pt idx="635">
                  <c:v>0.51811023599999995</c:v>
                </c:pt>
                <c:pt idx="636">
                  <c:v>0.89741750399999998</c:v>
                </c:pt>
                <c:pt idx="637">
                  <c:v>0.43176561299999999</c:v>
                </c:pt>
                <c:pt idx="638">
                  <c:v>0.56487695699999996</c:v>
                </c:pt>
                <c:pt idx="639">
                  <c:v>0.47629395499999999</c:v>
                </c:pt>
                <c:pt idx="640">
                  <c:v>0.36099498299999999</c:v>
                </c:pt>
                <c:pt idx="641">
                  <c:v>0.76389638400000004</c:v>
                </c:pt>
                <c:pt idx="642">
                  <c:v>0.48869200299999999</c:v>
                </c:pt>
                <c:pt idx="643">
                  <c:v>0.44007319299999997</c:v>
                </c:pt>
                <c:pt idx="644">
                  <c:v>0.21771950700000001</c:v>
                </c:pt>
                <c:pt idx="645">
                  <c:v>0.36175869100000002</c:v>
                </c:pt>
                <c:pt idx="646">
                  <c:v>0.47291466900000001</c:v>
                </c:pt>
                <c:pt idx="647">
                  <c:v>0.40526440600000002</c:v>
                </c:pt>
                <c:pt idx="648">
                  <c:v>0.41773725699999997</c:v>
                </c:pt>
                <c:pt idx="649">
                  <c:v>0.499797571</c:v>
                </c:pt>
                <c:pt idx="650">
                  <c:v>0.358444981</c:v>
                </c:pt>
                <c:pt idx="651">
                  <c:v>0.40702566299999998</c:v>
                </c:pt>
                <c:pt idx="652">
                  <c:v>0.63162375000000004</c:v>
                </c:pt>
                <c:pt idx="653">
                  <c:v>0.48944981300000001</c:v>
                </c:pt>
                <c:pt idx="654">
                  <c:v>0.33479623800000002</c:v>
                </c:pt>
                <c:pt idx="655">
                  <c:v>0.28517037899999997</c:v>
                </c:pt>
                <c:pt idx="656">
                  <c:v>0.62061051199999995</c:v>
                </c:pt>
                <c:pt idx="657">
                  <c:v>0.34021052600000001</c:v>
                </c:pt>
                <c:pt idx="658">
                  <c:v>0.74849808799999995</c:v>
                </c:pt>
                <c:pt idx="659">
                  <c:v>2.2019741999999998E-2</c:v>
                </c:pt>
                <c:pt idx="660">
                  <c:v>0.76143946600000001</c:v>
                </c:pt>
                <c:pt idx="661">
                  <c:v>3.5824583E-2</c:v>
                </c:pt>
                <c:pt idx="662">
                  <c:v>0.439990512</c:v>
                </c:pt>
                <c:pt idx="663">
                  <c:v>0.17042342499999999</c:v>
                </c:pt>
                <c:pt idx="664">
                  <c:v>0.58343711099999995</c:v>
                </c:pt>
                <c:pt idx="665">
                  <c:v>0.709331508</c:v>
                </c:pt>
                <c:pt idx="666">
                  <c:v>0.51934349400000002</c:v>
                </c:pt>
                <c:pt idx="667">
                  <c:v>0.54763252200000001</c:v>
                </c:pt>
                <c:pt idx="668">
                  <c:v>0.98668981499999997</c:v>
                </c:pt>
                <c:pt idx="669">
                  <c:v>0.67169179199999995</c:v>
                </c:pt>
                <c:pt idx="670">
                  <c:v>0.67849898600000003</c:v>
                </c:pt>
                <c:pt idx="671">
                  <c:v>0.27230769199999999</c:v>
                </c:pt>
                <c:pt idx="672">
                  <c:v>0.25206073800000001</c:v>
                </c:pt>
                <c:pt idx="673">
                  <c:v>0.343528369</c:v>
                </c:pt>
                <c:pt idx="674">
                  <c:v>0.55230125500000005</c:v>
                </c:pt>
                <c:pt idx="675">
                  <c:v>0.41497227399999997</c:v>
                </c:pt>
                <c:pt idx="676">
                  <c:v>0.84969008300000004</c:v>
                </c:pt>
                <c:pt idx="677">
                  <c:v>0.83974671199999995</c:v>
                </c:pt>
                <c:pt idx="678">
                  <c:v>0.72202884099999998</c:v>
                </c:pt>
                <c:pt idx="679">
                  <c:v>0.65250236100000003</c:v>
                </c:pt>
                <c:pt idx="680">
                  <c:v>0.86476368699999995</c:v>
                </c:pt>
                <c:pt idx="681">
                  <c:v>0.90265035699999996</c:v>
                </c:pt>
                <c:pt idx="682">
                  <c:v>0.99240890699999995</c:v>
                </c:pt>
                <c:pt idx="683">
                  <c:v>0.75856854799999995</c:v>
                </c:pt>
                <c:pt idx="684">
                  <c:v>0.86375591799999996</c:v>
                </c:pt>
                <c:pt idx="685">
                  <c:v>0.86765484400000004</c:v>
                </c:pt>
                <c:pt idx="686">
                  <c:v>0.92534908699999996</c:v>
                </c:pt>
                <c:pt idx="687">
                  <c:v>0.91646777999999995</c:v>
                </c:pt>
                <c:pt idx="688">
                  <c:v>0.92636579600000002</c:v>
                </c:pt>
                <c:pt idx="689">
                  <c:v>0.86742857100000004</c:v>
                </c:pt>
                <c:pt idx="690">
                  <c:v>0.60213843600000005</c:v>
                </c:pt>
                <c:pt idx="691">
                  <c:v>0.45748116300000002</c:v>
                </c:pt>
                <c:pt idx="692">
                  <c:v>0.63775811199999999</c:v>
                </c:pt>
                <c:pt idx="693">
                  <c:v>0.34040114599999999</c:v>
                </c:pt>
                <c:pt idx="694">
                  <c:v>0.54697986600000004</c:v>
                </c:pt>
                <c:pt idx="695">
                  <c:v>0.78034682099999997</c:v>
                </c:pt>
                <c:pt idx="696">
                  <c:v>0.44196428599999998</c:v>
                </c:pt>
                <c:pt idx="697">
                  <c:v>0.60892236399999999</c:v>
                </c:pt>
                <c:pt idx="698">
                  <c:v>0.19942056999999999</c:v>
                </c:pt>
                <c:pt idx="699">
                  <c:v>0.33601286200000002</c:v>
                </c:pt>
                <c:pt idx="700">
                  <c:v>0.52253164600000002</c:v>
                </c:pt>
                <c:pt idx="701">
                  <c:v>0.55548817500000003</c:v>
                </c:pt>
                <c:pt idx="702">
                  <c:v>0.20296215000000001</c:v>
                </c:pt>
                <c:pt idx="703">
                  <c:v>0.56452529799999995</c:v>
                </c:pt>
                <c:pt idx="704">
                  <c:v>0.27520814100000002</c:v>
                </c:pt>
                <c:pt idx="705">
                  <c:v>0.72989690699999998</c:v>
                </c:pt>
                <c:pt idx="706">
                  <c:v>0.25943122499999999</c:v>
                </c:pt>
                <c:pt idx="707">
                  <c:v>0.92212674500000003</c:v>
                </c:pt>
                <c:pt idx="708">
                  <c:v>0.54681217699999995</c:v>
                </c:pt>
                <c:pt idx="709">
                  <c:v>0.54457831300000004</c:v>
                </c:pt>
                <c:pt idx="710">
                  <c:v>0.39162561600000001</c:v>
                </c:pt>
                <c:pt idx="711">
                  <c:v>0.89835320799999996</c:v>
                </c:pt>
                <c:pt idx="712">
                  <c:v>0.63530601900000006</c:v>
                </c:pt>
                <c:pt idx="713">
                  <c:v>0.68377935599999995</c:v>
                </c:pt>
                <c:pt idx="714">
                  <c:v>0.50398633299999995</c:v>
                </c:pt>
                <c:pt idx="715">
                  <c:v>0.73649906899999995</c:v>
                </c:pt>
                <c:pt idx="716">
                  <c:v>0.85641316700000003</c:v>
                </c:pt>
                <c:pt idx="717">
                  <c:v>0.33697347900000002</c:v>
                </c:pt>
                <c:pt idx="718">
                  <c:v>0.81129116599999995</c:v>
                </c:pt>
                <c:pt idx="719">
                  <c:v>0.59989200899999995</c:v>
                </c:pt>
                <c:pt idx="720">
                  <c:v>0.67450058800000001</c:v>
                </c:pt>
                <c:pt idx="721">
                  <c:v>0.62811289400000003</c:v>
                </c:pt>
                <c:pt idx="722">
                  <c:v>0.36499999999999999</c:v>
                </c:pt>
                <c:pt idx="723">
                  <c:v>0.93181818199999999</c:v>
                </c:pt>
                <c:pt idx="724">
                  <c:v>0.16315109799999999</c:v>
                </c:pt>
                <c:pt idx="725">
                  <c:v>0.77015200399999995</c:v>
                </c:pt>
                <c:pt idx="726">
                  <c:v>0.59358047000000003</c:v>
                </c:pt>
                <c:pt idx="727">
                  <c:v>0.62739018099999999</c:v>
                </c:pt>
                <c:pt idx="728">
                  <c:v>0.54596100299999994</c:v>
                </c:pt>
                <c:pt idx="729">
                  <c:v>0.82372881399999998</c:v>
                </c:pt>
                <c:pt idx="730">
                  <c:v>0.51988750500000003</c:v>
                </c:pt>
                <c:pt idx="731">
                  <c:v>0.91950321999999995</c:v>
                </c:pt>
                <c:pt idx="732">
                  <c:v>0.64847511999999996</c:v>
                </c:pt>
                <c:pt idx="733">
                  <c:v>0.74397340000000001</c:v>
                </c:pt>
                <c:pt idx="734">
                  <c:v>0.84845890400000001</c:v>
                </c:pt>
                <c:pt idx="735">
                  <c:v>0.62748171399999997</c:v>
                </c:pt>
                <c:pt idx="736">
                  <c:v>0.724338861</c:v>
                </c:pt>
                <c:pt idx="737">
                  <c:v>0.73541383999999999</c:v>
                </c:pt>
                <c:pt idx="738">
                  <c:v>0.78851291199999995</c:v>
                </c:pt>
                <c:pt idx="739">
                  <c:v>0.86379769299999998</c:v>
                </c:pt>
                <c:pt idx="740">
                  <c:v>0.76991150399999997</c:v>
                </c:pt>
                <c:pt idx="741">
                  <c:v>0.51435602999999996</c:v>
                </c:pt>
                <c:pt idx="742">
                  <c:v>0.68353444900000004</c:v>
                </c:pt>
                <c:pt idx="743">
                  <c:v>0.56222488999999998</c:v>
                </c:pt>
                <c:pt idx="744">
                  <c:v>0.58987603300000002</c:v>
                </c:pt>
                <c:pt idx="745">
                  <c:v>0.67086038999999997</c:v>
                </c:pt>
                <c:pt idx="746">
                  <c:v>0.876826722</c:v>
                </c:pt>
                <c:pt idx="747">
                  <c:v>0.89761092200000003</c:v>
                </c:pt>
                <c:pt idx="748">
                  <c:v>0.69836615000000002</c:v>
                </c:pt>
                <c:pt idx="749">
                  <c:v>0.61477462400000005</c:v>
                </c:pt>
                <c:pt idx="750">
                  <c:v>0.87228714500000004</c:v>
                </c:pt>
                <c:pt idx="751">
                  <c:v>0.69121048600000001</c:v>
                </c:pt>
                <c:pt idx="752">
                  <c:v>0.72856508200000003</c:v>
                </c:pt>
                <c:pt idx="753">
                  <c:v>0.742967457</c:v>
                </c:pt>
                <c:pt idx="754">
                  <c:v>0.59842519699999996</c:v>
                </c:pt>
                <c:pt idx="755">
                  <c:v>0.84687920999999999</c:v>
                </c:pt>
                <c:pt idx="756">
                  <c:v>0.70809874399999995</c:v>
                </c:pt>
                <c:pt idx="757">
                  <c:v>0.59686547700000003</c:v>
                </c:pt>
                <c:pt idx="758">
                  <c:v>0.84798206300000001</c:v>
                </c:pt>
                <c:pt idx="759">
                  <c:v>0.714990138</c:v>
                </c:pt>
                <c:pt idx="760">
                  <c:v>0.58443396199999997</c:v>
                </c:pt>
                <c:pt idx="761">
                  <c:v>0.87737642599999999</c:v>
                </c:pt>
                <c:pt idx="762">
                  <c:v>0.57609175099999999</c:v>
                </c:pt>
                <c:pt idx="763">
                  <c:v>0.81120201400000003</c:v>
                </c:pt>
                <c:pt idx="764">
                  <c:v>0.86277302899999997</c:v>
                </c:pt>
                <c:pt idx="765">
                  <c:v>0.39548022599999999</c:v>
                </c:pt>
                <c:pt idx="766">
                  <c:v>0.736686391</c:v>
                </c:pt>
                <c:pt idx="767">
                  <c:v>0.434840426</c:v>
                </c:pt>
                <c:pt idx="768">
                  <c:v>0.771583621</c:v>
                </c:pt>
                <c:pt idx="769">
                  <c:v>0.83082511699999995</c:v>
                </c:pt>
                <c:pt idx="770">
                  <c:v>0.87308146399999997</c:v>
                </c:pt>
                <c:pt idx="771">
                  <c:v>0.96190476199999997</c:v>
                </c:pt>
                <c:pt idx="772">
                  <c:v>0.23754958100000001</c:v>
                </c:pt>
                <c:pt idx="773">
                  <c:v>0.53340883400000005</c:v>
                </c:pt>
                <c:pt idx="774">
                  <c:v>0.56216931199999998</c:v>
                </c:pt>
                <c:pt idx="775">
                  <c:v>0.41651119399999997</c:v>
                </c:pt>
                <c:pt idx="776">
                  <c:v>0.802857143</c:v>
                </c:pt>
                <c:pt idx="777">
                  <c:v>0.410837438</c:v>
                </c:pt>
                <c:pt idx="778">
                  <c:v>0.97641774299999995</c:v>
                </c:pt>
                <c:pt idx="779">
                  <c:v>0.82306162999999999</c:v>
                </c:pt>
                <c:pt idx="780">
                  <c:v>0.71266846399999995</c:v>
                </c:pt>
                <c:pt idx="781">
                  <c:v>0.94080338299999999</c:v>
                </c:pt>
                <c:pt idx="782">
                  <c:v>0.22257194199999999</c:v>
                </c:pt>
                <c:pt idx="783">
                  <c:v>0.79239619800000005</c:v>
                </c:pt>
                <c:pt idx="784">
                  <c:v>0.85306881599999995</c:v>
                </c:pt>
                <c:pt idx="785">
                  <c:v>0.77929292900000002</c:v>
                </c:pt>
                <c:pt idx="786">
                  <c:v>0.64192849399999996</c:v>
                </c:pt>
                <c:pt idx="787">
                  <c:v>0.67896311099999995</c:v>
                </c:pt>
                <c:pt idx="788">
                  <c:v>0.92412060299999998</c:v>
                </c:pt>
                <c:pt idx="789">
                  <c:v>0.84351949400000004</c:v>
                </c:pt>
                <c:pt idx="790">
                  <c:v>0.61760461799999999</c:v>
                </c:pt>
                <c:pt idx="791">
                  <c:v>0.88742767</c:v>
                </c:pt>
                <c:pt idx="792">
                  <c:v>0.82940622100000005</c:v>
                </c:pt>
                <c:pt idx="793">
                  <c:v>0.57493472599999995</c:v>
                </c:pt>
                <c:pt idx="794">
                  <c:v>0.97540983599999997</c:v>
                </c:pt>
                <c:pt idx="795">
                  <c:v>0.49767682000000002</c:v>
                </c:pt>
                <c:pt idx="796">
                  <c:v>0.82023060800000003</c:v>
                </c:pt>
                <c:pt idx="797">
                  <c:v>0.66930693100000005</c:v>
                </c:pt>
                <c:pt idx="798">
                  <c:v>0.75317796599999998</c:v>
                </c:pt>
                <c:pt idx="799">
                  <c:v>0.92088132199999995</c:v>
                </c:pt>
                <c:pt idx="800">
                  <c:v>0.79946808499999999</c:v>
                </c:pt>
                <c:pt idx="801">
                  <c:v>0.32871603599999999</c:v>
                </c:pt>
                <c:pt idx="802">
                  <c:v>0.92939244700000001</c:v>
                </c:pt>
                <c:pt idx="803">
                  <c:v>0.89518132100000003</c:v>
                </c:pt>
                <c:pt idx="804">
                  <c:v>0.33695031399999997</c:v>
                </c:pt>
                <c:pt idx="805">
                  <c:v>0.97274103999999995</c:v>
                </c:pt>
                <c:pt idx="806">
                  <c:v>0.368848026</c:v>
                </c:pt>
                <c:pt idx="807">
                  <c:v>0.57441253299999995</c:v>
                </c:pt>
                <c:pt idx="808">
                  <c:v>0.87336504199999998</c:v>
                </c:pt>
                <c:pt idx="809">
                  <c:v>0.83490304699999995</c:v>
                </c:pt>
                <c:pt idx="810">
                  <c:v>0.29028504900000002</c:v>
                </c:pt>
                <c:pt idx="811">
                  <c:v>0.88</c:v>
                </c:pt>
                <c:pt idx="812">
                  <c:v>0.94863336499999995</c:v>
                </c:pt>
                <c:pt idx="813">
                  <c:v>0.24580255200000001</c:v>
                </c:pt>
                <c:pt idx="814">
                  <c:v>0.95944380100000004</c:v>
                </c:pt>
                <c:pt idx="815">
                  <c:v>0.979886539</c:v>
                </c:pt>
                <c:pt idx="816">
                  <c:v>0.40092879300000001</c:v>
                </c:pt>
                <c:pt idx="817">
                  <c:v>0.40899795500000002</c:v>
                </c:pt>
                <c:pt idx="818">
                  <c:v>0.98857736200000002</c:v>
                </c:pt>
                <c:pt idx="819">
                  <c:v>0.18575197900000001</c:v>
                </c:pt>
                <c:pt idx="820">
                  <c:v>0.91634562500000005</c:v>
                </c:pt>
                <c:pt idx="821">
                  <c:v>0.91666666699999999</c:v>
                </c:pt>
                <c:pt idx="822">
                  <c:v>0.17579250699999999</c:v>
                </c:pt>
                <c:pt idx="823">
                  <c:v>0.61865793800000002</c:v>
                </c:pt>
                <c:pt idx="824">
                  <c:v>0.94659400500000002</c:v>
                </c:pt>
                <c:pt idx="825">
                  <c:v>0.33113069000000001</c:v>
                </c:pt>
                <c:pt idx="826">
                  <c:v>0.877952756</c:v>
                </c:pt>
                <c:pt idx="827">
                  <c:v>0.33244147200000002</c:v>
                </c:pt>
                <c:pt idx="828">
                  <c:v>0.96145374400000005</c:v>
                </c:pt>
                <c:pt idx="829">
                  <c:v>0.75754576900000004</c:v>
                </c:pt>
                <c:pt idx="830">
                  <c:v>0.85938345100000002</c:v>
                </c:pt>
                <c:pt idx="831">
                  <c:v>0.91982896800000002</c:v>
                </c:pt>
                <c:pt idx="832">
                  <c:v>0.33240418100000002</c:v>
                </c:pt>
                <c:pt idx="833">
                  <c:v>4.8379290000000004E-3</c:v>
                </c:pt>
                <c:pt idx="834">
                  <c:v>0.83626033099999997</c:v>
                </c:pt>
                <c:pt idx="835">
                  <c:v>0.29828326199999999</c:v>
                </c:pt>
                <c:pt idx="836">
                  <c:v>0.70741901799999996</c:v>
                </c:pt>
                <c:pt idx="837">
                  <c:v>0.27960322399999998</c:v>
                </c:pt>
                <c:pt idx="838">
                  <c:v>0.92402464100000004</c:v>
                </c:pt>
                <c:pt idx="839">
                  <c:v>0.59924917899999997</c:v>
                </c:pt>
                <c:pt idx="840">
                  <c:v>0.93896713600000004</c:v>
                </c:pt>
                <c:pt idx="841">
                  <c:v>0.91679748800000005</c:v>
                </c:pt>
                <c:pt idx="842">
                  <c:v>0.218539866</c:v>
                </c:pt>
                <c:pt idx="843">
                  <c:v>0.69913043500000005</c:v>
                </c:pt>
                <c:pt idx="844">
                  <c:v>0.50481927699999996</c:v>
                </c:pt>
                <c:pt idx="845">
                  <c:v>0.43412737000000001</c:v>
                </c:pt>
                <c:pt idx="846">
                  <c:v>0.206826286</c:v>
                </c:pt>
                <c:pt idx="847">
                  <c:v>0.185586258</c:v>
                </c:pt>
                <c:pt idx="848">
                  <c:v>0.87529522900000001</c:v>
                </c:pt>
                <c:pt idx="849">
                  <c:v>0.79113924099999999</c:v>
                </c:pt>
                <c:pt idx="850">
                  <c:v>0.78533780500000006</c:v>
                </c:pt>
                <c:pt idx="851">
                  <c:v>0.80945347099999998</c:v>
                </c:pt>
                <c:pt idx="852">
                  <c:v>0.76988005299999995</c:v>
                </c:pt>
                <c:pt idx="853">
                  <c:v>0.82985915499999996</c:v>
                </c:pt>
                <c:pt idx="854">
                  <c:v>0.87847008000000004</c:v>
                </c:pt>
                <c:pt idx="855">
                  <c:v>0.85219780199999995</c:v>
                </c:pt>
                <c:pt idx="856">
                  <c:v>0.613300493</c:v>
                </c:pt>
                <c:pt idx="857">
                  <c:v>0.83311938399999996</c:v>
                </c:pt>
                <c:pt idx="858">
                  <c:v>0.61404407999999999</c:v>
                </c:pt>
                <c:pt idx="859">
                  <c:v>0.69920424400000003</c:v>
                </c:pt>
                <c:pt idx="860">
                  <c:v>0.89209348600000005</c:v>
                </c:pt>
                <c:pt idx="861">
                  <c:v>0.79375309900000002</c:v>
                </c:pt>
                <c:pt idx="862">
                  <c:v>0.66502463099999998</c:v>
                </c:pt>
                <c:pt idx="863">
                  <c:v>0.90988056500000003</c:v>
                </c:pt>
                <c:pt idx="864">
                  <c:v>0.9089701</c:v>
                </c:pt>
                <c:pt idx="865">
                  <c:v>0.59564643799999994</c:v>
                </c:pt>
                <c:pt idx="866">
                  <c:v>0.92663200499999998</c:v>
                </c:pt>
                <c:pt idx="867">
                  <c:v>0.76229092799999998</c:v>
                </c:pt>
                <c:pt idx="868">
                  <c:v>0.71989752299999998</c:v>
                </c:pt>
                <c:pt idx="869">
                  <c:v>0.78638602800000001</c:v>
                </c:pt>
                <c:pt idx="870">
                  <c:v>0.74252407499999995</c:v>
                </c:pt>
                <c:pt idx="871">
                  <c:v>0.77627562100000003</c:v>
                </c:pt>
                <c:pt idx="872">
                  <c:v>0.70417123999999998</c:v>
                </c:pt>
                <c:pt idx="873">
                  <c:v>0.83112582800000001</c:v>
                </c:pt>
                <c:pt idx="874">
                  <c:v>0.92238095200000003</c:v>
                </c:pt>
                <c:pt idx="875">
                  <c:v>0.90418557700000002</c:v>
                </c:pt>
                <c:pt idx="876">
                  <c:v>0.89221556899999999</c:v>
                </c:pt>
                <c:pt idx="877">
                  <c:v>0.91322701699999997</c:v>
                </c:pt>
                <c:pt idx="878">
                  <c:v>0.95213849299999997</c:v>
                </c:pt>
                <c:pt idx="879">
                  <c:v>0.71286307100000001</c:v>
                </c:pt>
                <c:pt idx="880">
                  <c:v>0.76546629700000002</c:v>
                </c:pt>
                <c:pt idx="881">
                  <c:v>0.86625997200000004</c:v>
                </c:pt>
                <c:pt idx="882">
                  <c:v>0.88694481800000002</c:v>
                </c:pt>
                <c:pt idx="883">
                  <c:v>0.76261285199999995</c:v>
                </c:pt>
                <c:pt idx="884">
                  <c:v>0.76995305199999997</c:v>
                </c:pt>
                <c:pt idx="885">
                  <c:v>0.84509371600000005</c:v>
                </c:pt>
                <c:pt idx="886">
                  <c:v>0.90523076899999999</c:v>
                </c:pt>
                <c:pt idx="887">
                  <c:v>0.96298200499999997</c:v>
                </c:pt>
                <c:pt idx="888">
                  <c:v>0.97255936700000001</c:v>
                </c:pt>
                <c:pt idx="889">
                  <c:v>0.92433795699999999</c:v>
                </c:pt>
                <c:pt idx="890">
                  <c:v>0.84840828700000004</c:v>
                </c:pt>
                <c:pt idx="891">
                  <c:v>0.90819861400000002</c:v>
                </c:pt>
                <c:pt idx="892">
                  <c:v>0.89305912600000004</c:v>
                </c:pt>
                <c:pt idx="893">
                  <c:v>0.89433384400000004</c:v>
                </c:pt>
                <c:pt idx="894">
                  <c:v>0.44170984499999999</c:v>
                </c:pt>
                <c:pt idx="895">
                  <c:v>0.77595307899999999</c:v>
                </c:pt>
                <c:pt idx="896">
                  <c:v>0.90811831300000001</c:v>
                </c:pt>
                <c:pt idx="897">
                  <c:v>0.87465940099999995</c:v>
                </c:pt>
                <c:pt idx="898">
                  <c:v>0.998352554</c:v>
                </c:pt>
                <c:pt idx="899">
                  <c:v>0.78523833899999995</c:v>
                </c:pt>
                <c:pt idx="900">
                  <c:v>0.66952789700000004</c:v>
                </c:pt>
                <c:pt idx="901">
                  <c:v>0.79207317099999996</c:v>
                </c:pt>
                <c:pt idx="902">
                  <c:v>0.80606060599999996</c:v>
                </c:pt>
                <c:pt idx="903">
                  <c:v>0.85270132499999995</c:v>
                </c:pt>
                <c:pt idx="904">
                  <c:v>0.63467492299999995</c:v>
                </c:pt>
                <c:pt idx="905">
                  <c:v>0.84760448499999996</c:v>
                </c:pt>
                <c:pt idx="906">
                  <c:v>0.93771626299999999</c:v>
                </c:pt>
                <c:pt idx="907">
                  <c:v>0.99011960499999996</c:v>
                </c:pt>
                <c:pt idx="908">
                  <c:v>0.95196729700000005</c:v>
                </c:pt>
                <c:pt idx="909">
                  <c:v>0.862451737</c:v>
                </c:pt>
                <c:pt idx="910">
                  <c:v>0.81222943700000005</c:v>
                </c:pt>
                <c:pt idx="911">
                  <c:v>0.67813267799999999</c:v>
                </c:pt>
                <c:pt idx="912">
                  <c:v>0.93321513</c:v>
                </c:pt>
                <c:pt idx="913">
                  <c:v>0.30875122900000002</c:v>
                </c:pt>
                <c:pt idx="914">
                  <c:v>0.79043525000000003</c:v>
                </c:pt>
                <c:pt idx="915">
                  <c:v>0.84197154500000004</c:v>
                </c:pt>
                <c:pt idx="916">
                  <c:v>0.90860476400000001</c:v>
                </c:pt>
                <c:pt idx="917">
                  <c:v>0.98584428700000004</c:v>
                </c:pt>
                <c:pt idx="918">
                  <c:v>0.68911439100000005</c:v>
                </c:pt>
                <c:pt idx="919">
                  <c:v>0.70572082400000002</c:v>
                </c:pt>
                <c:pt idx="920">
                  <c:v>0.73785266500000002</c:v>
                </c:pt>
                <c:pt idx="921">
                  <c:v>0.92933618799999995</c:v>
                </c:pt>
                <c:pt idx="922">
                  <c:v>0.95687645700000001</c:v>
                </c:pt>
                <c:pt idx="923">
                  <c:v>0.82032477699999995</c:v>
                </c:pt>
                <c:pt idx="924">
                  <c:v>0.86254612500000005</c:v>
                </c:pt>
                <c:pt idx="925">
                  <c:v>0.95356037199999999</c:v>
                </c:pt>
                <c:pt idx="926">
                  <c:v>0.97715852000000003</c:v>
                </c:pt>
                <c:pt idx="927">
                  <c:v>0.68222698100000001</c:v>
                </c:pt>
                <c:pt idx="928">
                  <c:v>0.83874458900000004</c:v>
                </c:pt>
                <c:pt idx="929">
                  <c:v>0.97151134699999997</c:v>
                </c:pt>
                <c:pt idx="930">
                  <c:v>0.93233082700000003</c:v>
                </c:pt>
                <c:pt idx="931">
                  <c:v>0.67144517599999998</c:v>
                </c:pt>
                <c:pt idx="932">
                  <c:v>0.85031847100000002</c:v>
                </c:pt>
                <c:pt idx="933">
                  <c:v>0.95931003999999998</c:v>
                </c:pt>
                <c:pt idx="934">
                  <c:v>0.51910827999999998</c:v>
                </c:pt>
                <c:pt idx="935">
                  <c:v>0.72350877199999997</c:v>
                </c:pt>
                <c:pt idx="936">
                  <c:v>0.96856866500000005</c:v>
                </c:pt>
                <c:pt idx="937">
                  <c:v>0.72647702400000003</c:v>
                </c:pt>
                <c:pt idx="938">
                  <c:v>0.86885895400000002</c:v>
                </c:pt>
                <c:pt idx="939">
                  <c:v>0.90988835700000004</c:v>
                </c:pt>
                <c:pt idx="940">
                  <c:v>0.57996146400000004</c:v>
                </c:pt>
                <c:pt idx="941">
                  <c:v>0.59655459899999996</c:v>
                </c:pt>
                <c:pt idx="942">
                  <c:v>0.96984011599999997</c:v>
                </c:pt>
                <c:pt idx="943">
                  <c:v>0.68763040200000003</c:v>
                </c:pt>
                <c:pt idx="944">
                  <c:v>0.83888727900000004</c:v>
                </c:pt>
                <c:pt idx="945">
                  <c:v>0.78314285699999997</c:v>
                </c:pt>
                <c:pt idx="946">
                  <c:v>0.75515538800000004</c:v>
                </c:pt>
                <c:pt idx="947">
                  <c:v>0.95608292399999995</c:v>
                </c:pt>
                <c:pt idx="948">
                  <c:v>0.89951882299999997</c:v>
                </c:pt>
                <c:pt idx="949">
                  <c:v>0.96201438800000005</c:v>
                </c:pt>
                <c:pt idx="950">
                  <c:v>0.67443687799999996</c:v>
                </c:pt>
                <c:pt idx="951">
                  <c:v>0.98491704400000002</c:v>
                </c:pt>
                <c:pt idx="952">
                  <c:v>0.97990605399999997</c:v>
                </c:pt>
                <c:pt idx="953">
                  <c:v>0.98507833899999997</c:v>
                </c:pt>
                <c:pt idx="954">
                  <c:v>0.99043062199999998</c:v>
                </c:pt>
                <c:pt idx="955">
                  <c:v>0.97209082300000005</c:v>
                </c:pt>
                <c:pt idx="956">
                  <c:v>0.99040192000000005</c:v>
                </c:pt>
                <c:pt idx="957">
                  <c:v>0.61630170299999998</c:v>
                </c:pt>
                <c:pt idx="958">
                  <c:v>0.82643045199999998</c:v>
                </c:pt>
                <c:pt idx="959">
                  <c:v>0.860202672</c:v>
                </c:pt>
                <c:pt idx="960">
                  <c:v>0.81803066700000004</c:v>
                </c:pt>
                <c:pt idx="961">
                  <c:v>0.96939759000000003</c:v>
                </c:pt>
                <c:pt idx="962">
                  <c:v>0.91024735000000001</c:v>
                </c:pt>
                <c:pt idx="963">
                  <c:v>0.80543881299999998</c:v>
                </c:pt>
                <c:pt idx="964">
                  <c:v>0.56045751600000004</c:v>
                </c:pt>
                <c:pt idx="965">
                  <c:v>0.80335284699999998</c:v>
                </c:pt>
                <c:pt idx="966">
                  <c:v>0.81696428600000004</c:v>
                </c:pt>
                <c:pt idx="967">
                  <c:v>0.90498442400000001</c:v>
                </c:pt>
                <c:pt idx="968">
                  <c:v>0.69489120199999999</c:v>
                </c:pt>
                <c:pt idx="969">
                  <c:v>0.84845908599999997</c:v>
                </c:pt>
                <c:pt idx="970">
                  <c:v>0.62915600999999999</c:v>
                </c:pt>
                <c:pt idx="971">
                  <c:v>0.92209893700000001</c:v>
                </c:pt>
                <c:pt idx="972">
                  <c:v>0.87714285700000005</c:v>
                </c:pt>
                <c:pt idx="973">
                  <c:v>0.180327869</c:v>
                </c:pt>
                <c:pt idx="974">
                  <c:v>0.63316369800000005</c:v>
                </c:pt>
                <c:pt idx="975">
                  <c:v>0.84428892799999999</c:v>
                </c:pt>
                <c:pt idx="976">
                  <c:v>0.63027413600000004</c:v>
                </c:pt>
                <c:pt idx="977">
                  <c:v>0.77439500400000005</c:v>
                </c:pt>
                <c:pt idx="978">
                  <c:v>8.4827449999999999E-3</c:v>
                </c:pt>
                <c:pt idx="979">
                  <c:v>0.88410886700000002</c:v>
                </c:pt>
                <c:pt idx="980">
                  <c:v>0.45442565299999998</c:v>
                </c:pt>
                <c:pt idx="981">
                  <c:v>0.84218512899999998</c:v>
                </c:pt>
                <c:pt idx="982">
                  <c:v>0.82494758899999998</c:v>
                </c:pt>
                <c:pt idx="983">
                  <c:v>0.77851283400000004</c:v>
                </c:pt>
                <c:pt idx="984">
                  <c:v>1.4312383E-2</c:v>
                </c:pt>
                <c:pt idx="985">
                  <c:v>0.78715748699999999</c:v>
                </c:pt>
                <c:pt idx="986">
                  <c:v>3.7044701999999999E-2</c:v>
                </c:pt>
                <c:pt idx="987">
                  <c:v>0.293515358</c:v>
                </c:pt>
                <c:pt idx="988">
                  <c:v>0.55180722900000001</c:v>
                </c:pt>
                <c:pt idx="989">
                  <c:v>0.87356614799999999</c:v>
                </c:pt>
                <c:pt idx="990">
                  <c:v>0.90113133300000003</c:v>
                </c:pt>
                <c:pt idx="991">
                  <c:v>0.89800000000000002</c:v>
                </c:pt>
                <c:pt idx="992">
                  <c:v>6.9771829999999996E-3</c:v>
                </c:pt>
                <c:pt idx="993">
                  <c:v>0.757787192</c:v>
                </c:pt>
                <c:pt idx="994">
                  <c:v>4.0202893000000003E-2</c:v>
                </c:pt>
                <c:pt idx="995">
                  <c:v>0.31755555600000002</c:v>
                </c:pt>
                <c:pt idx="996">
                  <c:v>0.37543782799999997</c:v>
                </c:pt>
                <c:pt idx="997">
                  <c:v>0.95996959699999995</c:v>
                </c:pt>
                <c:pt idx="998">
                  <c:v>0.94462622699999998</c:v>
                </c:pt>
                <c:pt idx="999">
                  <c:v>0.87923728800000001</c:v>
                </c:pt>
                <c:pt idx="1000">
                  <c:v>1.4744495999999999E-2</c:v>
                </c:pt>
                <c:pt idx="1001">
                  <c:v>0.81743070399999995</c:v>
                </c:pt>
                <c:pt idx="1002">
                  <c:v>0.104215707</c:v>
                </c:pt>
                <c:pt idx="1003">
                  <c:v>0.35506932400000002</c:v>
                </c:pt>
                <c:pt idx="1004">
                  <c:v>0.60011641400000004</c:v>
                </c:pt>
                <c:pt idx="1005">
                  <c:v>0.84422809499999996</c:v>
                </c:pt>
                <c:pt idx="1006">
                  <c:v>0.92467602599999998</c:v>
                </c:pt>
                <c:pt idx="1007">
                  <c:v>1.0929974E-2</c:v>
                </c:pt>
                <c:pt idx="1008">
                  <c:v>0.83649347500000004</c:v>
                </c:pt>
                <c:pt idx="1009">
                  <c:v>6.5525875999999997E-2</c:v>
                </c:pt>
                <c:pt idx="1010">
                  <c:v>0.71696696699999996</c:v>
                </c:pt>
                <c:pt idx="1011">
                  <c:v>0.588347921</c:v>
                </c:pt>
                <c:pt idx="1012">
                  <c:v>0.67707110999999998</c:v>
                </c:pt>
                <c:pt idx="1013">
                  <c:v>0.73925501400000004</c:v>
                </c:pt>
                <c:pt idx="1014">
                  <c:v>0.59959931300000002</c:v>
                </c:pt>
                <c:pt idx="1015">
                  <c:v>0.94886839899999997</c:v>
                </c:pt>
                <c:pt idx="1016">
                  <c:v>3.9570490999999999E-2</c:v>
                </c:pt>
                <c:pt idx="1017">
                  <c:v>0.86097490600000004</c:v>
                </c:pt>
                <c:pt idx="1018">
                  <c:v>0.91205826800000001</c:v>
                </c:pt>
                <c:pt idx="1019">
                  <c:v>0.16454144200000001</c:v>
                </c:pt>
                <c:pt idx="1020">
                  <c:v>0.95925394500000005</c:v>
                </c:pt>
                <c:pt idx="1021">
                  <c:v>0.60254237300000002</c:v>
                </c:pt>
                <c:pt idx="1022">
                  <c:v>0.603219697</c:v>
                </c:pt>
                <c:pt idx="1023">
                  <c:v>0.88921568600000001</c:v>
                </c:pt>
                <c:pt idx="1024">
                  <c:v>3.3478343000000001E-2</c:v>
                </c:pt>
                <c:pt idx="1025">
                  <c:v>0.89776771300000002</c:v>
                </c:pt>
                <c:pt idx="1026">
                  <c:v>9.9597586000000002E-2</c:v>
                </c:pt>
                <c:pt idx="1027">
                  <c:v>0.75476413600000003</c:v>
                </c:pt>
                <c:pt idx="1028">
                  <c:v>0.35638610900000001</c:v>
                </c:pt>
                <c:pt idx="1029">
                  <c:v>0.988698839</c:v>
                </c:pt>
                <c:pt idx="1030">
                  <c:v>0.77352261499999997</c:v>
                </c:pt>
                <c:pt idx="1031">
                  <c:v>0.40141532499999999</c:v>
                </c:pt>
                <c:pt idx="1032">
                  <c:v>0.82788357899999998</c:v>
                </c:pt>
                <c:pt idx="1033">
                  <c:v>0.748414986</c:v>
                </c:pt>
                <c:pt idx="1034">
                  <c:v>0.11791280799999999</c:v>
                </c:pt>
                <c:pt idx="1035">
                  <c:v>0.58594956300000001</c:v>
                </c:pt>
                <c:pt idx="1036">
                  <c:v>0.98445171799999998</c:v>
                </c:pt>
                <c:pt idx="1037">
                  <c:v>0.30401034900000001</c:v>
                </c:pt>
                <c:pt idx="1038">
                  <c:v>0.54878397700000003</c:v>
                </c:pt>
                <c:pt idx="1039">
                  <c:v>0.536479708</c:v>
                </c:pt>
                <c:pt idx="1040">
                  <c:v>0.73060859199999995</c:v>
                </c:pt>
                <c:pt idx="1041">
                  <c:v>0.58778987199999999</c:v>
                </c:pt>
                <c:pt idx="1042">
                  <c:v>0.80707491099999995</c:v>
                </c:pt>
                <c:pt idx="1043">
                  <c:v>3.7084949999999998E-2</c:v>
                </c:pt>
                <c:pt idx="1044">
                  <c:v>0.64984227100000003</c:v>
                </c:pt>
                <c:pt idx="1045">
                  <c:v>0.26599247399999998</c:v>
                </c:pt>
                <c:pt idx="1046">
                  <c:v>0.96095617499999997</c:v>
                </c:pt>
                <c:pt idx="1047">
                  <c:v>0.53465098799999999</c:v>
                </c:pt>
                <c:pt idx="1048">
                  <c:v>0.95356284999999996</c:v>
                </c:pt>
                <c:pt idx="1049">
                  <c:v>0.61117021299999996</c:v>
                </c:pt>
                <c:pt idx="1050">
                  <c:v>0.90022732999999999</c:v>
                </c:pt>
                <c:pt idx="1051">
                  <c:v>0.85769574299999995</c:v>
                </c:pt>
                <c:pt idx="1052">
                  <c:v>0.64595409199999998</c:v>
                </c:pt>
                <c:pt idx="1053">
                  <c:v>0.88110539799999998</c:v>
                </c:pt>
                <c:pt idx="1054">
                  <c:v>8.2481254000000004E-2</c:v>
                </c:pt>
                <c:pt idx="1055">
                  <c:v>0.635482031</c:v>
                </c:pt>
                <c:pt idx="1056">
                  <c:v>0.274230476</c:v>
                </c:pt>
                <c:pt idx="1057">
                  <c:v>0.98551935400000001</c:v>
                </c:pt>
                <c:pt idx="1058">
                  <c:v>7.5842116000000001E-2</c:v>
                </c:pt>
                <c:pt idx="1059">
                  <c:v>0.981260248</c:v>
                </c:pt>
                <c:pt idx="1060">
                  <c:v>0.91779527599999999</c:v>
                </c:pt>
                <c:pt idx="1061">
                  <c:v>0.94169154200000005</c:v>
                </c:pt>
                <c:pt idx="1062">
                  <c:v>0.57474719900000004</c:v>
                </c:pt>
                <c:pt idx="1063">
                  <c:v>0.60247787600000002</c:v>
                </c:pt>
                <c:pt idx="1064">
                  <c:v>0.70564516099999997</c:v>
                </c:pt>
                <c:pt idx="1065">
                  <c:v>8.9788731999999996E-2</c:v>
                </c:pt>
                <c:pt idx="1066">
                  <c:v>0.99266966199999995</c:v>
                </c:pt>
                <c:pt idx="1067">
                  <c:v>0.598792663</c:v>
                </c:pt>
                <c:pt idx="1068">
                  <c:v>0.90133171899999998</c:v>
                </c:pt>
                <c:pt idx="1069">
                  <c:v>0.13849487799999999</c:v>
                </c:pt>
                <c:pt idx="1070">
                  <c:v>0.88404015599999997</c:v>
                </c:pt>
                <c:pt idx="1071">
                  <c:v>0.34460173300000002</c:v>
                </c:pt>
                <c:pt idx="1072">
                  <c:v>0.94147465399999997</c:v>
                </c:pt>
                <c:pt idx="1073">
                  <c:v>0.62891462899999995</c:v>
                </c:pt>
                <c:pt idx="1074">
                  <c:v>0.57415852300000003</c:v>
                </c:pt>
                <c:pt idx="1075">
                  <c:v>0.32730489499999998</c:v>
                </c:pt>
                <c:pt idx="1076">
                  <c:v>0.77299035400000005</c:v>
                </c:pt>
                <c:pt idx="1077">
                  <c:v>0.51988578399999996</c:v>
                </c:pt>
                <c:pt idx="1078">
                  <c:v>0.98080708699999997</c:v>
                </c:pt>
                <c:pt idx="1079">
                  <c:v>0.35340674500000002</c:v>
                </c:pt>
                <c:pt idx="1080">
                  <c:v>0.70090486699999999</c:v>
                </c:pt>
                <c:pt idx="1081">
                  <c:v>0.27627677099999998</c:v>
                </c:pt>
                <c:pt idx="1082">
                  <c:v>0.80644361799999997</c:v>
                </c:pt>
                <c:pt idx="1083">
                  <c:v>0.52126231000000001</c:v>
                </c:pt>
                <c:pt idx="1084">
                  <c:v>0.83565136799999995</c:v>
                </c:pt>
                <c:pt idx="1085">
                  <c:v>0.56746302599999998</c:v>
                </c:pt>
                <c:pt idx="1086">
                  <c:v>0.67032966999999999</c:v>
                </c:pt>
                <c:pt idx="1087">
                  <c:v>0.86471371500000005</c:v>
                </c:pt>
                <c:pt idx="1088">
                  <c:v>0.75305319800000003</c:v>
                </c:pt>
                <c:pt idx="1089">
                  <c:v>0.97483966499999997</c:v>
                </c:pt>
                <c:pt idx="1090">
                  <c:v>0.74370805399999995</c:v>
                </c:pt>
                <c:pt idx="1091">
                  <c:v>0.70072352599999999</c:v>
                </c:pt>
                <c:pt idx="1092">
                  <c:v>0.33189570699999998</c:v>
                </c:pt>
                <c:pt idx="1093">
                  <c:v>0.54579329300000001</c:v>
                </c:pt>
                <c:pt idx="1094">
                  <c:v>0.73450720300000005</c:v>
                </c:pt>
                <c:pt idx="1095">
                  <c:v>0.94401901200000005</c:v>
                </c:pt>
                <c:pt idx="1096">
                  <c:v>0.41477272700000001</c:v>
                </c:pt>
                <c:pt idx="1097">
                  <c:v>0.63987318199999998</c:v>
                </c:pt>
                <c:pt idx="1098">
                  <c:v>0.84725700000000004</c:v>
                </c:pt>
                <c:pt idx="1099">
                  <c:v>0.81317393299999996</c:v>
                </c:pt>
                <c:pt idx="1100">
                  <c:v>0.65108695699999997</c:v>
                </c:pt>
                <c:pt idx="1101">
                  <c:v>0.73925040200000003</c:v>
                </c:pt>
                <c:pt idx="1102">
                  <c:v>1.4290518E-2</c:v>
                </c:pt>
                <c:pt idx="1103">
                  <c:v>0.74114822999999996</c:v>
                </c:pt>
                <c:pt idx="1104">
                  <c:v>0.62197802199999996</c:v>
                </c:pt>
                <c:pt idx="1105">
                  <c:v>0.89939265899999998</c:v>
                </c:pt>
                <c:pt idx="1106">
                  <c:v>0.75366943200000003</c:v>
                </c:pt>
                <c:pt idx="1107">
                  <c:v>0.28910303900000001</c:v>
                </c:pt>
                <c:pt idx="1108">
                  <c:v>0.58415220599999995</c:v>
                </c:pt>
                <c:pt idx="1109">
                  <c:v>0.96841212600000004</c:v>
                </c:pt>
                <c:pt idx="1110">
                  <c:v>0.207290206</c:v>
                </c:pt>
                <c:pt idx="1111">
                  <c:v>0.45574184200000001</c:v>
                </c:pt>
                <c:pt idx="1112">
                  <c:v>5.4063794999999998E-2</c:v>
                </c:pt>
                <c:pt idx="1113">
                  <c:v>0.64228855699999998</c:v>
                </c:pt>
                <c:pt idx="1114">
                  <c:v>0.39849198899999999</c:v>
                </c:pt>
                <c:pt idx="1115">
                  <c:v>0.81380897600000002</c:v>
                </c:pt>
                <c:pt idx="1116">
                  <c:v>0.92719369699999998</c:v>
                </c:pt>
                <c:pt idx="1117">
                  <c:v>0.19359474400000001</c:v>
                </c:pt>
                <c:pt idx="1118">
                  <c:v>0.343707015</c:v>
                </c:pt>
                <c:pt idx="1119">
                  <c:v>0.34158086999999998</c:v>
                </c:pt>
                <c:pt idx="1120">
                  <c:v>0.395238961</c:v>
                </c:pt>
                <c:pt idx="1121">
                  <c:v>0.46560476099999998</c:v>
                </c:pt>
                <c:pt idx="1122">
                  <c:v>0.16968599000000001</c:v>
                </c:pt>
                <c:pt idx="1123">
                  <c:v>0.25449101800000001</c:v>
                </c:pt>
                <c:pt idx="1124">
                  <c:v>0.105042017</c:v>
                </c:pt>
                <c:pt idx="1125">
                  <c:v>0.821428571</c:v>
                </c:pt>
                <c:pt idx="1126">
                  <c:v>0.71716029800000003</c:v>
                </c:pt>
                <c:pt idx="1127">
                  <c:v>0.93446537500000004</c:v>
                </c:pt>
                <c:pt idx="1128">
                  <c:v>0.95374501099999998</c:v>
                </c:pt>
                <c:pt idx="1129">
                  <c:v>0.50272892700000005</c:v>
                </c:pt>
                <c:pt idx="1130">
                  <c:v>0.222494888</c:v>
                </c:pt>
                <c:pt idx="1131">
                  <c:v>0.19215612700000001</c:v>
                </c:pt>
                <c:pt idx="1132">
                  <c:v>0.349763928</c:v>
                </c:pt>
                <c:pt idx="1133">
                  <c:v>5.0314469999999997E-3</c:v>
                </c:pt>
                <c:pt idx="1134">
                  <c:v>4.0135783000000001E-2</c:v>
                </c:pt>
                <c:pt idx="1135">
                  <c:v>0.154059956</c:v>
                </c:pt>
                <c:pt idx="1136">
                  <c:v>0.58968743800000001</c:v>
                </c:pt>
                <c:pt idx="1137">
                  <c:v>0.87974508200000001</c:v>
                </c:pt>
                <c:pt idx="1138">
                  <c:v>0.96665133400000003</c:v>
                </c:pt>
                <c:pt idx="1139">
                  <c:v>0.95454545499999999</c:v>
                </c:pt>
                <c:pt idx="1140">
                  <c:v>0.40650012099999999</c:v>
                </c:pt>
                <c:pt idx="1141">
                  <c:v>0.56900304700000004</c:v>
                </c:pt>
                <c:pt idx="1142">
                  <c:v>0.20580754600000001</c:v>
                </c:pt>
                <c:pt idx="1143">
                  <c:v>0.232665073</c:v>
                </c:pt>
                <c:pt idx="1144">
                  <c:v>0.18212746699999999</c:v>
                </c:pt>
                <c:pt idx="1145">
                  <c:v>9.4043890000000008E-3</c:v>
                </c:pt>
                <c:pt idx="1146">
                  <c:v>0.43583902800000002</c:v>
                </c:pt>
                <c:pt idx="1147">
                  <c:v>0.25473399499999999</c:v>
                </c:pt>
                <c:pt idx="1148">
                  <c:v>0.97121401799999996</c:v>
                </c:pt>
                <c:pt idx="1149">
                  <c:v>0.838625866</c:v>
                </c:pt>
                <c:pt idx="1150">
                  <c:v>0.81428883500000004</c:v>
                </c:pt>
                <c:pt idx="1151">
                  <c:v>0.89656152300000003</c:v>
                </c:pt>
                <c:pt idx="1152">
                  <c:v>0.27168007</c:v>
                </c:pt>
                <c:pt idx="1153">
                  <c:v>0.453579858</c:v>
                </c:pt>
                <c:pt idx="1154">
                  <c:v>0.18956714799999999</c:v>
                </c:pt>
                <c:pt idx="1155">
                  <c:v>0.22915940000000001</c:v>
                </c:pt>
                <c:pt idx="1156">
                  <c:v>0.18739790000000001</c:v>
                </c:pt>
                <c:pt idx="1157">
                  <c:v>2.4121961000000001E-2</c:v>
                </c:pt>
                <c:pt idx="1158">
                  <c:v>0.92234134999999995</c:v>
                </c:pt>
                <c:pt idx="1159">
                  <c:v>0.54717421799999999</c:v>
                </c:pt>
                <c:pt idx="1160">
                  <c:v>0.88587495900000002</c:v>
                </c:pt>
                <c:pt idx="1161">
                  <c:v>0.78619940200000005</c:v>
                </c:pt>
                <c:pt idx="1162">
                  <c:v>0.54173486100000001</c:v>
                </c:pt>
                <c:pt idx="1163">
                  <c:v>0.27727478500000002</c:v>
                </c:pt>
                <c:pt idx="1164">
                  <c:v>0.91349353</c:v>
                </c:pt>
                <c:pt idx="1165">
                  <c:v>0.106941432</c:v>
                </c:pt>
                <c:pt idx="1166">
                  <c:v>4.2854643999999997E-2</c:v>
                </c:pt>
                <c:pt idx="1167">
                  <c:v>0.65529580200000004</c:v>
                </c:pt>
                <c:pt idx="1168">
                  <c:v>0.10252396799999999</c:v>
                </c:pt>
                <c:pt idx="1169">
                  <c:v>0.76063511100000003</c:v>
                </c:pt>
                <c:pt idx="1170">
                  <c:v>0.64919695700000002</c:v>
                </c:pt>
                <c:pt idx="1171">
                  <c:v>0.65919282499999998</c:v>
                </c:pt>
                <c:pt idx="1172">
                  <c:v>0.49167733699999999</c:v>
                </c:pt>
                <c:pt idx="1173">
                  <c:v>0.94483159100000003</c:v>
                </c:pt>
                <c:pt idx="1174">
                  <c:v>0.49228855700000002</c:v>
                </c:pt>
                <c:pt idx="1175">
                  <c:v>0.60020161299999997</c:v>
                </c:pt>
                <c:pt idx="1176">
                  <c:v>0.27434728600000002</c:v>
                </c:pt>
                <c:pt idx="1177">
                  <c:v>0</c:v>
                </c:pt>
                <c:pt idx="1178">
                  <c:v>0.87698131099999999</c:v>
                </c:pt>
                <c:pt idx="1179">
                  <c:v>4.9038839999999998E-3</c:v>
                </c:pt>
                <c:pt idx="1180">
                  <c:v>0.63636363600000001</c:v>
                </c:pt>
                <c:pt idx="1181">
                  <c:v>0.79165661899999995</c:v>
                </c:pt>
                <c:pt idx="1182">
                  <c:v>0.58819836800000003</c:v>
                </c:pt>
                <c:pt idx="1183">
                  <c:v>0.898297872</c:v>
                </c:pt>
                <c:pt idx="1184">
                  <c:v>0.27060198699999999</c:v>
                </c:pt>
                <c:pt idx="1185">
                  <c:v>8.8978089999999996E-2</c:v>
                </c:pt>
                <c:pt idx="1186">
                  <c:v>0.72148760300000003</c:v>
                </c:pt>
                <c:pt idx="1187">
                  <c:v>0</c:v>
                </c:pt>
                <c:pt idx="1188">
                  <c:v>0.92534228900000004</c:v>
                </c:pt>
                <c:pt idx="1189">
                  <c:v>0.60903173300000002</c:v>
                </c:pt>
                <c:pt idx="1190">
                  <c:v>0.56156936899999998</c:v>
                </c:pt>
                <c:pt idx="1191">
                  <c:v>0.65458377199999995</c:v>
                </c:pt>
                <c:pt idx="1192">
                  <c:v>0.46330481800000001</c:v>
                </c:pt>
                <c:pt idx="1193">
                  <c:v>0.57862791999999996</c:v>
                </c:pt>
                <c:pt idx="1194">
                  <c:v>0.69936131400000001</c:v>
                </c:pt>
                <c:pt idx="1195">
                  <c:v>0</c:v>
                </c:pt>
                <c:pt idx="1196">
                  <c:v>0.99731510899999998</c:v>
                </c:pt>
                <c:pt idx="1197">
                  <c:v>0.430806523</c:v>
                </c:pt>
                <c:pt idx="1198">
                  <c:v>0.87047898300000004</c:v>
                </c:pt>
                <c:pt idx="1199">
                  <c:v>0.86533166500000003</c:v>
                </c:pt>
                <c:pt idx="1200">
                  <c:v>0.69731800799999999</c:v>
                </c:pt>
                <c:pt idx="1201">
                  <c:v>0.71191734699999998</c:v>
                </c:pt>
                <c:pt idx="1202">
                  <c:v>0.364064481</c:v>
                </c:pt>
                <c:pt idx="1203">
                  <c:v>3.5823000000000002E-4</c:v>
                </c:pt>
                <c:pt idx="1204">
                  <c:v>0.99087972599999996</c:v>
                </c:pt>
                <c:pt idx="1205">
                  <c:v>2.0070423E-2</c:v>
                </c:pt>
                <c:pt idx="1206">
                  <c:v>0.99260151399999996</c:v>
                </c:pt>
                <c:pt idx="1207">
                  <c:v>0.83865104999999995</c:v>
                </c:pt>
                <c:pt idx="1208">
                  <c:v>0.76649122800000002</c:v>
                </c:pt>
                <c:pt idx="1209">
                  <c:v>0.86437141399999995</c:v>
                </c:pt>
                <c:pt idx="1210">
                  <c:v>0.560500475</c:v>
                </c:pt>
                <c:pt idx="1211">
                  <c:v>0.57350912200000004</c:v>
                </c:pt>
                <c:pt idx="1212">
                  <c:v>0</c:v>
                </c:pt>
                <c:pt idx="1213">
                  <c:v>0.92814844100000005</c:v>
                </c:pt>
                <c:pt idx="1214">
                  <c:v>0.163235509</c:v>
                </c:pt>
                <c:pt idx="1215">
                  <c:v>0.97584655499999995</c:v>
                </c:pt>
                <c:pt idx="1216">
                  <c:v>0.80146417999999997</c:v>
                </c:pt>
                <c:pt idx="1217">
                  <c:v>0.98965791599999997</c:v>
                </c:pt>
                <c:pt idx="1218">
                  <c:v>0.87130600599999997</c:v>
                </c:pt>
                <c:pt idx="1219">
                  <c:v>0.71298543700000006</c:v>
                </c:pt>
                <c:pt idx="1220">
                  <c:v>0.39347180999999998</c:v>
                </c:pt>
                <c:pt idx="1221">
                  <c:v>0</c:v>
                </c:pt>
                <c:pt idx="1222">
                  <c:v>0.93315205099999998</c:v>
                </c:pt>
                <c:pt idx="1223">
                  <c:v>0.51699175500000005</c:v>
                </c:pt>
                <c:pt idx="1224">
                  <c:v>0.959193246</c:v>
                </c:pt>
                <c:pt idx="1225">
                  <c:v>0.91203023299999997</c:v>
                </c:pt>
                <c:pt idx="1226">
                  <c:v>0.94351382900000003</c:v>
                </c:pt>
                <c:pt idx="1227">
                  <c:v>0.29160226700000003</c:v>
                </c:pt>
                <c:pt idx="1228">
                  <c:v>0.44859975600000002</c:v>
                </c:pt>
                <c:pt idx="1229">
                  <c:v>0.39326954800000002</c:v>
                </c:pt>
                <c:pt idx="1230">
                  <c:v>0.95726495700000003</c:v>
                </c:pt>
                <c:pt idx="1231">
                  <c:v>0.76076040199999995</c:v>
                </c:pt>
                <c:pt idx="1232">
                  <c:v>0.97507940400000004</c:v>
                </c:pt>
                <c:pt idx="1233">
                  <c:v>0.80123966899999999</c:v>
                </c:pt>
                <c:pt idx="1234">
                  <c:v>0.12983518299999999</c:v>
                </c:pt>
                <c:pt idx="1235">
                  <c:v>3.5114215999999997E-2</c:v>
                </c:pt>
                <c:pt idx="1236">
                  <c:v>0.651258581</c:v>
                </c:pt>
                <c:pt idx="1237">
                  <c:v>0.79259525500000005</c:v>
                </c:pt>
                <c:pt idx="1238">
                  <c:v>0.99308300400000005</c:v>
                </c:pt>
                <c:pt idx="1239">
                  <c:v>0.428277923</c:v>
                </c:pt>
                <c:pt idx="1240">
                  <c:v>0.11574886</c:v>
                </c:pt>
                <c:pt idx="1241">
                  <c:v>1.2820513E-2</c:v>
                </c:pt>
                <c:pt idx="1242">
                  <c:v>0.67597061899999999</c:v>
                </c:pt>
                <c:pt idx="1243">
                  <c:v>0.81730769199999997</c:v>
                </c:pt>
                <c:pt idx="1244">
                  <c:v>0.63650385600000003</c:v>
                </c:pt>
                <c:pt idx="1245">
                  <c:v>0.97388664000000003</c:v>
                </c:pt>
                <c:pt idx="1246">
                  <c:v>0.77329015099999998</c:v>
                </c:pt>
                <c:pt idx="1247">
                  <c:v>0.21304880200000001</c:v>
                </c:pt>
                <c:pt idx="1248">
                  <c:v>0.322580645</c:v>
                </c:pt>
                <c:pt idx="1249">
                  <c:v>0.844235925</c:v>
                </c:pt>
                <c:pt idx="1250">
                  <c:v>0.90829694299999997</c:v>
                </c:pt>
                <c:pt idx="1251">
                  <c:v>0.82698313599999995</c:v>
                </c:pt>
                <c:pt idx="1252">
                  <c:v>0.41832931400000001</c:v>
                </c:pt>
                <c:pt idx="1253">
                  <c:v>0.432972523</c:v>
                </c:pt>
                <c:pt idx="1254">
                  <c:v>0.95105615700000001</c:v>
                </c:pt>
                <c:pt idx="1255">
                  <c:v>0.73465431800000003</c:v>
                </c:pt>
                <c:pt idx="1256">
                  <c:v>0.93407728899999998</c:v>
                </c:pt>
                <c:pt idx="1257">
                  <c:v>0.88479544099999996</c:v>
                </c:pt>
                <c:pt idx="1258">
                  <c:v>0.47464741399999999</c:v>
                </c:pt>
                <c:pt idx="1259">
                  <c:v>0.73723621500000003</c:v>
                </c:pt>
                <c:pt idx="1260">
                  <c:v>0.90844424000000001</c:v>
                </c:pt>
                <c:pt idx="1261">
                  <c:v>0.78422558200000003</c:v>
                </c:pt>
                <c:pt idx="1262">
                  <c:v>0.84608120899999995</c:v>
                </c:pt>
                <c:pt idx="1263">
                  <c:v>0.58373382600000001</c:v>
                </c:pt>
                <c:pt idx="1264">
                  <c:v>0.71740499700000004</c:v>
                </c:pt>
                <c:pt idx="1265">
                  <c:v>0.79405219500000002</c:v>
                </c:pt>
                <c:pt idx="1266">
                  <c:v>0.52603018499999998</c:v>
                </c:pt>
                <c:pt idx="1267">
                  <c:v>0.98077214199999996</c:v>
                </c:pt>
                <c:pt idx="1268">
                  <c:v>0.89296939600000003</c:v>
                </c:pt>
                <c:pt idx="1269">
                  <c:v>0.58945977199999999</c:v>
                </c:pt>
                <c:pt idx="1270">
                  <c:v>0.87566189400000005</c:v>
                </c:pt>
                <c:pt idx="1271">
                  <c:v>0.84866288499999998</c:v>
                </c:pt>
                <c:pt idx="1272">
                  <c:v>0.78481278899999996</c:v>
                </c:pt>
                <c:pt idx="1273">
                  <c:v>0.87141292400000003</c:v>
                </c:pt>
                <c:pt idx="1274">
                  <c:v>0.51435503400000004</c:v>
                </c:pt>
                <c:pt idx="1275">
                  <c:v>0.396953742</c:v>
                </c:pt>
                <c:pt idx="1276">
                  <c:v>0.81436114000000004</c:v>
                </c:pt>
                <c:pt idx="1277">
                  <c:v>0.43664871700000002</c:v>
                </c:pt>
                <c:pt idx="1278">
                  <c:v>0.76267779800000002</c:v>
                </c:pt>
                <c:pt idx="1279">
                  <c:v>0.44143896700000002</c:v>
                </c:pt>
                <c:pt idx="1280">
                  <c:v>0.638506876</c:v>
                </c:pt>
                <c:pt idx="1281">
                  <c:v>0.63047618999999999</c:v>
                </c:pt>
                <c:pt idx="1282">
                  <c:v>0.30262931799999998</c:v>
                </c:pt>
                <c:pt idx="1283">
                  <c:v>0.70319541200000002</c:v>
                </c:pt>
                <c:pt idx="1284">
                  <c:v>0.50836524900000002</c:v>
                </c:pt>
                <c:pt idx="1285">
                  <c:v>0.70761960999999995</c:v>
                </c:pt>
                <c:pt idx="1286">
                  <c:v>0.75141361299999998</c:v>
                </c:pt>
                <c:pt idx="1287">
                  <c:v>0.37699397400000001</c:v>
                </c:pt>
                <c:pt idx="1288">
                  <c:v>0.98040496399999999</c:v>
                </c:pt>
                <c:pt idx="1289">
                  <c:v>0.80807864900000004</c:v>
                </c:pt>
                <c:pt idx="1290">
                  <c:v>0.964527421</c:v>
                </c:pt>
                <c:pt idx="1291">
                  <c:v>0.95399461399999996</c:v>
                </c:pt>
                <c:pt idx="1292">
                  <c:v>0.955426357</c:v>
                </c:pt>
                <c:pt idx="1293">
                  <c:v>0.94812544200000004</c:v>
                </c:pt>
                <c:pt idx="1294">
                  <c:v>0.76545414000000001</c:v>
                </c:pt>
                <c:pt idx="1295">
                  <c:v>0.48310249300000002</c:v>
                </c:pt>
                <c:pt idx="1296">
                  <c:v>0.76404727299999997</c:v>
                </c:pt>
                <c:pt idx="1297">
                  <c:v>0.53165640000000003</c:v>
                </c:pt>
                <c:pt idx="1298">
                  <c:v>0.158675593</c:v>
                </c:pt>
                <c:pt idx="1299">
                  <c:v>0.198312236</c:v>
                </c:pt>
                <c:pt idx="1300">
                  <c:v>7.6258300000000005E-4</c:v>
                </c:pt>
                <c:pt idx="1301">
                  <c:v>0</c:v>
                </c:pt>
                <c:pt idx="1302">
                  <c:v>0.144225189</c:v>
                </c:pt>
                <c:pt idx="1303">
                  <c:v>0.47591921300000001</c:v>
                </c:pt>
                <c:pt idx="1304">
                  <c:v>0.82729306499999999</c:v>
                </c:pt>
                <c:pt idx="1305">
                  <c:v>0.84848484800000001</c:v>
                </c:pt>
                <c:pt idx="1306">
                  <c:v>0.97760100500000002</c:v>
                </c:pt>
                <c:pt idx="1307">
                  <c:v>0.91410138200000002</c:v>
                </c:pt>
                <c:pt idx="1308">
                  <c:v>0.92704825999999996</c:v>
                </c:pt>
                <c:pt idx="1309">
                  <c:v>0.89324990500000001</c:v>
                </c:pt>
                <c:pt idx="1310">
                  <c:v>0.90977928100000005</c:v>
                </c:pt>
                <c:pt idx="1311">
                  <c:v>0.67470976599999999</c:v>
                </c:pt>
                <c:pt idx="1312">
                  <c:v>0.72151630700000002</c:v>
                </c:pt>
                <c:pt idx="1313">
                  <c:v>0.58949096899999998</c:v>
                </c:pt>
                <c:pt idx="1314">
                  <c:v>0.57777327099999998</c:v>
                </c:pt>
                <c:pt idx="1315">
                  <c:v>0.88748995399999997</c:v>
                </c:pt>
                <c:pt idx="1316">
                  <c:v>0.77618392599999997</c:v>
                </c:pt>
                <c:pt idx="1317">
                  <c:v>0.97307485199999999</c:v>
                </c:pt>
                <c:pt idx="1318">
                  <c:v>0.95102234900000004</c:v>
                </c:pt>
                <c:pt idx="1319">
                  <c:v>0.98140942499999995</c:v>
                </c:pt>
                <c:pt idx="1320">
                  <c:v>0.96075448699999999</c:v>
                </c:pt>
                <c:pt idx="1321">
                  <c:v>0.85253991299999998</c:v>
                </c:pt>
                <c:pt idx="1322">
                  <c:v>0.90494185999999999</c:v>
                </c:pt>
                <c:pt idx="1323">
                  <c:v>0.89019708200000003</c:v>
                </c:pt>
                <c:pt idx="1324">
                  <c:v>0.57759815199999998</c:v>
                </c:pt>
                <c:pt idx="1325">
                  <c:v>0.83285917499999995</c:v>
                </c:pt>
                <c:pt idx="1326">
                  <c:v>0.61138991899999995</c:v>
                </c:pt>
                <c:pt idx="1327">
                  <c:v>0.61019135700000005</c:v>
                </c:pt>
                <c:pt idx="1328">
                  <c:v>0.71524907500000001</c:v>
                </c:pt>
                <c:pt idx="1329">
                  <c:v>0.75347912500000003</c:v>
                </c:pt>
                <c:pt idx="1330">
                  <c:v>0.70581696900000002</c:v>
                </c:pt>
                <c:pt idx="1331">
                  <c:v>0.74536038000000004</c:v>
                </c:pt>
                <c:pt idx="1332">
                  <c:v>0.89091749499999995</c:v>
                </c:pt>
                <c:pt idx="1333">
                  <c:v>0.95402298900000004</c:v>
                </c:pt>
                <c:pt idx="1334">
                  <c:v>0.75424261500000001</c:v>
                </c:pt>
                <c:pt idx="1335">
                  <c:v>0.925141243</c:v>
                </c:pt>
                <c:pt idx="1336">
                  <c:v>0.98443842999999998</c:v>
                </c:pt>
                <c:pt idx="1337">
                  <c:v>0.87208542200000005</c:v>
                </c:pt>
                <c:pt idx="1338">
                  <c:v>0.95084665999999995</c:v>
                </c:pt>
                <c:pt idx="1339">
                  <c:v>0.98789712600000001</c:v>
                </c:pt>
                <c:pt idx="1340">
                  <c:v>0.893828226</c:v>
                </c:pt>
                <c:pt idx="1341">
                  <c:v>0.99556327200000005</c:v>
                </c:pt>
                <c:pt idx="1342">
                  <c:v>0.70838984699999996</c:v>
                </c:pt>
                <c:pt idx="1343">
                  <c:v>0.76726653700000003</c:v>
                </c:pt>
                <c:pt idx="1344">
                  <c:v>0.83966129499999997</c:v>
                </c:pt>
                <c:pt idx="1345">
                  <c:v>0.68486696199999997</c:v>
                </c:pt>
                <c:pt idx="1346">
                  <c:v>0.53283249899999996</c:v>
                </c:pt>
                <c:pt idx="1347">
                  <c:v>0.42637946300000001</c:v>
                </c:pt>
                <c:pt idx="1348">
                  <c:v>0.85328887499999995</c:v>
                </c:pt>
                <c:pt idx="1349">
                  <c:v>0.56881009599999999</c:v>
                </c:pt>
                <c:pt idx="1350">
                  <c:v>0.706769329</c:v>
                </c:pt>
                <c:pt idx="1351">
                  <c:v>0.63657639600000004</c:v>
                </c:pt>
                <c:pt idx="1352">
                  <c:v>0.63612565399999998</c:v>
                </c:pt>
                <c:pt idx="1353">
                  <c:v>0.77461486899999998</c:v>
                </c:pt>
                <c:pt idx="1354">
                  <c:v>0.62572046100000001</c:v>
                </c:pt>
                <c:pt idx="1355">
                  <c:v>0.61757322199999998</c:v>
                </c:pt>
                <c:pt idx="1356">
                  <c:v>0.68429177900000004</c:v>
                </c:pt>
                <c:pt idx="1357">
                  <c:v>0.42505974699999999</c:v>
                </c:pt>
                <c:pt idx="1358">
                  <c:v>0.54214123000000003</c:v>
                </c:pt>
                <c:pt idx="1359">
                  <c:v>0.71091234299999995</c:v>
                </c:pt>
                <c:pt idx="1360">
                  <c:v>0.528592163</c:v>
                </c:pt>
                <c:pt idx="1361">
                  <c:v>0.56176554899999998</c:v>
                </c:pt>
                <c:pt idx="1362">
                  <c:v>0.34825729700000002</c:v>
                </c:pt>
                <c:pt idx="1363">
                  <c:v>0.55704697999999997</c:v>
                </c:pt>
                <c:pt idx="1364">
                  <c:v>0.347152978</c:v>
                </c:pt>
                <c:pt idx="1365">
                  <c:v>0.33992653299999998</c:v>
                </c:pt>
                <c:pt idx="1366">
                  <c:v>0.47950377599999999</c:v>
                </c:pt>
                <c:pt idx="1367">
                  <c:v>0.48992700700000003</c:v>
                </c:pt>
                <c:pt idx="1368">
                  <c:v>0.421782763</c:v>
                </c:pt>
                <c:pt idx="1369">
                  <c:v>0.39296266499999999</c:v>
                </c:pt>
                <c:pt idx="1370">
                  <c:v>0.32026143800000001</c:v>
                </c:pt>
                <c:pt idx="1371">
                  <c:v>0.52323395100000003</c:v>
                </c:pt>
                <c:pt idx="1372">
                  <c:v>0.56468965500000001</c:v>
                </c:pt>
                <c:pt idx="1373">
                  <c:v>0.49955895299999997</c:v>
                </c:pt>
                <c:pt idx="1374">
                  <c:v>0.79240282699999998</c:v>
                </c:pt>
                <c:pt idx="1375">
                  <c:v>0.60078828799999995</c:v>
                </c:pt>
                <c:pt idx="1376">
                  <c:v>0.40868752899999999</c:v>
                </c:pt>
                <c:pt idx="1377">
                  <c:v>0.32745141799999999</c:v>
                </c:pt>
                <c:pt idx="1378">
                  <c:v>0.51063829800000005</c:v>
                </c:pt>
                <c:pt idx="1379">
                  <c:v>0.52259185699999999</c:v>
                </c:pt>
                <c:pt idx="1380">
                  <c:v>0.869078605</c:v>
                </c:pt>
                <c:pt idx="1381">
                  <c:v>0.72724846499999996</c:v>
                </c:pt>
                <c:pt idx="1382">
                  <c:v>0.36229872299999999</c:v>
                </c:pt>
                <c:pt idx="1383">
                  <c:v>0.69847928699999995</c:v>
                </c:pt>
                <c:pt idx="1384">
                  <c:v>0.50388635800000003</c:v>
                </c:pt>
                <c:pt idx="1385">
                  <c:v>0.817934783</c:v>
                </c:pt>
                <c:pt idx="1386">
                  <c:v>0.46354883099999999</c:v>
                </c:pt>
                <c:pt idx="1387">
                  <c:v>0.95895623799999996</c:v>
                </c:pt>
                <c:pt idx="1388">
                  <c:v>3.2011133999999997E-2</c:v>
                </c:pt>
                <c:pt idx="1389">
                  <c:v>0.97675753200000004</c:v>
                </c:pt>
                <c:pt idx="1390">
                  <c:v>5.4047942000000002E-2</c:v>
                </c:pt>
                <c:pt idx="1391">
                  <c:v>0.54609544499999996</c:v>
                </c:pt>
                <c:pt idx="1392">
                  <c:v>0.55559105399999997</c:v>
                </c:pt>
                <c:pt idx="1393">
                  <c:v>0.41674844599999999</c:v>
                </c:pt>
                <c:pt idx="1394">
                  <c:v>0.97823721399999997</c:v>
                </c:pt>
                <c:pt idx="1395">
                  <c:v>7.1736E-4</c:v>
                </c:pt>
                <c:pt idx="1396">
                  <c:v>0.97009179700000003</c:v>
                </c:pt>
                <c:pt idx="1397">
                  <c:v>1.7641130000000001E-3</c:v>
                </c:pt>
                <c:pt idx="1398">
                  <c:v>0.94467213100000003</c:v>
                </c:pt>
                <c:pt idx="1399">
                  <c:v>0.183951965</c:v>
                </c:pt>
                <c:pt idx="1400">
                  <c:v>0.193975904</c:v>
                </c:pt>
                <c:pt idx="1401">
                  <c:v>1.2628488E-2</c:v>
                </c:pt>
                <c:pt idx="1402">
                  <c:v>0.98995433799999999</c:v>
                </c:pt>
                <c:pt idx="1403">
                  <c:v>3.1943692000000003E-2</c:v>
                </c:pt>
                <c:pt idx="1404">
                  <c:v>0.94502042100000005</c:v>
                </c:pt>
                <c:pt idx="1405">
                  <c:v>1.8094430000000002E-2</c:v>
                </c:pt>
                <c:pt idx="1406">
                  <c:v>0.902969613</c:v>
                </c:pt>
                <c:pt idx="1407">
                  <c:v>0</c:v>
                </c:pt>
                <c:pt idx="1408">
                  <c:v>0.86645468999999997</c:v>
                </c:pt>
                <c:pt idx="1409">
                  <c:v>0.11076279999999999</c:v>
                </c:pt>
                <c:pt idx="1410">
                  <c:v>0.98811881199999996</c:v>
                </c:pt>
                <c:pt idx="1411">
                  <c:v>0.14752151999999999</c:v>
                </c:pt>
                <c:pt idx="1412">
                  <c:v>0.99445983400000004</c:v>
                </c:pt>
                <c:pt idx="1413">
                  <c:v>4.0091930999999997E-2</c:v>
                </c:pt>
                <c:pt idx="1414">
                  <c:v>0.86426332299999997</c:v>
                </c:pt>
                <c:pt idx="1415">
                  <c:v>8.0194410000000004E-3</c:v>
                </c:pt>
                <c:pt idx="1416">
                  <c:v>0.91038359800000002</c:v>
                </c:pt>
                <c:pt idx="1417">
                  <c:v>7.5066377000000004E-2</c:v>
                </c:pt>
                <c:pt idx="1418">
                  <c:v>0.88016818500000005</c:v>
                </c:pt>
                <c:pt idx="1419">
                  <c:v>0.77422680399999999</c:v>
                </c:pt>
                <c:pt idx="1420">
                  <c:v>0.166064982</c:v>
                </c:pt>
                <c:pt idx="1421">
                  <c:v>0.97310513399999998</c:v>
                </c:pt>
                <c:pt idx="1422">
                  <c:v>1.25E-3</c:v>
                </c:pt>
                <c:pt idx="1423">
                  <c:v>0.80432612299999995</c:v>
                </c:pt>
                <c:pt idx="1424">
                  <c:v>6.0407240000000001E-2</c:v>
                </c:pt>
                <c:pt idx="1425">
                  <c:v>0.77162293500000001</c:v>
                </c:pt>
                <c:pt idx="1426">
                  <c:v>1.7901900000000001E-3</c:v>
                </c:pt>
                <c:pt idx="1427">
                  <c:v>0.80479210700000003</c:v>
                </c:pt>
                <c:pt idx="1428">
                  <c:v>0.51964636500000005</c:v>
                </c:pt>
                <c:pt idx="1429">
                  <c:v>0.61681598900000001</c:v>
                </c:pt>
                <c:pt idx="1430">
                  <c:v>0.39995040900000001</c:v>
                </c:pt>
                <c:pt idx="1431">
                  <c:v>0.161343917</c:v>
                </c:pt>
                <c:pt idx="1432">
                  <c:v>0.94753193000000002</c:v>
                </c:pt>
                <c:pt idx="1433">
                  <c:v>0.805913043</c:v>
                </c:pt>
                <c:pt idx="1434">
                  <c:v>0.118682022</c:v>
                </c:pt>
                <c:pt idx="1435">
                  <c:v>0.69555950300000002</c:v>
                </c:pt>
                <c:pt idx="1436">
                  <c:v>0.114741406</c:v>
                </c:pt>
                <c:pt idx="1437">
                  <c:v>0.72056411899999995</c:v>
                </c:pt>
                <c:pt idx="1438">
                  <c:v>0.63952464799999997</c:v>
                </c:pt>
                <c:pt idx="1439">
                  <c:v>0.90288978499999994</c:v>
                </c:pt>
                <c:pt idx="1440">
                  <c:v>0.68268482500000005</c:v>
                </c:pt>
                <c:pt idx="1441">
                  <c:v>0.49228791799999999</c:v>
                </c:pt>
                <c:pt idx="1442">
                  <c:v>0.57876209999999995</c:v>
                </c:pt>
                <c:pt idx="1443">
                  <c:v>0.64409264099999997</c:v>
                </c:pt>
                <c:pt idx="1444">
                  <c:v>0.83623693399999999</c:v>
                </c:pt>
                <c:pt idx="1445">
                  <c:v>0.16081284500000001</c:v>
                </c:pt>
                <c:pt idx="1446">
                  <c:v>6.0238716999999997E-2</c:v>
                </c:pt>
                <c:pt idx="1447">
                  <c:v>0.69378071500000005</c:v>
                </c:pt>
                <c:pt idx="1448">
                  <c:v>0.69034608399999997</c:v>
                </c:pt>
                <c:pt idx="1449">
                  <c:v>0.70706059099999996</c:v>
                </c:pt>
                <c:pt idx="1450">
                  <c:v>0.60587639299999996</c:v>
                </c:pt>
                <c:pt idx="1451">
                  <c:v>0.82518543499999997</c:v>
                </c:pt>
                <c:pt idx="1452">
                  <c:v>2.1574478000000001E-2</c:v>
                </c:pt>
                <c:pt idx="1453">
                  <c:v>0.85520200199999996</c:v>
                </c:pt>
                <c:pt idx="1454">
                  <c:v>0</c:v>
                </c:pt>
                <c:pt idx="1455">
                  <c:v>8.4582908999999998E-2</c:v>
                </c:pt>
                <c:pt idx="1456">
                  <c:v>0.66845229500000003</c:v>
                </c:pt>
                <c:pt idx="1457">
                  <c:v>0.50699519699999995</c:v>
                </c:pt>
                <c:pt idx="1458">
                  <c:v>0.84577191600000001</c:v>
                </c:pt>
                <c:pt idx="1459">
                  <c:v>0.22158971099999999</c:v>
                </c:pt>
                <c:pt idx="1460">
                  <c:v>0.74872586900000004</c:v>
                </c:pt>
                <c:pt idx="1461">
                  <c:v>3.34001E-4</c:v>
                </c:pt>
                <c:pt idx="1462">
                  <c:v>0.86312530600000004</c:v>
                </c:pt>
                <c:pt idx="1463">
                  <c:v>0</c:v>
                </c:pt>
                <c:pt idx="1464">
                  <c:v>0.20954162800000001</c:v>
                </c:pt>
                <c:pt idx="1465">
                  <c:v>0.79961309000000003</c:v>
                </c:pt>
                <c:pt idx="1466">
                  <c:v>0.419056812</c:v>
                </c:pt>
                <c:pt idx="1467">
                  <c:v>0.95827073900000004</c:v>
                </c:pt>
                <c:pt idx="1468">
                  <c:v>8.9943342999999995E-2</c:v>
                </c:pt>
                <c:pt idx="1469">
                  <c:v>0.58212560400000002</c:v>
                </c:pt>
                <c:pt idx="1470">
                  <c:v>2.2830441E-2</c:v>
                </c:pt>
                <c:pt idx="1471">
                  <c:v>4.4280439999999999E-3</c:v>
                </c:pt>
                <c:pt idx="1472">
                  <c:v>0.34985892800000001</c:v>
                </c:pt>
                <c:pt idx="1473">
                  <c:v>0.129695066</c:v>
                </c:pt>
                <c:pt idx="1474">
                  <c:v>0.61344656799999997</c:v>
                </c:pt>
                <c:pt idx="1475">
                  <c:v>0.279923274</c:v>
                </c:pt>
                <c:pt idx="1476">
                  <c:v>2.9794431E-2</c:v>
                </c:pt>
                <c:pt idx="1477">
                  <c:v>0.808621217</c:v>
                </c:pt>
                <c:pt idx="1478">
                  <c:v>2.1203289999999998E-3</c:v>
                </c:pt>
                <c:pt idx="1479">
                  <c:v>0</c:v>
                </c:pt>
                <c:pt idx="1480">
                  <c:v>0</c:v>
                </c:pt>
                <c:pt idx="1481">
                  <c:v>0.17938037000000001</c:v>
                </c:pt>
                <c:pt idx="1482">
                  <c:v>0.42346794700000001</c:v>
                </c:pt>
                <c:pt idx="1483">
                  <c:v>0.98133535699999996</c:v>
                </c:pt>
                <c:pt idx="1484">
                  <c:v>2.0510255000000002E-2</c:v>
                </c:pt>
                <c:pt idx="1485">
                  <c:v>0</c:v>
                </c:pt>
                <c:pt idx="1486">
                  <c:v>0</c:v>
                </c:pt>
                <c:pt idx="1487">
                  <c:v>5.0452781000000002E-2</c:v>
                </c:pt>
                <c:pt idx="1488">
                  <c:v>0.93619849399999999</c:v>
                </c:pt>
                <c:pt idx="1489">
                  <c:v>0.25456743700000001</c:v>
                </c:pt>
                <c:pt idx="1490">
                  <c:v>0.78478260899999996</c:v>
                </c:pt>
                <c:pt idx="1491">
                  <c:v>3.8600420000000002E-3</c:v>
                </c:pt>
                <c:pt idx="1492">
                  <c:v>4.0949050000000002E-3</c:v>
                </c:pt>
                <c:pt idx="1493">
                  <c:v>1.3493500000000001E-4</c:v>
                </c:pt>
                <c:pt idx="1494">
                  <c:v>0.226730034</c:v>
                </c:pt>
                <c:pt idx="1495">
                  <c:v>0.873468778</c:v>
                </c:pt>
                <c:pt idx="1496">
                  <c:v>0.25222629600000002</c:v>
                </c:pt>
                <c:pt idx="1497">
                  <c:v>3.5206840000000001E-3</c:v>
                </c:pt>
                <c:pt idx="1498">
                  <c:v>5.5764669999999999E-3</c:v>
                </c:pt>
                <c:pt idx="1499">
                  <c:v>1.9941199E-2</c:v>
                </c:pt>
                <c:pt idx="1500">
                  <c:v>0.76303456400000003</c:v>
                </c:pt>
                <c:pt idx="1501">
                  <c:v>0.93119127000000002</c:v>
                </c:pt>
                <c:pt idx="1502">
                  <c:v>2.3668639000000002E-2</c:v>
                </c:pt>
                <c:pt idx="1503">
                  <c:v>0</c:v>
                </c:pt>
                <c:pt idx="1504">
                  <c:v>0</c:v>
                </c:pt>
                <c:pt idx="1505">
                  <c:v>0.14397402000000001</c:v>
                </c:pt>
                <c:pt idx="1506">
                  <c:v>0.61742373800000006</c:v>
                </c:pt>
                <c:pt idx="1507">
                  <c:v>1.7270667999999999E-2</c:v>
                </c:pt>
                <c:pt idx="1508">
                  <c:v>9.5659499999999997E-4</c:v>
                </c:pt>
                <c:pt idx="1509">
                  <c:v>0</c:v>
                </c:pt>
                <c:pt idx="1510">
                  <c:v>0.15676466999999999</c:v>
                </c:pt>
                <c:pt idx="1511">
                  <c:v>1.4329082999999999E-2</c:v>
                </c:pt>
                <c:pt idx="1512">
                  <c:v>5.6474910000000001E-3</c:v>
                </c:pt>
                <c:pt idx="1513">
                  <c:v>0.484328447</c:v>
                </c:pt>
                <c:pt idx="1514">
                  <c:v>9.4137077E-2</c:v>
                </c:pt>
                <c:pt idx="1515">
                  <c:v>0.66848259399999999</c:v>
                </c:pt>
                <c:pt idx="1516">
                  <c:v>0.751533742</c:v>
                </c:pt>
                <c:pt idx="1517">
                  <c:v>0.77831654900000002</c:v>
                </c:pt>
                <c:pt idx="1518">
                  <c:v>0.83725085899999996</c:v>
                </c:pt>
                <c:pt idx="1519">
                  <c:v>0.83286972599999998</c:v>
                </c:pt>
                <c:pt idx="1520">
                  <c:v>0.98112449800000001</c:v>
                </c:pt>
                <c:pt idx="1521">
                  <c:v>0.85299208699999995</c:v>
                </c:pt>
                <c:pt idx="1522">
                  <c:v>0.70481851500000003</c:v>
                </c:pt>
                <c:pt idx="1523">
                  <c:v>0.95265812999999999</c:v>
                </c:pt>
                <c:pt idx="1524">
                  <c:v>0.81162204299999996</c:v>
                </c:pt>
                <c:pt idx="1525">
                  <c:v>0.89535166700000002</c:v>
                </c:pt>
                <c:pt idx="1526">
                  <c:v>0.48148606799999999</c:v>
                </c:pt>
                <c:pt idx="1527">
                  <c:v>0.67537791400000002</c:v>
                </c:pt>
                <c:pt idx="1528">
                  <c:v>8.3733393000000003E-2</c:v>
                </c:pt>
                <c:pt idx="1529">
                  <c:v>0.67080185000000003</c:v>
                </c:pt>
                <c:pt idx="1530">
                  <c:v>0.190648225</c:v>
                </c:pt>
                <c:pt idx="1531">
                  <c:v>0.20123443699999999</c:v>
                </c:pt>
                <c:pt idx="1532">
                  <c:v>0.71260547200000002</c:v>
                </c:pt>
                <c:pt idx="1533">
                  <c:v>0.46416978800000003</c:v>
                </c:pt>
                <c:pt idx="1534">
                  <c:v>0.71484071500000002</c:v>
                </c:pt>
                <c:pt idx="1535">
                  <c:v>0.42532510200000001</c:v>
                </c:pt>
                <c:pt idx="1536">
                  <c:v>0.89788684399999996</c:v>
                </c:pt>
                <c:pt idx="1537">
                  <c:v>0.58488446699999996</c:v>
                </c:pt>
                <c:pt idx="1538">
                  <c:v>0.33398328700000002</c:v>
                </c:pt>
                <c:pt idx="1539">
                  <c:v>0.28928336599999999</c:v>
                </c:pt>
                <c:pt idx="1540">
                  <c:v>0.31627209099999998</c:v>
                </c:pt>
                <c:pt idx="1541">
                  <c:v>0.380110695</c:v>
                </c:pt>
                <c:pt idx="1542">
                  <c:v>0.50628072099999999</c:v>
                </c:pt>
                <c:pt idx="1543">
                  <c:v>0.82347467799999996</c:v>
                </c:pt>
                <c:pt idx="1544">
                  <c:v>0.76374926099999996</c:v>
                </c:pt>
                <c:pt idx="1545">
                  <c:v>0.71394761799999995</c:v>
                </c:pt>
                <c:pt idx="1546">
                  <c:v>0.87548638099999998</c:v>
                </c:pt>
                <c:pt idx="1547">
                  <c:v>0.68600616800000003</c:v>
                </c:pt>
                <c:pt idx="1548">
                  <c:v>0.88138948900000003</c:v>
                </c:pt>
                <c:pt idx="1549">
                  <c:v>0.77340407300000003</c:v>
                </c:pt>
                <c:pt idx="1550">
                  <c:v>0.50096556199999998</c:v>
                </c:pt>
                <c:pt idx="1551">
                  <c:v>0.86235426900000001</c:v>
                </c:pt>
                <c:pt idx="1552">
                  <c:v>0.91900175100000003</c:v>
                </c:pt>
                <c:pt idx="1553">
                  <c:v>0.74165202100000005</c:v>
                </c:pt>
                <c:pt idx="1554">
                  <c:v>0.93884957400000002</c:v>
                </c:pt>
                <c:pt idx="1555">
                  <c:v>0.85340116799999999</c:v>
                </c:pt>
                <c:pt idx="1556">
                  <c:v>0.92098825799999995</c:v>
                </c:pt>
                <c:pt idx="1557">
                  <c:v>0.441757069</c:v>
                </c:pt>
                <c:pt idx="1558">
                  <c:v>0.77539287099999998</c:v>
                </c:pt>
                <c:pt idx="1559">
                  <c:v>0.37777316999999999</c:v>
                </c:pt>
                <c:pt idx="1560">
                  <c:v>0.72510130100000003</c:v>
                </c:pt>
                <c:pt idx="1561">
                  <c:v>0.36790495899999998</c:v>
                </c:pt>
                <c:pt idx="1562">
                  <c:v>0.97512331100000005</c:v>
                </c:pt>
                <c:pt idx="1563">
                  <c:v>0.57376769599999999</c:v>
                </c:pt>
                <c:pt idx="1564">
                  <c:v>0.59738866000000002</c:v>
                </c:pt>
                <c:pt idx="1565">
                  <c:v>0.92531914900000001</c:v>
                </c:pt>
                <c:pt idx="1566">
                  <c:v>0.85749486699999999</c:v>
                </c:pt>
                <c:pt idx="1567">
                  <c:v>0.51915455700000002</c:v>
                </c:pt>
                <c:pt idx="1568">
                  <c:v>0.72253993299999997</c:v>
                </c:pt>
                <c:pt idx="1569">
                  <c:v>0.88631036100000005</c:v>
                </c:pt>
                <c:pt idx="1570">
                  <c:v>0.943843498</c:v>
                </c:pt>
                <c:pt idx="1571">
                  <c:v>0.96884607499999997</c:v>
                </c:pt>
                <c:pt idx="1572">
                  <c:v>0.71253071300000004</c:v>
                </c:pt>
                <c:pt idx="1573">
                  <c:v>0.94957983199999996</c:v>
                </c:pt>
                <c:pt idx="1574">
                  <c:v>0.96110390800000001</c:v>
                </c:pt>
                <c:pt idx="1575">
                  <c:v>0.86355234400000003</c:v>
                </c:pt>
                <c:pt idx="1576">
                  <c:v>0.88439897700000003</c:v>
                </c:pt>
                <c:pt idx="1577">
                  <c:v>0.982874162</c:v>
                </c:pt>
                <c:pt idx="1578">
                  <c:v>0.83348017600000002</c:v>
                </c:pt>
                <c:pt idx="1579">
                  <c:v>0.98527563299999998</c:v>
                </c:pt>
                <c:pt idx="1580">
                  <c:v>0.986226453</c:v>
                </c:pt>
                <c:pt idx="1581">
                  <c:v>0.96530249099999998</c:v>
                </c:pt>
                <c:pt idx="1582">
                  <c:v>0.98595682200000001</c:v>
                </c:pt>
                <c:pt idx="1583">
                  <c:v>0.96576576599999997</c:v>
                </c:pt>
                <c:pt idx="1584">
                  <c:v>0.95342034200000003</c:v>
                </c:pt>
                <c:pt idx="1585">
                  <c:v>0.98715072400000003</c:v>
                </c:pt>
                <c:pt idx="1586">
                  <c:v>0.99139139099999996</c:v>
                </c:pt>
                <c:pt idx="1587">
                  <c:v>0.98500468600000002</c:v>
                </c:pt>
                <c:pt idx="1588">
                  <c:v>0.93919255700000004</c:v>
                </c:pt>
                <c:pt idx="1589">
                  <c:v>0.981233244</c:v>
                </c:pt>
                <c:pt idx="1590">
                  <c:v>0.96043922999999998</c:v>
                </c:pt>
                <c:pt idx="1591">
                  <c:v>0.99582985800000001</c:v>
                </c:pt>
                <c:pt idx="1592">
                  <c:v>0.99614869399999995</c:v>
                </c:pt>
                <c:pt idx="1593">
                  <c:v>0.99752080799999998</c:v>
                </c:pt>
                <c:pt idx="1594">
                  <c:v>0.998556106</c:v>
                </c:pt>
                <c:pt idx="1595">
                  <c:v>0.97867803799999997</c:v>
                </c:pt>
                <c:pt idx="1596">
                  <c:v>0.91217137299999995</c:v>
                </c:pt>
                <c:pt idx="1597">
                  <c:v>0.81433506</c:v>
                </c:pt>
                <c:pt idx="1598">
                  <c:v>0.99362664499999998</c:v>
                </c:pt>
                <c:pt idx="1599">
                  <c:v>0.99299691000000001</c:v>
                </c:pt>
                <c:pt idx="1600">
                  <c:v>0.96819434000000004</c:v>
                </c:pt>
                <c:pt idx="1601">
                  <c:v>0.91461901199999995</c:v>
                </c:pt>
                <c:pt idx="1602">
                  <c:v>0.98565941099999999</c:v>
                </c:pt>
                <c:pt idx="1603">
                  <c:v>0.80914261600000004</c:v>
                </c:pt>
                <c:pt idx="1604">
                  <c:v>0.98448740999999995</c:v>
                </c:pt>
                <c:pt idx="1605">
                  <c:v>0.68780487800000001</c:v>
                </c:pt>
                <c:pt idx="1606">
                  <c:v>0.99618491899999995</c:v>
                </c:pt>
                <c:pt idx="1607">
                  <c:v>0.959369315</c:v>
                </c:pt>
                <c:pt idx="1608">
                  <c:v>0.85102260500000004</c:v>
                </c:pt>
                <c:pt idx="1609">
                  <c:v>0.83058970600000004</c:v>
                </c:pt>
                <c:pt idx="1610">
                  <c:v>0.98218714799999995</c:v>
                </c:pt>
                <c:pt idx="1611">
                  <c:v>0.51774131999999995</c:v>
                </c:pt>
                <c:pt idx="1612">
                  <c:v>0.99701848500000001</c:v>
                </c:pt>
                <c:pt idx="1613">
                  <c:v>0.97430830000000002</c:v>
                </c:pt>
                <c:pt idx="1614">
                  <c:v>0.97905759199999998</c:v>
                </c:pt>
                <c:pt idx="1615">
                  <c:v>0.99771499799999996</c:v>
                </c:pt>
                <c:pt idx="1616">
                  <c:v>0.76822469999999998</c:v>
                </c:pt>
                <c:pt idx="1617">
                  <c:v>0.944361224</c:v>
                </c:pt>
                <c:pt idx="1618">
                  <c:v>0.81398747400000004</c:v>
                </c:pt>
                <c:pt idx="1619">
                  <c:v>0.94248483500000002</c:v>
                </c:pt>
                <c:pt idx="1620">
                  <c:v>0.95605187300000005</c:v>
                </c:pt>
                <c:pt idx="1621">
                  <c:v>0.98629015799999997</c:v>
                </c:pt>
                <c:pt idx="1622">
                  <c:v>0.95373134299999995</c:v>
                </c:pt>
                <c:pt idx="1623">
                  <c:v>0.99718918899999998</c:v>
                </c:pt>
                <c:pt idx="1624">
                  <c:v>0.98405211100000001</c:v>
                </c:pt>
                <c:pt idx="1625">
                  <c:v>0.79875419299999995</c:v>
                </c:pt>
                <c:pt idx="1626">
                  <c:v>0.98870681999999999</c:v>
                </c:pt>
                <c:pt idx="1627">
                  <c:v>0.95252602200000003</c:v>
                </c:pt>
                <c:pt idx="1628">
                  <c:v>0.95092300799999996</c:v>
                </c:pt>
                <c:pt idx="1629">
                  <c:v>0.86069915299999999</c:v>
                </c:pt>
                <c:pt idx="1630">
                  <c:v>0.98283601799999998</c:v>
                </c:pt>
                <c:pt idx="1631">
                  <c:v>0.80888382700000006</c:v>
                </c:pt>
                <c:pt idx="1632">
                  <c:v>0.982262211</c:v>
                </c:pt>
                <c:pt idx="1633">
                  <c:v>0.955486999</c:v>
                </c:pt>
                <c:pt idx="1634">
                  <c:v>0.795523906</c:v>
                </c:pt>
                <c:pt idx="1635">
                  <c:v>0.93066948900000002</c:v>
                </c:pt>
                <c:pt idx="1636">
                  <c:v>0.96421975999999998</c:v>
                </c:pt>
                <c:pt idx="1637">
                  <c:v>0.86419408799999997</c:v>
                </c:pt>
                <c:pt idx="1638">
                  <c:v>0.98085991699999997</c:v>
                </c:pt>
                <c:pt idx="1639">
                  <c:v>0.942824471</c:v>
                </c:pt>
                <c:pt idx="1640">
                  <c:v>0.71021775499999995</c:v>
                </c:pt>
                <c:pt idx="1641">
                  <c:v>0.76320710599999997</c:v>
                </c:pt>
                <c:pt idx="1642">
                  <c:v>0.92330785999999998</c:v>
                </c:pt>
                <c:pt idx="1643">
                  <c:v>0.63425047400000001</c:v>
                </c:pt>
                <c:pt idx="1644">
                  <c:v>0.80133277800000002</c:v>
                </c:pt>
                <c:pt idx="1645">
                  <c:v>0.87190190499999998</c:v>
                </c:pt>
                <c:pt idx="1646">
                  <c:v>0.81504443100000001</c:v>
                </c:pt>
                <c:pt idx="1647">
                  <c:v>0.89478908199999996</c:v>
                </c:pt>
                <c:pt idx="1648">
                  <c:v>0.56943788399999995</c:v>
                </c:pt>
                <c:pt idx="1649">
                  <c:v>0.57644670099999995</c:v>
                </c:pt>
                <c:pt idx="1650">
                  <c:v>0.83621337299999998</c:v>
                </c:pt>
                <c:pt idx="1651">
                  <c:v>0.82173715300000005</c:v>
                </c:pt>
                <c:pt idx="1652">
                  <c:v>0.78186539700000002</c:v>
                </c:pt>
                <c:pt idx="1653">
                  <c:v>0.82017458799999998</c:v>
                </c:pt>
                <c:pt idx="1654">
                  <c:v>0.79301009099999997</c:v>
                </c:pt>
                <c:pt idx="1655">
                  <c:v>0.36965076200000002</c:v>
                </c:pt>
                <c:pt idx="1656">
                  <c:v>0.95682989699999998</c:v>
                </c:pt>
                <c:pt idx="1657">
                  <c:v>0.87426757799999999</c:v>
                </c:pt>
                <c:pt idx="1658">
                  <c:v>0.41351744200000001</c:v>
                </c:pt>
                <c:pt idx="1659">
                  <c:v>0.76527742300000001</c:v>
                </c:pt>
                <c:pt idx="1660">
                  <c:v>0.52435209999999999</c:v>
                </c:pt>
                <c:pt idx="1661">
                  <c:v>0.84815569099999999</c:v>
                </c:pt>
                <c:pt idx="1662">
                  <c:v>0.79326230900000005</c:v>
                </c:pt>
                <c:pt idx="1663">
                  <c:v>0.887242592</c:v>
                </c:pt>
                <c:pt idx="1664">
                  <c:v>0.74579326899999998</c:v>
                </c:pt>
                <c:pt idx="1665">
                  <c:v>0.94564939999999997</c:v>
                </c:pt>
                <c:pt idx="1666">
                  <c:v>0.62270270299999997</c:v>
                </c:pt>
                <c:pt idx="1667">
                  <c:v>0.73680297400000005</c:v>
                </c:pt>
                <c:pt idx="1668">
                  <c:v>0.78831480300000001</c:v>
                </c:pt>
                <c:pt idx="1669">
                  <c:v>0.70870083399999995</c:v>
                </c:pt>
                <c:pt idx="1670">
                  <c:v>0.86836233799999996</c:v>
                </c:pt>
                <c:pt idx="1671">
                  <c:v>0.67269984900000002</c:v>
                </c:pt>
                <c:pt idx="1672">
                  <c:v>0.97470167100000005</c:v>
                </c:pt>
                <c:pt idx="1673">
                  <c:v>0.74669379499999999</c:v>
                </c:pt>
                <c:pt idx="1674">
                  <c:v>0.76648458799999997</c:v>
                </c:pt>
                <c:pt idx="1675">
                  <c:v>0.70738514399999997</c:v>
                </c:pt>
                <c:pt idx="1676">
                  <c:v>0.64542696099999997</c:v>
                </c:pt>
                <c:pt idx="1677">
                  <c:v>0.93627450999999995</c:v>
                </c:pt>
                <c:pt idx="1678">
                  <c:v>0.77075278599999997</c:v>
                </c:pt>
                <c:pt idx="1679">
                  <c:v>0.97596656199999998</c:v>
                </c:pt>
                <c:pt idx="1680">
                  <c:v>0.86945873100000004</c:v>
                </c:pt>
                <c:pt idx="1681">
                  <c:v>0.84181897299999997</c:v>
                </c:pt>
                <c:pt idx="1682">
                  <c:v>0.53773087100000005</c:v>
                </c:pt>
                <c:pt idx="1683">
                  <c:v>0.76545733299999996</c:v>
                </c:pt>
                <c:pt idx="1684">
                  <c:v>0.67062635000000004</c:v>
                </c:pt>
                <c:pt idx="1685">
                  <c:v>0.93397745600000004</c:v>
                </c:pt>
                <c:pt idx="1686">
                  <c:v>0.69275515600000004</c:v>
                </c:pt>
                <c:pt idx="1687">
                  <c:v>0.76600441500000005</c:v>
                </c:pt>
                <c:pt idx="1688">
                  <c:v>0.58868038700000003</c:v>
                </c:pt>
                <c:pt idx="1689">
                  <c:v>0.62715569599999998</c:v>
                </c:pt>
                <c:pt idx="1690">
                  <c:v>0.91753681399999998</c:v>
                </c:pt>
                <c:pt idx="1691">
                  <c:v>0.83108782400000003</c:v>
                </c:pt>
                <c:pt idx="1692">
                  <c:v>0.76774544499999997</c:v>
                </c:pt>
                <c:pt idx="1693">
                  <c:v>0.87008281600000004</c:v>
                </c:pt>
                <c:pt idx="1694">
                  <c:v>0.80291047100000001</c:v>
                </c:pt>
                <c:pt idx="1695">
                  <c:v>0.72247873600000001</c:v>
                </c:pt>
                <c:pt idx="1696">
                  <c:v>0.78536466000000005</c:v>
                </c:pt>
                <c:pt idx="1697">
                  <c:v>0.74781135300000001</c:v>
                </c:pt>
                <c:pt idx="1698">
                  <c:v>0.55121163200000001</c:v>
                </c:pt>
                <c:pt idx="1699">
                  <c:v>0.848250905</c:v>
                </c:pt>
                <c:pt idx="1700">
                  <c:v>0.68267167399999995</c:v>
                </c:pt>
                <c:pt idx="1701">
                  <c:v>0.60888629100000002</c:v>
                </c:pt>
                <c:pt idx="1702">
                  <c:v>0.83091787399999995</c:v>
                </c:pt>
                <c:pt idx="1703">
                  <c:v>0.90512731099999999</c:v>
                </c:pt>
                <c:pt idx="1704">
                  <c:v>0.66048810599999996</c:v>
                </c:pt>
                <c:pt idx="1705">
                  <c:v>0.66445278699999999</c:v>
                </c:pt>
                <c:pt idx="1706">
                  <c:v>0.84836204000000004</c:v>
                </c:pt>
                <c:pt idx="1707">
                  <c:v>0.65404183199999999</c:v>
                </c:pt>
                <c:pt idx="1708">
                  <c:v>0.91262639400000001</c:v>
                </c:pt>
                <c:pt idx="1709">
                  <c:v>0.86091598800000002</c:v>
                </c:pt>
                <c:pt idx="1710">
                  <c:v>0.75426439199999995</c:v>
                </c:pt>
                <c:pt idx="1711">
                  <c:v>0.734520124</c:v>
                </c:pt>
                <c:pt idx="1712">
                  <c:v>0.86225758299999999</c:v>
                </c:pt>
                <c:pt idx="1713">
                  <c:v>0.85461638500000003</c:v>
                </c:pt>
                <c:pt idx="1714">
                  <c:v>0.94731323700000003</c:v>
                </c:pt>
                <c:pt idx="1715">
                  <c:v>0.72867864500000001</c:v>
                </c:pt>
                <c:pt idx="1716">
                  <c:v>0.85283112999999999</c:v>
                </c:pt>
                <c:pt idx="1717">
                  <c:v>0.91055298500000004</c:v>
                </c:pt>
                <c:pt idx="1718">
                  <c:v>0.53667953700000004</c:v>
                </c:pt>
                <c:pt idx="1719">
                  <c:v>0.94610202099999996</c:v>
                </c:pt>
                <c:pt idx="1720">
                  <c:v>0.63621599699999998</c:v>
                </c:pt>
                <c:pt idx="1721">
                  <c:v>0.88369704699999996</c:v>
                </c:pt>
                <c:pt idx="1722">
                  <c:v>0.88658506100000001</c:v>
                </c:pt>
                <c:pt idx="1723">
                  <c:v>0.34698436300000002</c:v>
                </c:pt>
                <c:pt idx="1724">
                  <c:v>0.75529277100000003</c:v>
                </c:pt>
                <c:pt idx="1725">
                  <c:v>0.90727002999999995</c:v>
                </c:pt>
                <c:pt idx="1726">
                  <c:v>0.92701525100000004</c:v>
                </c:pt>
                <c:pt idx="1727">
                  <c:v>0.96039325799999997</c:v>
                </c:pt>
                <c:pt idx="1728">
                  <c:v>0.93874643899999999</c:v>
                </c:pt>
                <c:pt idx="1729">
                  <c:v>0.93376264899999994</c:v>
                </c:pt>
                <c:pt idx="1730">
                  <c:v>0.96405919699999998</c:v>
                </c:pt>
                <c:pt idx="1731">
                  <c:v>0.87337526200000004</c:v>
                </c:pt>
                <c:pt idx="1732">
                  <c:v>0.74763779500000005</c:v>
                </c:pt>
                <c:pt idx="1733">
                  <c:v>0.91632373099999997</c:v>
                </c:pt>
                <c:pt idx="1734">
                  <c:v>0.97341144700000004</c:v>
                </c:pt>
                <c:pt idx="1735">
                  <c:v>0.96243203200000005</c:v>
                </c:pt>
                <c:pt idx="1736">
                  <c:v>0.89623552100000003</c:v>
                </c:pt>
                <c:pt idx="1737">
                  <c:v>0.91712242300000002</c:v>
                </c:pt>
                <c:pt idx="1738">
                  <c:v>5.0761419999999996E-3</c:v>
                </c:pt>
                <c:pt idx="1739">
                  <c:v>0.93174061399999997</c:v>
                </c:pt>
                <c:pt idx="1740">
                  <c:v>0.92149122800000005</c:v>
                </c:pt>
                <c:pt idx="1741">
                  <c:v>0.28348119999999999</c:v>
                </c:pt>
                <c:pt idx="1742">
                  <c:v>0.56956912000000004</c:v>
                </c:pt>
                <c:pt idx="1743">
                  <c:v>0.87687687700000005</c:v>
                </c:pt>
                <c:pt idx="1744">
                  <c:v>0.855777224</c:v>
                </c:pt>
                <c:pt idx="1745">
                  <c:v>0.108343711</c:v>
                </c:pt>
                <c:pt idx="1746">
                  <c:v>0.86426116799999997</c:v>
                </c:pt>
                <c:pt idx="1747">
                  <c:v>0.90443686000000001</c:v>
                </c:pt>
                <c:pt idx="1748">
                  <c:v>8.9206099999999998E-4</c:v>
                </c:pt>
                <c:pt idx="1749">
                  <c:v>0.87891440499999995</c:v>
                </c:pt>
                <c:pt idx="1750">
                  <c:v>0.62128006499999999</c:v>
                </c:pt>
                <c:pt idx="1751">
                  <c:v>7.7309600000000003E-4</c:v>
                </c:pt>
                <c:pt idx="1752">
                  <c:v>0.86206896600000005</c:v>
                </c:pt>
                <c:pt idx="1753">
                  <c:v>0.120190401</c:v>
                </c:pt>
                <c:pt idx="1754">
                  <c:v>0.86008046500000002</c:v>
                </c:pt>
                <c:pt idx="1755">
                  <c:v>0.25789962799999999</c:v>
                </c:pt>
                <c:pt idx="1756">
                  <c:v>0.67608604000000005</c:v>
                </c:pt>
                <c:pt idx="1757">
                  <c:v>0.84822631299999995</c:v>
                </c:pt>
                <c:pt idx="1758">
                  <c:v>0.13071227999999999</c:v>
                </c:pt>
                <c:pt idx="1759">
                  <c:v>9.1147196999999999E-2</c:v>
                </c:pt>
                <c:pt idx="1760">
                  <c:v>0.31525108499999999</c:v>
                </c:pt>
                <c:pt idx="1761">
                  <c:v>2.1879382999999999E-2</c:v>
                </c:pt>
                <c:pt idx="1762">
                  <c:v>0.80086705199999997</c:v>
                </c:pt>
                <c:pt idx="1763">
                  <c:v>0.406732765</c:v>
                </c:pt>
                <c:pt idx="1764">
                  <c:v>0.27385975499999998</c:v>
                </c:pt>
                <c:pt idx="1765">
                  <c:v>0.74669703899999995</c:v>
                </c:pt>
                <c:pt idx="1766">
                  <c:v>0.50868119700000003</c:v>
                </c:pt>
                <c:pt idx="1767">
                  <c:v>0.83815586399999997</c:v>
                </c:pt>
                <c:pt idx="1768">
                  <c:v>0.88514357099999996</c:v>
                </c:pt>
                <c:pt idx="1769">
                  <c:v>0.49412183799999998</c:v>
                </c:pt>
                <c:pt idx="1770">
                  <c:v>0.85895087400000003</c:v>
                </c:pt>
                <c:pt idx="1771">
                  <c:v>0.96182738000000001</c:v>
                </c:pt>
                <c:pt idx="1772">
                  <c:v>0.70700152199999999</c:v>
                </c:pt>
                <c:pt idx="1773">
                  <c:v>0.77373277699999998</c:v>
                </c:pt>
                <c:pt idx="1774">
                  <c:v>0.80900080399999996</c:v>
                </c:pt>
                <c:pt idx="1775">
                  <c:v>0.96705227699999996</c:v>
                </c:pt>
                <c:pt idx="1776">
                  <c:v>0.41731843600000001</c:v>
                </c:pt>
                <c:pt idx="1777">
                  <c:v>0.87552977899999995</c:v>
                </c:pt>
                <c:pt idx="1778">
                  <c:v>0.94588394099999995</c:v>
                </c:pt>
                <c:pt idx="1779">
                  <c:v>0.75459169299999995</c:v>
                </c:pt>
                <c:pt idx="1780">
                  <c:v>0.84234976800000005</c:v>
                </c:pt>
                <c:pt idx="1781">
                  <c:v>0.65004972699999997</c:v>
                </c:pt>
                <c:pt idx="1782">
                  <c:v>0.93131933</c:v>
                </c:pt>
                <c:pt idx="1783">
                  <c:v>0.82126608599999995</c:v>
                </c:pt>
                <c:pt idx="1784">
                  <c:v>0.58743251299999999</c:v>
                </c:pt>
                <c:pt idx="1785">
                  <c:v>0.52424692699999997</c:v>
                </c:pt>
                <c:pt idx="1786">
                  <c:v>0.83186081300000003</c:v>
                </c:pt>
                <c:pt idx="1787">
                  <c:v>0.72535120500000005</c:v>
                </c:pt>
                <c:pt idx="1788">
                  <c:v>0.12580322699999999</c:v>
                </c:pt>
                <c:pt idx="1789">
                  <c:v>0.24616100499999999</c:v>
                </c:pt>
                <c:pt idx="1790">
                  <c:v>0.47718848000000003</c:v>
                </c:pt>
                <c:pt idx="1791">
                  <c:v>8.7947084999999994E-2</c:v>
                </c:pt>
                <c:pt idx="1792">
                  <c:v>0.41341381599999999</c:v>
                </c:pt>
                <c:pt idx="1793">
                  <c:v>2.4712797000000002E-2</c:v>
                </c:pt>
                <c:pt idx="1794">
                  <c:v>1.9245226000000001E-2</c:v>
                </c:pt>
                <c:pt idx="1795">
                  <c:v>7.6105909999999999E-3</c:v>
                </c:pt>
                <c:pt idx="1796">
                  <c:v>0.53273809500000002</c:v>
                </c:pt>
                <c:pt idx="1797">
                  <c:v>4.1651443000000003E-2</c:v>
                </c:pt>
                <c:pt idx="1798">
                  <c:v>3.4812039000000003E-2</c:v>
                </c:pt>
                <c:pt idx="1799">
                  <c:v>3.0519919E-2</c:v>
                </c:pt>
                <c:pt idx="1800">
                  <c:v>1.8632629000000001E-2</c:v>
                </c:pt>
                <c:pt idx="1801">
                  <c:v>0.10450542</c:v>
                </c:pt>
                <c:pt idx="1802">
                  <c:v>1.1049724E-2</c:v>
                </c:pt>
                <c:pt idx="1803">
                  <c:v>1.4209591000000001E-2</c:v>
                </c:pt>
                <c:pt idx="1804">
                  <c:v>1.4162733E-2</c:v>
                </c:pt>
                <c:pt idx="1805">
                  <c:v>6.5850976000000006E-2</c:v>
                </c:pt>
                <c:pt idx="1806">
                  <c:v>3.2593225000000003E-2</c:v>
                </c:pt>
                <c:pt idx="1807">
                  <c:v>6.4593301000000006E-2</c:v>
                </c:pt>
                <c:pt idx="1808">
                  <c:v>2.1761506E-2</c:v>
                </c:pt>
                <c:pt idx="1809">
                  <c:v>1.0472047999999999E-2</c:v>
                </c:pt>
                <c:pt idx="1810">
                  <c:v>3.2293376999999998E-2</c:v>
                </c:pt>
                <c:pt idx="1811">
                  <c:v>2.9911200999999998E-2</c:v>
                </c:pt>
                <c:pt idx="1812">
                  <c:v>0.121497959</c:v>
                </c:pt>
                <c:pt idx="1813">
                  <c:v>3.6894695999999998E-2</c:v>
                </c:pt>
                <c:pt idx="1814">
                  <c:v>9.0262970999999997E-2</c:v>
                </c:pt>
                <c:pt idx="1815">
                  <c:v>1.3005991999999999E-2</c:v>
                </c:pt>
                <c:pt idx="1816">
                  <c:v>0.130841121</c:v>
                </c:pt>
                <c:pt idx="1817">
                  <c:v>4.0250696000000002E-2</c:v>
                </c:pt>
                <c:pt idx="1818">
                  <c:v>7.4508609000000003E-2</c:v>
                </c:pt>
                <c:pt idx="1819">
                  <c:v>0.148711381</c:v>
                </c:pt>
                <c:pt idx="1820">
                  <c:v>6.8965517000000004E-2</c:v>
                </c:pt>
                <c:pt idx="1821">
                  <c:v>0.23178392</c:v>
                </c:pt>
                <c:pt idx="1822">
                  <c:v>4.5980139000000003E-2</c:v>
                </c:pt>
                <c:pt idx="1823">
                  <c:v>0.165304549</c:v>
                </c:pt>
                <c:pt idx="1824">
                  <c:v>6.9309529999999994E-2</c:v>
                </c:pt>
                <c:pt idx="1825">
                  <c:v>0.114775346</c:v>
                </c:pt>
                <c:pt idx="1826">
                  <c:v>0.154673644</c:v>
                </c:pt>
                <c:pt idx="1827">
                  <c:v>7.9016438999999994E-2</c:v>
                </c:pt>
                <c:pt idx="1828">
                  <c:v>2.6980357999999999E-2</c:v>
                </c:pt>
                <c:pt idx="1829">
                  <c:v>4.1773346000000003E-2</c:v>
                </c:pt>
                <c:pt idx="1830">
                  <c:v>6.3758388999999999E-2</c:v>
                </c:pt>
                <c:pt idx="1831">
                  <c:v>5.3826384999999997E-2</c:v>
                </c:pt>
                <c:pt idx="1832">
                  <c:v>3.7576862000000003E-2</c:v>
                </c:pt>
                <c:pt idx="1833">
                  <c:v>0.11139386900000001</c:v>
                </c:pt>
                <c:pt idx="1834">
                  <c:v>1.6432457000000001E-2</c:v>
                </c:pt>
                <c:pt idx="1835">
                  <c:v>0.14130719</c:v>
                </c:pt>
                <c:pt idx="1836">
                  <c:v>1.4732520000000001E-2</c:v>
                </c:pt>
                <c:pt idx="1837">
                  <c:v>5.4225520999999999E-2</c:v>
                </c:pt>
                <c:pt idx="1838">
                  <c:v>2.2277789999999999E-2</c:v>
                </c:pt>
                <c:pt idx="1839">
                  <c:v>6.5825599999999997E-4</c:v>
                </c:pt>
                <c:pt idx="1840">
                  <c:v>0</c:v>
                </c:pt>
                <c:pt idx="1841">
                  <c:v>0</c:v>
                </c:pt>
                <c:pt idx="1842">
                  <c:v>2.0871984999999999E-2</c:v>
                </c:pt>
                <c:pt idx="1843">
                  <c:v>8.2457924000000002E-2</c:v>
                </c:pt>
                <c:pt idx="1844">
                  <c:v>0.37191127499999999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0.26645962699999998</c:v>
                </c:pt>
                <c:pt idx="1849">
                  <c:v>0.82582483799999995</c:v>
                </c:pt>
                <c:pt idx="1850">
                  <c:v>0.12796349600000001</c:v>
                </c:pt>
                <c:pt idx="1851">
                  <c:v>0</c:v>
                </c:pt>
                <c:pt idx="1852">
                  <c:v>0</c:v>
                </c:pt>
                <c:pt idx="1853">
                  <c:v>3.5499602999999998E-2</c:v>
                </c:pt>
                <c:pt idx="1854">
                  <c:v>0.93509583600000001</c:v>
                </c:pt>
                <c:pt idx="1855">
                  <c:v>0.605913174</c:v>
                </c:pt>
                <c:pt idx="1856">
                  <c:v>8.7248322000000003E-2</c:v>
                </c:pt>
                <c:pt idx="1857">
                  <c:v>0</c:v>
                </c:pt>
                <c:pt idx="1858">
                  <c:v>0.87397330600000001</c:v>
                </c:pt>
                <c:pt idx="1859">
                  <c:v>0.95550782400000001</c:v>
                </c:pt>
                <c:pt idx="1860">
                  <c:v>0.83295838</c:v>
                </c:pt>
                <c:pt idx="1861">
                  <c:v>9.8462909000000001E-2</c:v>
                </c:pt>
                <c:pt idx="1862">
                  <c:v>0.89867775999999999</c:v>
                </c:pt>
                <c:pt idx="1863">
                  <c:v>0.95716854699999998</c:v>
                </c:pt>
                <c:pt idx="1864">
                  <c:v>0.81562320499999996</c:v>
                </c:pt>
                <c:pt idx="1865">
                  <c:v>0.63464930100000005</c:v>
                </c:pt>
                <c:pt idx="1866">
                  <c:v>0.97121043399999996</c:v>
                </c:pt>
                <c:pt idx="1867">
                  <c:v>0.95954307500000002</c:v>
                </c:pt>
                <c:pt idx="1868">
                  <c:v>0.854173179</c:v>
                </c:pt>
                <c:pt idx="1869">
                  <c:v>0.95491669400000001</c:v>
                </c:pt>
                <c:pt idx="1870">
                  <c:v>0.94782890500000005</c:v>
                </c:pt>
                <c:pt idx="1871">
                  <c:v>0.53588290800000005</c:v>
                </c:pt>
                <c:pt idx="1872">
                  <c:v>7.3877735E-2</c:v>
                </c:pt>
                <c:pt idx="1873">
                  <c:v>3.294071E-3</c:v>
                </c:pt>
                <c:pt idx="1874">
                  <c:v>0</c:v>
                </c:pt>
                <c:pt idx="1875">
                  <c:v>1.5945569999999999E-3</c:v>
                </c:pt>
                <c:pt idx="1876">
                  <c:v>3.6160354999999998E-2</c:v>
                </c:pt>
                <c:pt idx="1877">
                  <c:v>6.6809574999999996E-2</c:v>
                </c:pt>
                <c:pt idx="1878">
                  <c:v>0.13268955700000001</c:v>
                </c:pt>
                <c:pt idx="1879">
                  <c:v>0.63998492100000004</c:v>
                </c:pt>
                <c:pt idx="1880">
                  <c:v>0.46771447300000002</c:v>
                </c:pt>
                <c:pt idx="1881">
                  <c:v>0.18502686900000001</c:v>
                </c:pt>
                <c:pt idx="1882">
                  <c:v>0.58543131000000004</c:v>
                </c:pt>
                <c:pt idx="1883">
                  <c:v>0.85168290000000002</c:v>
                </c:pt>
                <c:pt idx="1884">
                  <c:v>0.70338653200000001</c:v>
                </c:pt>
                <c:pt idx="1885">
                  <c:v>0.47615062800000002</c:v>
                </c:pt>
                <c:pt idx="1886">
                  <c:v>0.31941649900000002</c:v>
                </c:pt>
                <c:pt idx="1887">
                  <c:v>0.50142873499999996</c:v>
                </c:pt>
                <c:pt idx="1888">
                  <c:v>0.90912369299999995</c:v>
                </c:pt>
                <c:pt idx="1889">
                  <c:v>0.34653988400000002</c:v>
                </c:pt>
                <c:pt idx="1890">
                  <c:v>0.60789925600000005</c:v>
                </c:pt>
                <c:pt idx="1891">
                  <c:v>0.217059839</c:v>
                </c:pt>
                <c:pt idx="1892">
                  <c:v>0.53437355200000003</c:v>
                </c:pt>
                <c:pt idx="1893">
                  <c:v>3.8818470000000001E-2</c:v>
                </c:pt>
                <c:pt idx="1894">
                  <c:v>0.88855269800000003</c:v>
                </c:pt>
                <c:pt idx="1895">
                  <c:v>0.79063136499999997</c:v>
                </c:pt>
                <c:pt idx="1896">
                  <c:v>0.21229790600000001</c:v>
                </c:pt>
                <c:pt idx="1897">
                  <c:v>0.377214461</c:v>
                </c:pt>
                <c:pt idx="1898">
                  <c:v>0.39471911599999998</c:v>
                </c:pt>
                <c:pt idx="1899">
                  <c:v>0.66593264200000002</c:v>
                </c:pt>
                <c:pt idx="1900">
                  <c:v>0.61230419400000002</c:v>
                </c:pt>
                <c:pt idx="1901">
                  <c:v>8.7923605000000002E-2</c:v>
                </c:pt>
                <c:pt idx="1902">
                  <c:v>0.86189706300000002</c:v>
                </c:pt>
                <c:pt idx="1903">
                  <c:v>0.720047294</c:v>
                </c:pt>
                <c:pt idx="1904">
                  <c:v>0.21818907100000001</c:v>
                </c:pt>
                <c:pt idx="1905">
                  <c:v>0.412696385</c:v>
                </c:pt>
                <c:pt idx="1906">
                  <c:v>0.70607653699999995</c:v>
                </c:pt>
                <c:pt idx="1907">
                  <c:v>0.66132315500000005</c:v>
                </c:pt>
                <c:pt idx="1908">
                  <c:v>0.84838609600000003</c:v>
                </c:pt>
                <c:pt idx="1909">
                  <c:v>0.39063527599999998</c:v>
                </c:pt>
                <c:pt idx="1910">
                  <c:v>0.76498422700000002</c:v>
                </c:pt>
                <c:pt idx="1911">
                  <c:v>0.42005453599999998</c:v>
                </c:pt>
                <c:pt idx="1912">
                  <c:v>0.70733217699999995</c:v>
                </c:pt>
                <c:pt idx="1913">
                  <c:v>0.82863585100000003</c:v>
                </c:pt>
                <c:pt idx="1914">
                  <c:v>0.452189012</c:v>
                </c:pt>
                <c:pt idx="1915">
                  <c:v>0.83946241300000002</c:v>
                </c:pt>
                <c:pt idx="1916">
                  <c:v>0.88022679000000004</c:v>
                </c:pt>
                <c:pt idx="1917">
                  <c:v>0.83456591599999996</c:v>
                </c:pt>
                <c:pt idx="1918">
                  <c:v>0.97657438399999996</c:v>
                </c:pt>
                <c:pt idx="1919">
                  <c:v>0.64197840799999994</c:v>
                </c:pt>
                <c:pt idx="1920">
                  <c:v>0.489079176</c:v>
                </c:pt>
                <c:pt idx="1921">
                  <c:v>0.70344521999999998</c:v>
                </c:pt>
                <c:pt idx="1922">
                  <c:v>0.295856391</c:v>
                </c:pt>
                <c:pt idx="1923">
                  <c:v>0.78348936199999997</c:v>
                </c:pt>
                <c:pt idx="1924">
                  <c:v>0.72891294500000003</c:v>
                </c:pt>
                <c:pt idx="1925">
                  <c:v>0.90302246600000002</c:v>
                </c:pt>
                <c:pt idx="1926">
                  <c:v>0.94490272399999997</c:v>
                </c:pt>
                <c:pt idx="1927">
                  <c:v>0.92461921000000002</c:v>
                </c:pt>
                <c:pt idx="1928">
                  <c:v>0.60138852499999995</c:v>
                </c:pt>
                <c:pt idx="1929">
                  <c:v>0.67728208599999995</c:v>
                </c:pt>
                <c:pt idx="1930">
                  <c:v>0.37599705500000002</c:v>
                </c:pt>
                <c:pt idx="1931">
                  <c:v>0.69772967299999999</c:v>
                </c:pt>
                <c:pt idx="1932">
                  <c:v>0.55711695400000005</c:v>
                </c:pt>
                <c:pt idx="1933">
                  <c:v>0.76184077900000002</c:v>
                </c:pt>
                <c:pt idx="1934">
                  <c:v>0.96332556300000005</c:v>
                </c:pt>
                <c:pt idx="1935">
                  <c:v>0.868943833</c:v>
                </c:pt>
                <c:pt idx="1936">
                  <c:v>0.97513003899999995</c:v>
                </c:pt>
                <c:pt idx="1937">
                  <c:v>0.52401179899999994</c:v>
                </c:pt>
                <c:pt idx="1938">
                  <c:v>0.85018398500000003</c:v>
                </c:pt>
                <c:pt idx="1939">
                  <c:v>0.28385698799999998</c:v>
                </c:pt>
                <c:pt idx="1940">
                  <c:v>0.38665759</c:v>
                </c:pt>
                <c:pt idx="1941">
                  <c:v>0.41268102699999998</c:v>
                </c:pt>
                <c:pt idx="1942">
                  <c:v>0.75779342000000005</c:v>
                </c:pt>
                <c:pt idx="1943">
                  <c:v>0.76593536900000003</c:v>
                </c:pt>
                <c:pt idx="1944">
                  <c:v>0.81514004500000004</c:v>
                </c:pt>
                <c:pt idx="1945">
                  <c:v>0.636171178</c:v>
                </c:pt>
                <c:pt idx="1946">
                  <c:v>0.46996997000000001</c:v>
                </c:pt>
                <c:pt idx="1947">
                  <c:v>0.33034714399999998</c:v>
                </c:pt>
                <c:pt idx="1948">
                  <c:v>0.74774381400000001</c:v>
                </c:pt>
                <c:pt idx="1949">
                  <c:v>0.51262349100000004</c:v>
                </c:pt>
                <c:pt idx="1950">
                  <c:v>0.61361208599999995</c:v>
                </c:pt>
                <c:pt idx="1951">
                  <c:v>0.40687679100000002</c:v>
                </c:pt>
                <c:pt idx="1952">
                  <c:v>0.61525253999999996</c:v>
                </c:pt>
                <c:pt idx="1953">
                  <c:v>0.91586794500000002</c:v>
                </c:pt>
                <c:pt idx="1954">
                  <c:v>0.94301913500000001</c:v>
                </c:pt>
                <c:pt idx="1955">
                  <c:v>0.69390281600000003</c:v>
                </c:pt>
                <c:pt idx="1956">
                  <c:v>0.64195356299999995</c:v>
                </c:pt>
                <c:pt idx="1957">
                  <c:v>0.60268993100000001</c:v>
                </c:pt>
                <c:pt idx="1958">
                  <c:v>0.35753105600000001</c:v>
                </c:pt>
                <c:pt idx="1959">
                  <c:v>0.42804822199999998</c:v>
                </c:pt>
                <c:pt idx="1960">
                  <c:v>0.85911602200000003</c:v>
                </c:pt>
                <c:pt idx="1961">
                  <c:v>0.709165088</c:v>
                </c:pt>
                <c:pt idx="1962">
                  <c:v>0.679057515</c:v>
                </c:pt>
                <c:pt idx="1963">
                  <c:v>0.78847245899999996</c:v>
                </c:pt>
                <c:pt idx="1964">
                  <c:v>0.34495289400000001</c:v>
                </c:pt>
                <c:pt idx="1965">
                  <c:v>0.16530450799999999</c:v>
                </c:pt>
                <c:pt idx="1966">
                  <c:v>0.76560351900000001</c:v>
                </c:pt>
                <c:pt idx="1967">
                  <c:v>0.53851649000000001</c:v>
                </c:pt>
                <c:pt idx="1968">
                  <c:v>0.63691178400000004</c:v>
                </c:pt>
                <c:pt idx="1969">
                  <c:v>0.38629876299999999</c:v>
                </c:pt>
                <c:pt idx="1970">
                  <c:v>0.361457221</c:v>
                </c:pt>
                <c:pt idx="1971">
                  <c:v>0.58709154699999999</c:v>
                </c:pt>
                <c:pt idx="1972">
                  <c:v>0.54539793199999997</c:v>
                </c:pt>
                <c:pt idx="1973">
                  <c:v>0.444992465</c:v>
                </c:pt>
                <c:pt idx="1974">
                  <c:v>0.85155650999999999</c:v>
                </c:pt>
                <c:pt idx="1975">
                  <c:v>0.24662478299999999</c:v>
                </c:pt>
                <c:pt idx="1976">
                  <c:v>6.1769615999999999E-2</c:v>
                </c:pt>
                <c:pt idx="1977">
                  <c:v>0.53065512999999997</c:v>
                </c:pt>
                <c:pt idx="1978">
                  <c:v>0.67858583100000003</c:v>
                </c:pt>
                <c:pt idx="1979">
                  <c:v>0.81482909299999995</c:v>
                </c:pt>
                <c:pt idx="1980">
                  <c:v>0.80632154</c:v>
                </c:pt>
                <c:pt idx="1981">
                  <c:v>0.33476978899999998</c:v>
                </c:pt>
                <c:pt idx="1982">
                  <c:v>0.457837987</c:v>
                </c:pt>
                <c:pt idx="1983">
                  <c:v>0.38131553899999998</c:v>
                </c:pt>
                <c:pt idx="1984">
                  <c:v>0.54220522299999996</c:v>
                </c:pt>
                <c:pt idx="1985">
                  <c:v>0.49236446900000003</c:v>
                </c:pt>
                <c:pt idx="1986">
                  <c:v>0.55358782600000001</c:v>
                </c:pt>
                <c:pt idx="1987">
                  <c:v>0.17407456499999999</c:v>
                </c:pt>
                <c:pt idx="1988">
                  <c:v>0.13600820399999999</c:v>
                </c:pt>
                <c:pt idx="1989">
                  <c:v>0.84112018</c:v>
                </c:pt>
                <c:pt idx="1990">
                  <c:v>0.437692213</c:v>
                </c:pt>
                <c:pt idx="1991">
                  <c:v>0.88622361999999999</c:v>
                </c:pt>
                <c:pt idx="1992">
                  <c:v>0.280924479</c:v>
                </c:pt>
                <c:pt idx="1993">
                  <c:v>0.67048548100000005</c:v>
                </c:pt>
                <c:pt idx="1994">
                  <c:v>0.17242996099999999</c:v>
                </c:pt>
                <c:pt idx="1995">
                  <c:v>0.68376713200000006</c:v>
                </c:pt>
                <c:pt idx="1996">
                  <c:v>0.57612607000000005</c:v>
                </c:pt>
                <c:pt idx="1997">
                  <c:v>0.49849661699999998</c:v>
                </c:pt>
                <c:pt idx="1998">
                  <c:v>0.14896684299999999</c:v>
                </c:pt>
                <c:pt idx="1999">
                  <c:v>0.143194237</c:v>
                </c:pt>
                <c:pt idx="2000">
                  <c:v>0.495931124</c:v>
                </c:pt>
                <c:pt idx="2001">
                  <c:v>0.49386358299999999</c:v>
                </c:pt>
                <c:pt idx="2002">
                  <c:v>0.70773930799999996</c:v>
                </c:pt>
                <c:pt idx="2003">
                  <c:v>0.746677547</c:v>
                </c:pt>
                <c:pt idx="2004">
                  <c:v>0.63630121299999998</c:v>
                </c:pt>
                <c:pt idx="2005">
                  <c:v>0.199888765</c:v>
                </c:pt>
                <c:pt idx="2006">
                  <c:v>0.109363296</c:v>
                </c:pt>
                <c:pt idx="2007">
                  <c:v>0.51177260000000002</c:v>
                </c:pt>
                <c:pt idx="2008">
                  <c:v>0.15565843600000001</c:v>
                </c:pt>
                <c:pt idx="2009">
                  <c:v>0.20943181799999999</c:v>
                </c:pt>
                <c:pt idx="2010">
                  <c:v>0</c:v>
                </c:pt>
                <c:pt idx="2011">
                  <c:v>0.57729320200000001</c:v>
                </c:pt>
                <c:pt idx="2012">
                  <c:v>0.34462792199999998</c:v>
                </c:pt>
                <c:pt idx="2013">
                  <c:v>0.12638902299999999</c:v>
                </c:pt>
                <c:pt idx="2014">
                  <c:v>0.52723837500000004</c:v>
                </c:pt>
                <c:pt idx="2015">
                  <c:v>0.88271117600000004</c:v>
                </c:pt>
                <c:pt idx="2016">
                  <c:v>0.36436942300000003</c:v>
                </c:pt>
                <c:pt idx="2017">
                  <c:v>9.8318699999999995E-4</c:v>
                </c:pt>
                <c:pt idx="2018">
                  <c:v>9.2695209999999993E-3</c:v>
                </c:pt>
                <c:pt idx="2019">
                  <c:v>8.2034499999999999E-4</c:v>
                </c:pt>
                <c:pt idx="2020">
                  <c:v>1.4017788E-2</c:v>
                </c:pt>
                <c:pt idx="2021">
                  <c:v>0</c:v>
                </c:pt>
                <c:pt idx="2022">
                  <c:v>0.10282720200000001</c:v>
                </c:pt>
                <c:pt idx="2023">
                  <c:v>4.5373589999999998E-2</c:v>
                </c:pt>
                <c:pt idx="2024">
                  <c:v>0</c:v>
                </c:pt>
                <c:pt idx="2025">
                  <c:v>0.112642876</c:v>
                </c:pt>
                <c:pt idx="2026">
                  <c:v>0.49031070700000001</c:v>
                </c:pt>
                <c:pt idx="2027">
                  <c:v>0.38919029599999999</c:v>
                </c:pt>
                <c:pt idx="2028">
                  <c:v>1.0559558E-2</c:v>
                </c:pt>
                <c:pt idx="2029">
                  <c:v>0</c:v>
                </c:pt>
                <c:pt idx="2030">
                  <c:v>1.591723E-3</c:v>
                </c:pt>
                <c:pt idx="2031">
                  <c:v>2.8517109999999998E-2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0.228039558</c:v>
                </c:pt>
                <c:pt idx="2036">
                  <c:v>0</c:v>
                </c:pt>
                <c:pt idx="2037">
                  <c:v>0.122565414</c:v>
                </c:pt>
                <c:pt idx="2038">
                  <c:v>0.33999131599999999</c:v>
                </c:pt>
                <c:pt idx="2039">
                  <c:v>8.2157150000000002E-3</c:v>
                </c:pt>
                <c:pt idx="2040">
                  <c:v>0.13497453300000001</c:v>
                </c:pt>
                <c:pt idx="2041">
                  <c:v>4.7577264000000001E-2</c:v>
                </c:pt>
                <c:pt idx="2042">
                  <c:v>0</c:v>
                </c:pt>
                <c:pt idx="2043">
                  <c:v>0.22550647600000001</c:v>
                </c:pt>
                <c:pt idx="2044">
                  <c:v>0.22137559700000001</c:v>
                </c:pt>
                <c:pt idx="2045">
                  <c:v>0.23259911899999999</c:v>
                </c:pt>
                <c:pt idx="2046">
                  <c:v>0.218587689</c:v>
                </c:pt>
                <c:pt idx="2047">
                  <c:v>0.26970338999999999</c:v>
                </c:pt>
                <c:pt idx="2048">
                  <c:v>0.45716253400000001</c:v>
                </c:pt>
                <c:pt idx="2049">
                  <c:v>7.5637534000000006E-2</c:v>
                </c:pt>
                <c:pt idx="2050">
                  <c:v>5.9433869999999996E-3</c:v>
                </c:pt>
                <c:pt idx="2051">
                  <c:v>4.0673339000000003E-2</c:v>
                </c:pt>
                <c:pt idx="2052">
                  <c:v>0</c:v>
                </c:pt>
                <c:pt idx="2053">
                  <c:v>0</c:v>
                </c:pt>
                <c:pt idx="2054">
                  <c:v>0.62481202999999996</c:v>
                </c:pt>
                <c:pt idx="2055">
                  <c:v>0</c:v>
                </c:pt>
                <c:pt idx="2056">
                  <c:v>0.59840106599999998</c:v>
                </c:pt>
                <c:pt idx="2057">
                  <c:v>0.39973941400000002</c:v>
                </c:pt>
                <c:pt idx="2058">
                  <c:v>0.64598258600000003</c:v>
                </c:pt>
                <c:pt idx="2059">
                  <c:v>0.14552283999999999</c:v>
                </c:pt>
                <c:pt idx="2060">
                  <c:v>5.0220065000000001E-2</c:v>
                </c:pt>
                <c:pt idx="2061">
                  <c:v>1.59089E-3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2.4196913E-2</c:v>
                </c:pt>
                <c:pt idx="2066">
                  <c:v>0.56715648399999996</c:v>
                </c:pt>
                <c:pt idx="2067">
                  <c:v>0.14613960600000001</c:v>
                </c:pt>
                <c:pt idx="2068">
                  <c:v>3.8962522999999999E-2</c:v>
                </c:pt>
                <c:pt idx="2069">
                  <c:v>4.9611625999999999E-2</c:v>
                </c:pt>
                <c:pt idx="2070">
                  <c:v>2.1228930999999999E-2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9.9522836000000003E-2</c:v>
                </c:pt>
                <c:pt idx="2075">
                  <c:v>0</c:v>
                </c:pt>
                <c:pt idx="2076">
                  <c:v>0.21525818699999999</c:v>
                </c:pt>
                <c:pt idx="2077">
                  <c:v>1.0259769E-2</c:v>
                </c:pt>
                <c:pt idx="2078">
                  <c:v>9.3939390000000005E-3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6.0362199999999995E-4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3.8092339999999999E-3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8.9408179000000004E-2</c:v>
                </c:pt>
                <c:pt idx="2103">
                  <c:v>2.1398002999999999E-2</c:v>
                </c:pt>
                <c:pt idx="2104">
                  <c:v>0</c:v>
                </c:pt>
                <c:pt idx="2105">
                  <c:v>0.39120809600000001</c:v>
                </c:pt>
                <c:pt idx="2106">
                  <c:v>0.35867381100000001</c:v>
                </c:pt>
                <c:pt idx="2107">
                  <c:v>0.344393593</c:v>
                </c:pt>
                <c:pt idx="2108">
                  <c:v>0.75714285699999995</c:v>
                </c:pt>
                <c:pt idx="2109">
                  <c:v>0.75578611299999998</c:v>
                </c:pt>
                <c:pt idx="2110">
                  <c:v>0.77595628400000005</c:v>
                </c:pt>
                <c:pt idx="2111">
                  <c:v>0.95339233000000001</c:v>
                </c:pt>
                <c:pt idx="2112">
                  <c:v>0.64735866500000006</c:v>
                </c:pt>
                <c:pt idx="2113">
                  <c:v>0.79661751999999997</c:v>
                </c:pt>
                <c:pt idx="2114">
                  <c:v>0.30832988</c:v>
                </c:pt>
                <c:pt idx="2115">
                  <c:v>0.65230769200000005</c:v>
                </c:pt>
                <c:pt idx="2116">
                  <c:v>0.76458157199999999</c:v>
                </c:pt>
                <c:pt idx="2117">
                  <c:v>0.97665694000000003</c:v>
                </c:pt>
                <c:pt idx="2118">
                  <c:v>0.53859649099999996</c:v>
                </c:pt>
                <c:pt idx="2119">
                  <c:v>0.905752212</c:v>
                </c:pt>
                <c:pt idx="2120">
                  <c:v>0.93118536200000002</c:v>
                </c:pt>
                <c:pt idx="2121">
                  <c:v>0.63386193999999996</c:v>
                </c:pt>
                <c:pt idx="2122">
                  <c:v>0.96869918700000002</c:v>
                </c:pt>
                <c:pt idx="2123">
                  <c:v>0.91437935299999995</c:v>
                </c:pt>
                <c:pt idx="2124">
                  <c:v>0.89590747299999995</c:v>
                </c:pt>
                <c:pt idx="2125">
                  <c:v>0.39211342500000002</c:v>
                </c:pt>
                <c:pt idx="2126">
                  <c:v>0.87209302300000002</c:v>
                </c:pt>
                <c:pt idx="2127">
                  <c:v>0.98603839400000004</c:v>
                </c:pt>
                <c:pt idx="2128">
                  <c:v>0.66497227400000003</c:v>
                </c:pt>
                <c:pt idx="2129">
                  <c:v>0.535809019</c:v>
                </c:pt>
                <c:pt idx="2130">
                  <c:v>0.90290864400000004</c:v>
                </c:pt>
                <c:pt idx="2131">
                  <c:v>0.96744791699999999</c:v>
                </c:pt>
                <c:pt idx="2132">
                  <c:v>0.84395716499999995</c:v>
                </c:pt>
                <c:pt idx="2133">
                  <c:v>0.80058406299999996</c:v>
                </c:pt>
                <c:pt idx="2134">
                  <c:v>0.99108589999999996</c:v>
                </c:pt>
                <c:pt idx="2135">
                  <c:v>0.71980461799999995</c:v>
                </c:pt>
                <c:pt idx="2136">
                  <c:v>0.90780141800000003</c:v>
                </c:pt>
                <c:pt idx="2137">
                  <c:v>0.95672848300000002</c:v>
                </c:pt>
                <c:pt idx="2138">
                  <c:v>0.83250339500000003</c:v>
                </c:pt>
                <c:pt idx="2139">
                  <c:v>0.92321557300000001</c:v>
                </c:pt>
                <c:pt idx="2140">
                  <c:v>0.84851177300000002</c:v>
                </c:pt>
                <c:pt idx="2141">
                  <c:v>0.99762470299999995</c:v>
                </c:pt>
                <c:pt idx="2142">
                  <c:v>0.96878483800000004</c:v>
                </c:pt>
                <c:pt idx="2143">
                  <c:v>0.96168017699999997</c:v>
                </c:pt>
                <c:pt idx="2144">
                  <c:v>0.99805371700000001</c:v>
                </c:pt>
                <c:pt idx="2145">
                  <c:v>0.987556561</c:v>
                </c:pt>
                <c:pt idx="2146">
                  <c:v>4.3228847000000001E-2</c:v>
                </c:pt>
                <c:pt idx="2147">
                  <c:v>4.0747213999999997E-2</c:v>
                </c:pt>
                <c:pt idx="2148">
                  <c:v>0.49893276399999997</c:v>
                </c:pt>
                <c:pt idx="2149">
                  <c:v>0.57220338999999998</c:v>
                </c:pt>
                <c:pt idx="2150">
                  <c:v>0.83871886100000004</c:v>
                </c:pt>
                <c:pt idx="2151">
                  <c:v>0.78213308999999998</c:v>
                </c:pt>
                <c:pt idx="2152">
                  <c:v>4.5585946000000002E-2</c:v>
                </c:pt>
                <c:pt idx="2153">
                  <c:v>0.27633871500000001</c:v>
                </c:pt>
                <c:pt idx="2154">
                  <c:v>0</c:v>
                </c:pt>
                <c:pt idx="2155">
                  <c:v>0.83583653499999999</c:v>
                </c:pt>
                <c:pt idx="2156">
                  <c:v>0.117352321</c:v>
                </c:pt>
                <c:pt idx="2157">
                  <c:v>0</c:v>
                </c:pt>
                <c:pt idx="2158">
                  <c:v>0.60281195099999996</c:v>
                </c:pt>
                <c:pt idx="2159">
                  <c:v>8.1049731999999999E-2</c:v>
                </c:pt>
                <c:pt idx="2160">
                  <c:v>0</c:v>
                </c:pt>
                <c:pt idx="2161">
                  <c:v>0.51101434400000001</c:v>
                </c:pt>
                <c:pt idx="2162">
                  <c:v>0.23874015700000001</c:v>
                </c:pt>
                <c:pt idx="2163">
                  <c:v>0.55855303499999998</c:v>
                </c:pt>
                <c:pt idx="2164">
                  <c:v>0</c:v>
                </c:pt>
                <c:pt idx="2165">
                  <c:v>0.88789546100000005</c:v>
                </c:pt>
                <c:pt idx="2166">
                  <c:v>8.3333332999999996E-2</c:v>
                </c:pt>
                <c:pt idx="2167">
                  <c:v>0.96124927699999996</c:v>
                </c:pt>
                <c:pt idx="2168">
                  <c:v>1.490868E-3</c:v>
                </c:pt>
                <c:pt idx="2169">
                  <c:v>0.958997722</c:v>
                </c:pt>
                <c:pt idx="2170">
                  <c:v>0.77743902399999998</c:v>
                </c:pt>
                <c:pt idx="2171">
                  <c:v>0.21239744799999999</c:v>
                </c:pt>
                <c:pt idx="2172">
                  <c:v>0.92742796199999999</c:v>
                </c:pt>
                <c:pt idx="2173">
                  <c:v>0.68814055600000001</c:v>
                </c:pt>
                <c:pt idx="2174">
                  <c:v>0.93379790900000004</c:v>
                </c:pt>
                <c:pt idx="2175">
                  <c:v>0.87543252599999999</c:v>
                </c:pt>
                <c:pt idx="2176">
                  <c:v>0.92951541900000001</c:v>
                </c:pt>
                <c:pt idx="2177">
                  <c:v>0.894875164</c:v>
                </c:pt>
                <c:pt idx="2178">
                  <c:v>0.67074413899999996</c:v>
                </c:pt>
                <c:pt idx="2179">
                  <c:v>0.91736694699999999</c:v>
                </c:pt>
                <c:pt idx="2180">
                  <c:v>0.94427244600000004</c:v>
                </c:pt>
                <c:pt idx="2181">
                  <c:v>0.84829721400000002</c:v>
                </c:pt>
                <c:pt idx="2182">
                  <c:v>0.97767332500000004</c:v>
                </c:pt>
                <c:pt idx="2183">
                  <c:v>0.98017446500000005</c:v>
                </c:pt>
                <c:pt idx="2184">
                  <c:v>0.67372473499999996</c:v>
                </c:pt>
                <c:pt idx="2185">
                  <c:v>0.909090909</c:v>
                </c:pt>
                <c:pt idx="2186">
                  <c:v>0.90598290599999998</c:v>
                </c:pt>
                <c:pt idx="2187">
                  <c:v>0.99466666699999995</c:v>
                </c:pt>
                <c:pt idx="2188">
                  <c:v>0.97737556599999997</c:v>
                </c:pt>
                <c:pt idx="2189">
                  <c:v>0.98605056700000004</c:v>
                </c:pt>
                <c:pt idx="2190">
                  <c:v>0.99690880999999998</c:v>
                </c:pt>
              </c:numCache>
            </c:numRef>
          </c:val>
        </c:ser>
        <c:ser>
          <c:idx val="1"/>
          <c:order val="1"/>
          <c:tx>
            <c:strRef>
              <c:f>HL!$C$1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val>
            <c:numRef>
              <c:f>HL!$C$2:$C$2192</c:f>
              <c:numCache>
                <c:formatCode>General</c:formatCode>
                <c:ptCount val="2191"/>
                <c:pt idx="0">
                  <c:v>0.78399154500000001</c:v>
                </c:pt>
                <c:pt idx="1">
                  <c:v>0.85970866300000004</c:v>
                </c:pt>
                <c:pt idx="2">
                  <c:v>0.87013608600000003</c:v>
                </c:pt>
                <c:pt idx="3">
                  <c:v>0.83468814800000002</c:v>
                </c:pt>
                <c:pt idx="4">
                  <c:v>0.88587108599999997</c:v>
                </c:pt>
                <c:pt idx="5">
                  <c:v>0.87307972300000003</c:v>
                </c:pt>
                <c:pt idx="6">
                  <c:v>0.83144716600000002</c:v>
                </c:pt>
                <c:pt idx="7">
                  <c:v>0.86517950200000004</c:v>
                </c:pt>
                <c:pt idx="8">
                  <c:v>0.51289131700000001</c:v>
                </c:pt>
                <c:pt idx="9">
                  <c:v>0.86772395899999999</c:v>
                </c:pt>
                <c:pt idx="10">
                  <c:v>0.76780188800000004</c:v>
                </c:pt>
                <c:pt idx="11">
                  <c:v>0.73800937600000005</c:v>
                </c:pt>
                <c:pt idx="12">
                  <c:v>0.77987395500000001</c:v>
                </c:pt>
                <c:pt idx="13">
                  <c:v>0.74904189600000004</c:v>
                </c:pt>
                <c:pt idx="14">
                  <c:v>0.68654713899999997</c:v>
                </c:pt>
                <c:pt idx="15">
                  <c:v>0.826502709</c:v>
                </c:pt>
                <c:pt idx="16">
                  <c:v>0.82517195899999995</c:v>
                </c:pt>
                <c:pt idx="17">
                  <c:v>0.88652894199999999</c:v>
                </c:pt>
                <c:pt idx="18">
                  <c:v>0.83278280100000002</c:v>
                </c:pt>
                <c:pt idx="19">
                  <c:v>0.90540081800000005</c:v>
                </c:pt>
                <c:pt idx="20">
                  <c:v>0.86771554399999995</c:v>
                </c:pt>
                <c:pt idx="21">
                  <c:v>0.92951468800000003</c:v>
                </c:pt>
                <c:pt idx="22">
                  <c:v>0.79550266700000005</c:v>
                </c:pt>
                <c:pt idx="23">
                  <c:v>0.94479992700000004</c:v>
                </c:pt>
                <c:pt idx="24">
                  <c:v>0.74385811099999999</c:v>
                </c:pt>
                <c:pt idx="25">
                  <c:v>0.76504947599999995</c:v>
                </c:pt>
                <c:pt idx="26">
                  <c:v>0.89175918300000001</c:v>
                </c:pt>
                <c:pt idx="27">
                  <c:v>0.71400529499999998</c:v>
                </c:pt>
                <c:pt idx="28">
                  <c:v>0.809718092</c:v>
                </c:pt>
                <c:pt idx="29">
                  <c:v>0.88085004300000003</c:v>
                </c:pt>
                <c:pt idx="30">
                  <c:v>0.79881276599999995</c:v>
                </c:pt>
                <c:pt idx="31">
                  <c:v>0.86113134300000005</c:v>
                </c:pt>
                <c:pt idx="32">
                  <c:v>0.77954709600000005</c:v>
                </c:pt>
                <c:pt idx="33">
                  <c:v>0.79758748499999998</c:v>
                </c:pt>
                <c:pt idx="34">
                  <c:v>0.86115004900000003</c:v>
                </c:pt>
                <c:pt idx="35">
                  <c:v>0.82165670300000004</c:v>
                </c:pt>
                <c:pt idx="36">
                  <c:v>0.82381783500000005</c:v>
                </c:pt>
                <c:pt idx="37">
                  <c:v>0.680779837</c:v>
                </c:pt>
                <c:pt idx="38">
                  <c:v>0.51620410100000003</c:v>
                </c:pt>
                <c:pt idx="39">
                  <c:v>0.835015748</c:v>
                </c:pt>
                <c:pt idx="40">
                  <c:v>0.83472056900000002</c:v>
                </c:pt>
                <c:pt idx="41">
                  <c:v>0.80096548099999998</c:v>
                </c:pt>
                <c:pt idx="42">
                  <c:v>0.82052456900000004</c:v>
                </c:pt>
                <c:pt idx="43">
                  <c:v>0.56094915400000001</c:v>
                </c:pt>
                <c:pt idx="44">
                  <c:v>0.59377315799999997</c:v>
                </c:pt>
                <c:pt idx="45">
                  <c:v>0.84147914400000001</c:v>
                </c:pt>
                <c:pt idx="46">
                  <c:v>0.781470942</c:v>
                </c:pt>
                <c:pt idx="47">
                  <c:v>0.82922659099999996</c:v>
                </c:pt>
                <c:pt idx="48">
                  <c:v>0.55461681799999996</c:v>
                </c:pt>
                <c:pt idx="49">
                  <c:v>0.76001702400000004</c:v>
                </c:pt>
                <c:pt idx="50">
                  <c:v>0.71289583400000001</c:v>
                </c:pt>
                <c:pt idx="51">
                  <c:v>0.79807700000000004</c:v>
                </c:pt>
                <c:pt idx="52">
                  <c:v>0.78780202399999999</c:v>
                </c:pt>
                <c:pt idx="53">
                  <c:v>0.75463770100000005</c:v>
                </c:pt>
                <c:pt idx="54">
                  <c:v>0.77669238900000004</c:v>
                </c:pt>
                <c:pt idx="55">
                  <c:v>0.86052562899999996</c:v>
                </c:pt>
                <c:pt idx="56">
                  <c:v>0.82499500299999995</c:v>
                </c:pt>
                <c:pt idx="57">
                  <c:v>0.81974796599999999</c:v>
                </c:pt>
                <c:pt idx="58">
                  <c:v>0.72334892399999995</c:v>
                </c:pt>
                <c:pt idx="59">
                  <c:v>0.78176003999999999</c:v>
                </c:pt>
                <c:pt idx="60">
                  <c:v>0.75779078600000005</c:v>
                </c:pt>
                <c:pt idx="61">
                  <c:v>0.84801707599999998</c:v>
                </c:pt>
                <c:pt idx="62">
                  <c:v>0.82631722799999996</c:v>
                </c:pt>
                <c:pt idx="63">
                  <c:v>0.87472732900000005</c:v>
                </c:pt>
                <c:pt idx="64">
                  <c:v>0.86304166500000001</c:v>
                </c:pt>
                <c:pt idx="65">
                  <c:v>0.81763677899999998</c:v>
                </c:pt>
                <c:pt idx="66">
                  <c:v>0.74741427500000002</c:v>
                </c:pt>
                <c:pt idx="67">
                  <c:v>0.72165846499999997</c:v>
                </c:pt>
                <c:pt idx="68">
                  <c:v>0.75975880799999995</c:v>
                </c:pt>
                <c:pt idx="69">
                  <c:v>0.78933239899999996</c:v>
                </c:pt>
                <c:pt idx="70">
                  <c:v>0.80334475800000005</c:v>
                </c:pt>
                <c:pt idx="71">
                  <c:v>0.78363950299999996</c:v>
                </c:pt>
                <c:pt idx="72">
                  <c:v>0.88091665900000005</c:v>
                </c:pt>
                <c:pt idx="73">
                  <c:v>0.82886223000000003</c:v>
                </c:pt>
                <c:pt idx="74">
                  <c:v>0.77147660399999995</c:v>
                </c:pt>
                <c:pt idx="75">
                  <c:v>0.76728590200000002</c:v>
                </c:pt>
                <c:pt idx="76">
                  <c:v>0.75534668100000002</c:v>
                </c:pt>
                <c:pt idx="77">
                  <c:v>0.77750195700000002</c:v>
                </c:pt>
                <c:pt idx="78">
                  <c:v>0.80736448699999996</c:v>
                </c:pt>
                <c:pt idx="79">
                  <c:v>0.81708302700000002</c:v>
                </c:pt>
                <c:pt idx="80">
                  <c:v>0.94105824199999999</c:v>
                </c:pt>
                <c:pt idx="81">
                  <c:v>0.82616082000000002</c:v>
                </c:pt>
                <c:pt idx="82">
                  <c:v>0.74651153999999997</c:v>
                </c:pt>
                <c:pt idx="83">
                  <c:v>0.78592522200000003</c:v>
                </c:pt>
                <c:pt idx="84">
                  <c:v>0.80665867000000002</c:v>
                </c:pt>
                <c:pt idx="85">
                  <c:v>0.77121331900000001</c:v>
                </c:pt>
                <c:pt idx="86">
                  <c:v>0.81668192100000003</c:v>
                </c:pt>
                <c:pt idx="87">
                  <c:v>0.834543225</c:v>
                </c:pt>
                <c:pt idx="88">
                  <c:v>0.85119034299999996</c:v>
                </c:pt>
                <c:pt idx="89">
                  <c:v>0.77077031200000001</c:v>
                </c:pt>
                <c:pt idx="90">
                  <c:v>0.76699695300000004</c:v>
                </c:pt>
                <c:pt idx="91">
                  <c:v>0.77467766900000001</c:v>
                </c:pt>
                <c:pt idx="92">
                  <c:v>0.78530011600000005</c:v>
                </c:pt>
                <c:pt idx="93">
                  <c:v>0.81239423300000002</c:v>
                </c:pt>
                <c:pt idx="94">
                  <c:v>0.79176410900000005</c:v>
                </c:pt>
                <c:pt idx="95">
                  <c:v>0.818446852</c:v>
                </c:pt>
                <c:pt idx="96">
                  <c:v>0.78539699100000004</c:v>
                </c:pt>
                <c:pt idx="97">
                  <c:v>0.50438974700000005</c:v>
                </c:pt>
                <c:pt idx="98">
                  <c:v>0.80456480799999996</c:v>
                </c:pt>
                <c:pt idx="99">
                  <c:v>0.76465181900000001</c:v>
                </c:pt>
                <c:pt idx="100">
                  <c:v>0.85118483499999997</c:v>
                </c:pt>
                <c:pt idx="101">
                  <c:v>0.68596363800000004</c:v>
                </c:pt>
                <c:pt idx="102">
                  <c:v>0.74593129400000002</c:v>
                </c:pt>
                <c:pt idx="103">
                  <c:v>0.70453164599999996</c:v>
                </c:pt>
                <c:pt idx="104">
                  <c:v>0.79786907699999998</c:v>
                </c:pt>
                <c:pt idx="105">
                  <c:v>0.609554186</c:v>
                </c:pt>
                <c:pt idx="106">
                  <c:v>0.74860335200000006</c:v>
                </c:pt>
                <c:pt idx="107">
                  <c:v>0.75909792200000004</c:v>
                </c:pt>
                <c:pt idx="108">
                  <c:v>0.74526315399999998</c:v>
                </c:pt>
                <c:pt idx="109">
                  <c:v>0.78094666999999995</c:v>
                </c:pt>
                <c:pt idx="110">
                  <c:v>0.74220392999999996</c:v>
                </c:pt>
                <c:pt idx="111">
                  <c:v>0.63020119600000002</c:v>
                </c:pt>
                <c:pt idx="112">
                  <c:v>0.70494408200000003</c:v>
                </c:pt>
                <c:pt idx="113">
                  <c:v>0.72102542000000003</c:v>
                </c:pt>
                <c:pt idx="114">
                  <c:v>0.72133811800000003</c:v>
                </c:pt>
                <c:pt idx="115">
                  <c:v>0.78557987900000004</c:v>
                </c:pt>
                <c:pt idx="116">
                  <c:v>0.620709285</c:v>
                </c:pt>
                <c:pt idx="117">
                  <c:v>0.81861320100000001</c:v>
                </c:pt>
                <c:pt idx="118">
                  <c:v>0.749779062</c:v>
                </c:pt>
                <c:pt idx="119">
                  <c:v>0.74821716800000004</c:v>
                </c:pt>
                <c:pt idx="120">
                  <c:v>0.70809425100000001</c:v>
                </c:pt>
                <c:pt idx="121">
                  <c:v>0.72717547699999996</c:v>
                </c:pt>
                <c:pt idx="122">
                  <c:v>0.71790632899999995</c:v>
                </c:pt>
                <c:pt idx="123">
                  <c:v>0.73167276199999998</c:v>
                </c:pt>
                <c:pt idx="124">
                  <c:v>0.61361984700000005</c:v>
                </c:pt>
                <c:pt idx="125">
                  <c:v>0.74674306999999995</c:v>
                </c:pt>
                <c:pt idx="126">
                  <c:v>0.78336091500000005</c:v>
                </c:pt>
                <c:pt idx="127">
                  <c:v>0.72838521499999997</c:v>
                </c:pt>
                <c:pt idx="128">
                  <c:v>0.69754833900000002</c:v>
                </c:pt>
                <c:pt idx="129">
                  <c:v>0.74331179300000005</c:v>
                </c:pt>
                <c:pt idx="130">
                  <c:v>0.72042601100000003</c:v>
                </c:pt>
                <c:pt idx="131">
                  <c:v>0.66126854400000001</c:v>
                </c:pt>
                <c:pt idx="132">
                  <c:v>0.770927162</c:v>
                </c:pt>
                <c:pt idx="133">
                  <c:v>0.70969219299999997</c:v>
                </c:pt>
                <c:pt idx="134">
                  <c:v>0.67675746699999995</c:v>
                </c:pt>
                <c:pt idx="135">
                  <c:v>0.79172353200000001</c:v>
                </c:pt>
                <c:pt idx="136">
                  <c:v>0.73137653899999999</c:v>
                </c:pt>
                <c:pt idx="137">
                  <c:v>0.73546546899999998</c:v>
                </c:pt>
                <c:pt idx="138">
                  <c:v>0.57541520800000001</c:v>
                </c:pt>
                <c:pt idx="139">
                  <c:v>0.62156014500000001</c:v>
                </c:pt>
                <c:pt idx="140">
                  <c:v>0.73394274500000001</c:v>
                </c:pt>
                <c:pt idx="141">
                  <c:v>0.75776684599999999</c:v>
                </c:pt>
                <c:pt idx="142">
                  <c:v>0.64794373699999996</c:v>
                </c:pt>
                <c:pt idx="143">
                  <c:v>0.80500573399999997</c:v>
                </c:pt>
                <c:pt idx="144">
                  <c:v>0.74005728199999998</c:v>
                </c:pt>
                <c:pt idx="145">
                  <c:v>0.49278244199999999</c:v>
                </c:pt>
                <c:pt idx="146">
                  <c:v>0.54853695400000002</c:v>
                </c:pt>
                <c:pt idx="147">
                  <c:v>0.83695484799999997</c:v>
                </c:pt>
                <c:pt idx="148">
                  <c:v>0.69071921999999997</c:v>
                </c:pt>
                <c:pt idx="149">
                  <c:v>0.81013912399999999</c:v>
                </c:pt>
                <c:pt idx="150">
                  <c:v>0.50886648800000001</c:v>
                </c:pt>
                <c:pt idx="151">
                  <c:v>0.69554032700000001</c:v>
                </c:pt>
                <c:pt idx="152">
                  <c:v>0.79096850500000004</c:v>
                </c:pt>
                <c:pt idx="153">
                  <c:v>0.806142782</c:v>
                </c:pt>
                <c:pt idx="154">
                  <c:v>0.55422390700000002</c:v>
                </c:pt>
                <c:pt idx="155">
                  <c:v>0.59516762300000003</c:v>
                </c:pt>
                <c:pt idx="156">
                  <c:v>0.838457707</c:v>
                </c:pt>
                <c:pt idx="157">
                  <c:v>0.79703568400000002</c:v>
                </c:pt>
                <c:pt idx="158">
                  <c:v>0.49859460500000002</c:v>
                </c:pt>
                <c:pt idx="159">
                  <c:v>0.868760808</c:v>
                </c:pt>
                <c:pt idx="160">
                  <c:v>0.73878349099999996</c:v>
                </c:pt>
                <c:pt idx="161">
                  <c:v>0.78619645900000001</c:v>
                </c:pt>
                <c:pt idx="162">
                  <c:v>0.54772670400000001</c:v>
                </c:pt>
                <c:pt idx="163">
                  <c:v>0.86515091499999996</c:v>
                </c:pt>
                <c:pt idx="164">
                  <c:v>0.85506884299999997</c:v>
                </c:pt>
                <c:pt idx="165">
                  <c:v>0.80893946500000002</c:v>
                </c:pt>
                <c:pt idx="166">
                  <c:v>0.77160480899999995</c:v>
                </c:pt>
                <c:pt idx="167">
                  <c:v>0.76884543500000002</c:v>
                </c:pt>
                <c:pt idx="168">
                  <c:v>0.93455475799999999</c:v>
                </c:pt>
                <c:pt idx="169">
                  <c:v>0.84408214699999995</c:v>
                </c:pt>
                <c:pt idx="170">
                  <c:v>0.90198921799999998</c:v>
                </c:pt>
                <c:pt idx="171">
                  <c:v>0.92133888799999997</c:v>
                </c:pt>
                <c:pt idx="172">
                  <c:v>0.89858700599999997</c:v>
                </c:pt>
                <c:pt idx="173">
                  <c:v>0.85347536300000004</c:v>
                </c:pt>
                <c:pt idx="174">
                  <c:v>0.95924408100000003</c:v>
                </c:pt>
                <c:pt idx="175">
                  <c:v>0.83620620300000004</c:v>
                </c:pt>
                <c:pt idx="176">
                  <c:v>0.97928681299999998</c:v>
                </c:pt>
                <c:pt idx="177">
                  <c:v>0.82655144599999997</c:v>
                </c:pt>
                <c:pt idx="178">
                  <c:v>0.749286852</c:v>
                </c:pt>
                <c:pt idx="179">
                  <c:v>0.87319327300000005</c:v>
                </c:pt>
                <c:pt idx="180">
                  <c:v>0.755171221</c:v>
                </c:pt>
                <c:pt idx="181">
                  <c:v>0.81703935599999999</c:v>
                </c:pt>
                <c:pt idx="182">
                  <c:v>0.79763394300000001</c:v>
                </c:pt>
                <c:pt idx="183">
                  <c:v>0.69551165599999998</c:v>
                </c:pt>
                <c:pt idx="184">
                  <c:v>0.91868742699999995</c:v>
                </c:pt>
                <c:pt idx="185">
                  <c:v>0.74942531499999998</c:v>
                </c:pt>
                <c:pt idx="186">
                  <c:v>0.74986927800000003</c:v>
                </c:pt>
                <c:pt idx="187">
                  <c:v>0.69898659500000004</c:v>
                </c:pt>
                <c:pt idx="188">
                  <c:v>0.91939816699999999</c:v>
                </c:pt>
                <c:pt idx="189">
                  <c:v>0.73239064399999998</c:v>
                </c:pt>
                <c:pt idx="190">
                  <c:v>0.72964859900000001</c:v>
                </c:pt>
                <c:pt idx="191">
                  <c:v>0.56834548399999996</c:v>
                </c:pt>
                <c:pt idx="192">
                  <c:v>0.62433800399999995</c:v>
                </c:pt>
                <c:pt idx="193">
                  <c:v>0.68145031599999994</c:v>
                </c:pt>
                <c:pt idx="194">
                  <c:v>0.80945535099999999</c:v>
                </c:pt>
                <c:pt idx="195">
                  <c:v>0.86340460500000005</c:v>
                </c:pt>
                <c:pt idx="196">
                  <c:v>0.83526238799999997</c:v>
                </c:pt>
                <c:pt idx="197">
                  <c:v>0.89363003299999999</c:v>
                </c:pt>
                <c:pt idx="198">
                  <c:v>0.90362047300000004</c:v>
                </c:pt>
                <c:pt idx="199">
                  <c:v>0.83786797700000004</c:v>
                </c:pt>
                <c:pt idx="200">
                  <c:v>0.90395426599999995</c:v>
                </c:pt>
                <c:pt idx="201">
                  <c:v>0.77341727100000002</c:v>
                </c:pt>
                <c:pt idx="202">
                  <c:v>0.87144078599999997</c:v>
                </c:pt>
                <c:pt idx="203">
                  <c:v>0.81626526499999996</c:v>
                </c:pt>
                <c:pt idx="204">
                  <c:v>0.65879633100000001</c:v>
                </c:pt>
                <c:pt idx="205">
                  <c:v>0.90330343899999999</c:v>
                </c:pt>
                <c:pt idx="206">
                  <c:v>0.85797787999999997</c:v>
                </c:pt>
                <c:pt idx="207">
                  <c:v>0.775036893</c:v>
                </c:pt>
                <c:pt idx="208">
                  <c:v>0.61625904600000003</c:v>
                </c:pt>
                <c:pt idx="209">
                  <c:v>0.91719986200000003</c:v>
                </c:pt>
                <c:pt idx="210">
                  <c:v>0.79335220799999995</c:v>
                </c:pt>
                <c:pt idx="211">
                  <c:v>0.74856559199999995</c:v>
                </c:pt>
                <c:pt idx="212">
                  <c:v>0.73210812300000006</c:v>
                </c:pt>
                <c:pt idx="213">
                  <c:v>0.81035527699999998</c:v>
                </c:pt>
                <c:pt idx="214">
                  <c:v>0.81243213000000003</c:v>
                </c:pt>
                <c:pt idx="215">
                  <c:v>0.82642545199999995</c:v>
                </c:pt>
                <c:pt idx="216">
                  <c:v>0.80204836599999996</c:v>
                </c:pt>
                <c:pt idx="217">
                  <c:v>0.82843016800000002</c:v>
                </c:pt>
                <c:pt idx="218">
                  <c:v>0.77611027200000005</c:v>
                </c:pt>
                <c:pt idx="219">
                  <c:v>0.88476376599999995</c:v>
                </c:pt>
                <c:pt idx="220">
                  <c:v>0.81147237400000005</c:v>
                </c:pt>
                <c:pt idx="221">
                  <c:v>0.73306941000000003</c:v>
                </c:pt>
                <c:pt idx="222">
                  <c:v>0.82301867500000003</c:v>
                </c:pt>
                <c:pt idx="223">
                  <c:v>0.72546724699999998</c:v>
                </c:pt>
                <c:pt idx="224">
                  <c:v>0.76263314500000001</c:v>
                </c:pt>
                <c:pt idx="225">
                  <c:v>0.66438467999999995</c:v>
                </c:pt>
                <c:pt idx="226">
                  <c:v>0.74347242300000005</c:v>
                </c:pt>
                <c:pt idx="227">
                  <c:v>0.79986146800000002</c:v>
                </c:pt>
                <c:pt idx="228">
                  <c:v>0.75896107700000004</c:v>
                </c:pt>
                <c:pt idx="229">
                  <c:v>0.83406466300000004</c:v>
                </c:pt>
                <c:pt idx="230">
                  <c:v>0.74678969500000003</c:v>
                </c:pt>
                <c:pt idx="231">
                  <c:v>0.66660269699999997</c:v>
                </c:pt>
                <c:pt idx="232">
                  <c:v>0.77729020699999996</c:v>
                </c:pt>
                <c:pt idx="233">
                  <c:v>0.77301657000000001</c:v>
                </c:pt>
                <c:pt idx="234">
                  <c:v>0.77181344200000002</c:v>
                </c:pt>
                <c:pt idx="235">
                  <c:v>0.79626391399999996</c:v>
                </c:pt>
                <c:pt idx="236">
                  <c:v>0.70399803999999999</c:v>
                </c:pt>
                <c:pt idx="237">
                  <c:v>0.71942164399999997</c:v>
                </c:pt>
                <c:pt idx="238">
                  <c:v>0.77281056000000004</c:v>
                </c:pt>
                <c:pt idx="239">
                  <c:v>0.62364735500000001</c:v>
                </c:pt>
                <c:pt idx="240">
                  <c:v>0.83810322000000004</c:v>
                </c:pt>
                <c:pt idx="241">
                  <c:v>0.76160341799999998</c:v>
                </c:pt>
                <c:pt idx="242">
                  <c:v>0.836014806</c:v>
                </c:pt>
                <c:pt idx="243">
                  <c:v>0.76635051300000001</c:v>
                </c:pt>
                <c:pt idx="244">
                  <c:v>0.66214295700000003</c:v>
                </c:pt>
                <c:pt idx="245">
                  <c:v>0.75211656800000004</c:v>
                </c:pt>
                <c:pt idx="246">
                  <c:v>0.64851773999999995</c:v>
                </c:pt>
                <c:pt idx="247">
                  <c:v>0.88724890300000003</c:v>
                </c:pt>
                <c:pt idx="248">
                  <c:v>0.89094306999999995</c:v>
                </c:pt>
                <c:pt idx="249">
                  <c:v>0.71138657999999999</c:v>
                </c:pt>
                <c:pt idx="250">
                  <c:v>0.62209010300000001</c:v>
                </c:pt>
                <c:pt idx="251">
                  <c:v>0.71110249999999997</c:v>
                </c:pt>
                <c:pt idx="252">
                  <c:v>0.72969520899999996</c:v>
                </c:pt>
                <c:pt idx="253">
                  <c:v>0.76179878599999995</c:v>
                </c:pt>
                <c:pt idx="254">
                  <c:v>0.80016400300000001</c:v>
                </c:pt>
                <c:pt idx="255">
                  <c:v>0.68010455599999997</c:v>
                </c:pt>
                <c:pt idx="256">
                  <c:v>0.61920504099999996</c:v>
                </c:pt>
                <c:pt idx="257">
                  <c:v>0.64725383400000003</c:v>
                </c:pt>
                <c:pt idx="258">
                  <c:v>0.76591961099999994</c:v>
                </c:pt>
                <c:pt idx="259">
                  <c:v>0.77160798200000003</c:v>
                </c:pt>
                <c:pt idx="260">
                  <c:v>0.84100931999999995</c:v>
                </c:pt>
                <c:pt idx="261">
                  <c:v>0.76579689900000003</c:v>
                </c:pt>
                <c:pt idx="262">
                  <c:v>0.58252125399999999</c:v>
                </c:pt>
                <c:pt idx="263">
                  <c:v>0.68225013300000004</c:v>
                </c:pt>
                <c:pt idx="264">
                  <c:v>0.762105174</c:v>
                </c:pt>
                <c:pt idx="265">
                  <c:v>0.77681357100000004</c:v>
                </c:pt>
                <c:pt idx="266">
                  <c:v>0.77206479500000003</c:v>
                </c:pt>
                <c:pt idx="267">
                  <c:v>0.62879779899999999</c:v>
                </c:pt>
                <c:pt idx="268">
                  <c:v>0.79976314400000004</c:v>
                </c:pt>
                <c:pt idx="269">
                  <c:v>0.69621993299999996</c:v>
                </c:pt>
                <c:pt idx="270">
                  <c:v>0.81909509999999996</c:v>
                </c:pt>
                <c:pt idx="271">
                  <c:v>0.80475665799999996</c:v>
                </c:pt>
                <c:pt idx="272">
                  <c:v>0.87721928800000004</c:v>
                </c:pt>
                <c:pt idx="273">
                  <c:v>0.720149606</c:v>
                </c:pt>
                <c:pt idx="274">
                  <c:v>0.54113639000000002</c:v>
                </c:pt>
                <c:pt idx="275">
                  <c:v>0.87218200700000004</c:v>
                </c:pt>
                <c:pt idx="276">
                  <c:v>0.79897622199999996</c:v>
                </c:pt>
                <c:pt idx="277">
                  <c:v>0.79156655200000003</c:v>
                </c:pt>
                <c:pt idx="278">
                  <c:v>0.82352682099999996</c:v>
                </c:pt>
                <c:pt idx="279">
                  <c:v>0.61474905199999996</c:v>
                </c:pt>
                <c:pt idx="280">
                  <c:v>0.84599835599999995</c:v>
                </c:pt>
                <c:pt idx="281">
                  <c:v>0.76580233099999995</c:v>
                </c:pt>
                <c:pt idx="282">
                  <c:v>0.88991461599999999</c:v>
                </c:pt>
                <c:pt idx="283">
                  <c:v>0.86109908499999999</c:v>
                </c:pt>
                <c:pt idx="284">
                  <c:v>0.71592108700000001</c:v>
                </c:pt>
                <c:pt idx="285">
                  <c:v>0.65149150499999997</c:v>
                </c:pt>
                <c:pt idx="286">
                  <c:v>0.82602716899999995</c:v>
                </c:pt>
                <c:pt idx="287">
                  <c:v>0.86321623300000005</c:v>
                </c:pt>
                <c:pt idx="288">
                  <c:v>0.75303736499999996</c:v>
                </c:pt>
                <c:pt idx="289">
                  <c:v>0.83487005999999997</c:v>
                </c:pt>
                <c:pt idx="290">
                  <c:v>0.81157353200000004</c:v>
                </c:pt>
                <c:pt idx="291">
                  <c:v>0.86867953899999995</c:v>
                </c:pt>
                <c:pt idx="292">
                  <c:v>0.89832277400000005</c:v>
                </c:pt>
                <c:pt idx="293">
                  <c:v>0.73246299999999998</c:v>
                </c:pt>
                <c:pt idx="294">
                  <c:v>0.44473971600000001</c:v>
                </c:pt>
                <c:pt idx="295">
                  <c:v>0.480130369</c:v>
                </c:pt>
                <c:pt idx="296">
                  <c:v>0.78711794099999999</c:v>
                </c:pt>
                <c:pt idx="297">
                  <c:v>0.69916535800000001</c:v>
                </c:pt>
                <c:pt idx="298">
                  <c:v>0.756813446</c:v>
                </c:pt>
                <c:pt idx="299">
                  <c:v>0.93705300000000002</c:v>
                </c:pt>
                <c:pt idx="300">
                  <c:v>0.72571424699999998</c:v>
                </c:pt>
                <c:pt idx="301">
                  <c:v>0.73124772599999999</c:v>
                </c:pt>
                <c:pt idx="302">
                  <c:v>0.87418909099999997</c:v>
                </c:pt>
                <c:pt idx="303">
                  <c:v>0.77708918400000004</c:v>
                </c:pt>
                <c:pt idx="304">
                  <c:v>0.80802993400000001</c:v>
                </c:pt>
                <c:pt idx="305">
                  <c:v>0.701307664</c:v>
                </c:pt>
                <c:pt idx="306">
                  <c:v>0.87696845499999998</c:v>
                </c:pt>
                <c:pt idx="307">
                  <c:v>0.65588083200000002</c:v>
                </c:pt>
                <c:pt idx="308">
                  <c:v>1.0181308689999999</c:v>
                </c:pt>
                <c:pt idx="309">
                  <c:v>0.81699487199999998</c:v>
                </c:pt>
                <c:pt idx="310">
                  <c:v>0.78317873699999996</c:v>
                </c:pt>
                <c:pt idx="311">
                  <c:v>0.79934389800000005</c:v>
                </c:pt>
                <c:pt idx="312">
                  <c:v>0.85168372800000003</c:v>
                </c:pt>
                <c:pt idx="313">
                  <c:v>0.81493157500000002</c:v>
                </c:pt>
                <c:pt idx="314">
                  <c:v>0.77517400400000003</c:v>
                </c:pt>
                <c:pt idx="315">
                  <c:v>0.795811873</c:v>
                </c:pt>
                <c:pt idx="316">
                  <c:v>0.80508659400000004</c:v>
                </c:pt>
                <c:pt idx="317">
                  <c:v>0.84331858100000001</c:v>
                </c:pt>
                <c:pt idx="318">
                  <c:v>0.78457838199999996</c:v>
                </c:pt>
                <c:pt idx="319">
                  <c:v>0.80040750800000005</c:v>
                </c:pt>
                <c:pt idx="320">
                  <c:v>0.74503622999999997</c:v>
                </c:pt>
                <c:pt idx="321">
                  <c:v>0.94007815800000005</c:v>
                </c:pt>
                <c:pt idx="322">
                  <c:v>0.73842891499999996</c:v>
                </c:pt>
                <c:pt idx="323">
                  <c:v>0.88078949100000004</c:v>
                </c:pt>
                <c:pt idx="324">
                  <c:v>0.59989866599999997</c:v>
                </c:pt>
                <c:pt idx="325">
                  <c:v>0.77626794200000004</c:v>
                </c:pt>
                <c:pt idx="326">
                  <c:v>0.76563195299999998</c:v>
                </c:pt>
                <c:pt idx="327">
                  <c:v>0.73332885299999995</c:v>
                </c:pt>
                <c:pt idx="328">
                  <c:v>0.83766803899999998</c:v>
                </c:pt>
                <c:pt idx="329">
                  <c:v>0.72713538200000005</c:v>
                </c:pt>
                <c:pt idx="330">
                  <c:v>0.78233765</c:v>
                </c:pt>
                <c:pt idx="331">
                  <c:v>0.68723709600000005</c:v>
                </c:pt>
                <c:pt idx="332">
                  <c:v>0.81940199899999999</c:v>
                </c:pt>
                <c:pt idx="333">
                  <c:v>0.40733196500000002</c:v>
                </c:pt>
                <c:pt idx="334">
                  <c:v>0.806607933</c:v>
                </c:pt>
                <c:pt idx="335">
                  <c:v>0.70761842200000002</c:v>
                </c:pt>
                <c:pt idx="336">
                  <c:v>0.78860870299999997</c:v>
                </c:pt>
                <c:pt idx="337">
                  <c:v>0.575632747</c:v>
                </c:pt>
                <c:pt idx="338">
                  <c:v>0.74244127100000001</c:v>
                </c:pt>
                <c:pt idx="339">
                  <c:v>0.45962804899999998</c:v>
                </c:pt>
                <c:pt idx="340">
                  <c:v>0.75178378300000004</c:v>
                </c:pt>
                <c:pt idx="341">
                  <c:v>0.33623246000000001</c:v>
                </c:pt>
                <c:pt idx="342">
                  <c:v>0.61087612599999996</c:v>
                </c:pt>
                <c:pt idx="343">
                  <c:v>0.72873795100000005</c:v>
                </c:pt>
                <c:pt idx="344">
                  <c:v>0.84221607700000001</c:v>
                </c:pt>
                <c:pt idx="345">
                  <c:v>0.62993564999999996</c:v>
                </c:pt>
                <c:pt idx="346">
                  <c:v>0.71171492999999997</c:v>
                </c:pt>
                <c:pt idx="347">
                  <c:v>0.36468108900000001</c:v>
                </c:pt>
                <c:pt idx="348">
                  <c:v>0.60988688300000005</c:v>
                </c:pt>
                <c:pt idx="349">
                  <c:v>0.27734150299999999</c:v>
                </c:pt>
                <c:pt idx="350">
                  <c:v>0.69328891100000001</c:v>
                </c:pt>
                <c:pt idx="351">
                  <c:v>0.22769134899999999</c:v>
                </c:pt>
                <c:pt idx="352">
                  <c:v>0.76584038399999999</c:v>
                </c:pt>
                <c:pt idx="353">
                  <c:v>0.45910581299999997</c:v>
                </c:pt>
                <c:pt idx="354">
                  <c:v>0.81682417399999996</c:v>
                </c:pt>
                <c:pt idx="355">
                  <c:v>0.52530036800000002</c:v>
                </c:pt>
                <c:pt idx="356">
                  <c:v>0.59466358200000002</c:v>
                </c:pt>
                <c:pt idx="357">
                  <c:v>0.46509704800000001</c:v>
                </c:pt>
                <c:pt idx="358">
                  <c:v>0.37129177200000002</c:v>
                </c:pt>
                <c:pt idx="359">
                  <c:v>0.544306976</c:v>
                </c:pt>
                <c:pt idx="360">
                  <c:v>0.34890407200000001</c:v>
                </c:pt>
                <c:pt idx="361">
                  <c:v>0.72948717699999999</c:v>
                </c:pt>
                <c:pt idx="362">
                  <c:v>0.187951812</c:v>
                </c:pt>
                <c:pt idx="363">
                  <c:v>0.78258386700000004</c:v>
                </c:pt>
                <c:pt idx="364">
                  <c:v>0.50827833600000005</c:v>
                </c:pt>
                <c:pt idx="365">
                  <c:v>0.51774252600000004</c:v>
                </c:pt>
                <c:pt idx="366">
                  <c:v>0.41633316399999998</c:v>
                </c:pt>
                <c:pt idx="367">
                  <c:v>0.70559004199999997</c:v>
                </c:pt>
                <c:pt idx="368">
                  <c:v>0.51114132599999995</c:v>
                </c:pt>
                <c:pt idx="369">
                  <c:v>0.64871552499999996</c:v>
                </c:pt>
                <c:pt idx="370">
                  <c:v>0.76901456899999998</c:v>
                </c:pt>
                <c:pt idx="371">
                  <c:v>0.80697177200000003</c:v>
                </c:pt>
                <c:pt idx="372">
                  <c:v>0.76571297500000002</c:v>
                </c:pt>
                <c:pt idx="373">
                  <c:v>0.29704858200000001</c:v>
                </c:pt>
                <c:pt idx="374">
                  <c:v>0.39130343299999998</c:v>
                </c:pt>
                <c:pt idx="375">
                  <c:v>0.47883711600000001</c:v>
                </c:pt>
                <c:pt idx="376">
                  <c:v>0.68030685899999999</c:v>
                </c:pt>
                <c:pt idx="377">
                  <c:v>0.63233919599999999</c:v>
                </c:pt>
                <c:pt idx="378">
                  <c:v>4.9129615000000001E-2</c:v>
                </c:pt>
                <c:pt idx="379">
                  <c:v>0.767795118</c:v>
                </c:pt>
                <c:pt idx="380">
                  <c:v>0.82047937500000001</c:v>
                </c:pt>
                <c:pt idx="381">
                  <c:v>0.85765804499999998</c:v>
                </c:pt>
                <c:pt idx="382">
                  <c:v>7.4175779999999997E-2</c:v>
                </c:pt>
                <c:pt idx="383">
                  <c:v>0.65042772100000001</c:v>
                </c:pt>
                <c:pt idx="384">
                  <c:v>0.75740358900000004</c:v>
                </c:pt>
                <c:pt idx="385">
                  <c:v>0.44178174999999997</c:v>
                </c:pt>
                <c:pt idx="386">
                  <c:v>0.13551853999999999</c:v>
                </c:pt>
                <c:pt idx="387">
                  <c:v>0.65823630899999996</c:v>
                </c:pt>
                <c:pt idx="388">
                  <c:v>0.47040037499999998</c:v>
                </c:pt>
                <c:pt idx="389">
                  <c:v>0.60444386900000002</c:v>
                </c:pt>
                <c:pt idx="390">
                  <c:v>0.84942865700000003</c:v>
                </c:pt>
                <c:pt idx="391">
                  <c:v>0.797976817</c:v>
                </c:pt>
                <c:pt idx="392">
                  <c:v>0.78252654499999996</c:v>
                </c:pt>
                <c:pt idx="393">
                  <c:v>3.6047170000000003E-2</c:v>
                </c:pt>
                <c:pt idx="394">
                  <c:v>0.81293302099999998</c:v>
                </c:pt>
                <c:pt idx="395">
                  <c:v>0.61316722099999998</c:v>
                </c:pt>
                <c:pt idx="396">
                  <c:v>0.63751423600000001</c:v>
                </c:pt>
                <c:pt idx="397">
                  <c:v>0.229851843</c:v>
                </c:pt>
                <c:pt idx="398">
                  <c:v>0.62915913599999995</c:v>
                </c:pt>
                <c:pt idx="399">
                  <c:v>0.62820351900000004</c:v>
                </c:pt>
                <c:pt idx="400">
                  <c:v>0.59871935700000001</c:v>
                </c:pt>
                <c:pt idx="401">
                  <c:v>0.62411808599999996</c:v>
                </c:pt>
                <c:pt idx="402">
                  <c:v>0.77018748500000001</c:v>
                </c:pt>
                <c:pt idx="403">
                  <c:v>0.82995353000000005</c:v>
                </c:pt>
                <c:pt idx="404">
                  <c:v>0.82601300099999997</c:v>
                </c:pt>
                <c:pt idx="405">
                  <c:v>0.47424628600000002</c:v>
                </c:pt>
                <c:pt idx="406">
                  <c:v>0.75248982900000005</c:v>
                </c:pt>
                <c:pt idx="407">
                  <c:v>0.648154377</c:v>
                </c:pt>
                <c:pt idx="408">
                  <c:v>0.64873947700000001</c:v>
                </c:pt>
                <c:pt idx="409">
                  <c:v>0.55395289700000006</c:v>
                </c:pt>
                <c:pt idx="410">
                  <c:v>8.5981858999999994E-2</c:v>
                </c:pt>
                <c:pt idx="411">
                  <c:v>0.58350060999999998</c:v>
                </c:pt>
                <c:pt idx="412">
                  <c:v>0.84460395099999996</c:v>
                </c:pt>
                <c:pt idx="413">
                  <c:v>0.68990937799999996</c:v>
                </c:pt>
                <c:pt idx="414">
                  <c:v>0.45173618700000001</c:v>
                </c:pt>
                <c:pt idx="415">
                  <c:v>0.1262122</c:v>
                </c:pt>
                <c:pt idx="416">
                  <c:v>0.75217137199999995</c:v>
                </c:pt>
                <c:pt idx="417">
                  <c:v>0.758036763</c:v>
                </c:pt>
                <c:pt idx="418">
                  <c:v>0.62059655000000002</c:v>
                </c:pt>
                <c:pt idx="419">
                  <c:v>0.72024106600000004</c:v>
                </c:pt>
                <c:pt idx="420">
                  <c:v>0.64306184499999997</c:v>
                </c:pt>
                <c:pt idx="421">
                  <c:v>0.55447973800000006</c:v>
                </c:pt>
                <c:pt idx="422">
                  <c:v>0.60438988100000002</c:v>
                </c:pt>
                <c:pt idx="423">
                  <c:v>0.79497411600000001</c:v>
                </c:pt>
                <c:pt idx="424">
                  <c:v>0.81417015999999998</c:v>
                </c:pt>
                <c:pt idx="425">
                  <c:v>0.76709630100000004</c:v>
                </c:pt>
                <c:pt idx="426">
                  <c:v>0.60205657400000001</c:v>
                </c:pt>
                <c:pt idx="427">
                  <c:v>0.69978034099999997</c:v>
                </c:pt>
                <c:pt idx="428">
                  <c:v>0.20323197600000001</c:v>
                </c:pt>
                <c:pt idx="429">
                  <c:v>0.67642301599999999</c:v>
                </c:pt>
                <c:pt idx="430">
                  <c:v>0.656895428</c:v>
                </c:pt>
                <c:pt idx="431">
                  <c:v>0.63165347500000002</c:v>
                </c:pt>
                <c:pt idx="432">
                  <c:v>0.67347128599999995</c:v>
                </c:pt>
                <c:pt idx="433">
                  <c:v>0.62665372500000005</c:v>
                </c:pt>
                <c:pt idx="434">
                  <c:v>0.78723426399999996</c:v>
                </c:pt>
                <c:pt idx="435">
                  <c:v>0.76064667100000005</c:v>
                </c:pt>
                <c:pt idx="436">
                  <c:v>0.54786670800000004</c:v>
                </c:pt>
                <c:pt idx="437">
                  <c:v>0.78623378899999996</c:v>
                </c:pt>
                <c:pt idx="438">
                  <c:v>0.72043042700000004</c:v>
                </c:pt>
                <c:pt idx="439">
                  <c:v>0.72631464800000001</c:v>
                </c:pt>
                <c:pt idx="440">
                  <c:v>0.72152191200000004</c:v>
                </c:pt>
                <c:pt idx="441">
                  <c:v>0.74170759600000002</c:v>
                </c:pt>
                <c:pt idx="442">
                  <c:v>0.78042037799999997</c:v>
                </c:pt>
                <c:pt idx="443">
                  <c:v>0.77784519699999999</c:v>
                </c:pt>
                <c:pt idx="444">
                  <c:v>0.349187103</c:v>
                </c:pt>
                <c:pt idx="445">
                  <c:v>0.78427713799999998</c:v>
                </c:pt>
                <c:pt idx="446">
                  <c:v>0.86038204100000004</c:v>
                </c:pt>
                <c:pt idx="447">
                  <c:v>0.708752571</c:v>
                </c:pt>
                <c:pt idx="448">
                  <c:v>0.76341971600000003</c:v>
                </c:pt>
                <c:pt idx="449">
                  <c:v>0.55076490499999997</c:v>
                </c:pt>
                <c:pt idx="450">
                  <c:v>0.77018228899999996</c:v>
                </c:pt>
                <c:pt idx="451">
                  <c:v>0.783684614</c:v>
                </c:pt>
                <c:pt idx="452">
                  <c:v>0.75162545000000003</c:v>
                </c:pt>
                <c:pt idx="453">
                  <c:v>0.24297517299999999</c:v>
                </c:pt>
                <c:pt idx="454">
                  <c:v>0.78847726100000004</c:v>
                </c:pt>
                <c:pt idx="455">
                  <c:v>0.51718307600000002</c:v>
                </c:pt>
                <c:pt idx="456">
                  <c:v>0.78529805699999999</c:v>
                </c:pt>
                <c:pt idx="457">
                  <c:v>0.62395763400000004</c:v>
                </c:pt>
                <c:pt idx="458">
                  <c:v>0.72532411699999999</c:v>
                </c:pt>
                <c:pt idx="459">
                  <c:v>0.69212017599999998</c:v>
                </c:pt>
                <c:pt idx="460">
                  <c:v>0.51201777199999998</c:v>
                </c:pt>
                <c:pt idx="461">
                  <c:v>0.80962999000000002</c:v>
                </c:pt>
                <c:pt idx="462">
                  <c:v>0.78457995400000002</c:v>
                </c:pt>
                <c:pt idx="463">
                  <c:v>0.209947834</c:v>
                </c:pt>
                <c:pt idx="464">
                  <c:v>0.63421913900000004</c:v>
                </c:pt>
                <c:pt idx="465">
                  <c:v>0.79964221999999996</c:v>
                </c:pt>
                <c:pt idx="466">
                  <c:v>0.68121146600000004</c:v>
                </c:pt>
                <c:pt idx="467">
                  <c:v>0.68755109700000006</c:v>
                </c:pt>
                <c:pt idx="468">
                  <c:v>0.66588862999999998</c:v>
                </c:pt>
                <c:pt idx="469">
                  <c:v>0.804365738</c:v>
                </c:pt>
                <c:pt idx="470">
                  <c:v>0.37425695599999997</c:v>
                </c:pt>
                <c:pt idx="471">
                  <c:v>0.82255985200000004</c:v>
                </c:pt>
                <c:pt idx="472">
                  <c:v>0.77254593000000005</c:v>
                </c:pt>
                <c:pt idx="473">
                  <c:v>0.53042730199999999</c:v>
                </c:pt>
                <c:pt idx="474">
                  <c:v>0.60715909300000004</c:v>
                </c:pt>
                <c:pt idx="475">
                  <c:v>0.76011521100000001</c:v>
                </c:pt>
                <c:pt idx="476">
                  <c:v>0.64291333500000003</c:v>
                </c:pt>
                <c:pt idx="477">
                  <c:v>0.78961686799999997</c:v>
                </c:pt>
                <c:pt idx="478">
                  <c:v>0.66688138799999996</c:v>
                </c:pt>
                <c:pt idx="479">
                  <c:v>0.83550484999999997</c:v>
                </c:pt>
                <c:pt idx="480">
                  <c:v>0.69072862800000001</c:v>
                </c:pt>
                <c:pt idx="481">
                  <c:v>0.83785665399999998</c:v>
                </c:pt>
                <c:pt idx="482">
                  <c:v>0.61289720999999997</c:v>
                </c:pt>
                <c:pt idx="483">
                  <c:v>0.764887188</c:v>
                </c:pt>
                <c:pt idx="484">
                  <c:v>0.80494390699999996</c:v>
                </c:pt>
                <c:pt idx="485">
                  <c:v>0.86725006400000004</c:v>
                </c:pt>
                <c:pt idx="486">
                  <c:v>0.80861003300000001</c:v>
                </c:pt>
                <c:pt idx="487">
                  <c:v>0.77566266699999997</c:v>
                </c:pt>
                <c:pt idx="488">
                  <c:v>0.88609730399999997</c:v>
                </c:pt>
                <c:pt idx="489">
                  <c:v>0.82463850699999997</c:v>
                </c:pt>
                <c:pt idx="490">
                  <c:v>0.86154409799999998</c:v>
                </c:pt>
                <c:pt idx="491">
                  <c:v>0.763362494</c:v>
                </c:pt>
                <c:pt idx="492">
                  <c:v>0.70237817400000002</c:v>
                </c:pt>
                <c:pt idx="493">
                  <c:v>0.81191350699999998</c:v>
                </c:pt>
                <c:pt idx="494">
                  <c:v>0.76727775600000003</c:v>
                </c:pt>
                <c:pt idx="495">
                  <c:v>0.86951989500000004</c:v>
                </c:pt>
                <c:pt idx="496">
                  <c:v>0.82703531399999997</c:v>
                </c:pt>
                <c:pt idx="497">
                  <c:v>0.87868928499999999</c:v>
                </c:pt>
                <c:pt idx="498">
                  <c:v>0.78164602699999997</c:v>
                </c:pt>
                <c:pt idx="499">
                  <c:v>0.74980861499999996</c:v>
                </c:pt>
                <c:pt idx="500">
                  <c:v>0.78924140700000001</c:v>
                </c:pt>
                <c:pt idx="501">
                  <c:v>0.72689353800000001</c:v>
                </c:pt>
                <c:pt idx="502">
                  <c:v>0.84695930399999997</c:v>
                </c:pt>
                <c:pt idx="503">
                  <c:v>0.86723364300000005</c:v>
                </c:pt>
                <c:pt idx="504">
                  <c:v>0.83127171399999999</c:v>
                </c:pt>
                <c:pt idx="505">
                  <c:v>0.81156008700000004</c:v>
                </c:pt>
                <c:pt idx="506">
                  <c:v>0.79598705000000003</c:v>
                </c:pt>
                <c:pt idx="507">
                  <c:v>0.56491482400000004</c:v>
                </c:pt>
                <c:pt idx="508">
                  <c:v>0.82372486700000003</c:v>
                </c:pt>
                <c:pt idx="509">
                  <c:v>0.73546118299999996</c:v>
                </c:pt>
                <c:pt idx="510">
                  <c:v>0.70489157000000002</c:v>
                </c:pt>
                <c:pt idx="511">
                  <c:v>0.79635891599999997</c:v>
                </c:pt>
                <c:pt idx="512">
                  <c:v>0.75929536600000003</c:v>
                </c:pt>
                <c:pt idx="513">
                  <c:v>0.74827787000000001</c:v>
                </c:pt>
                <c:pt idx="514">
                  <c:v>0.81300707000000005</c:v>
                </c:pt>
                <c:pt idx="515">
                  <c:v>0.55155988099999997</c:v>
                </c:pt>
                <c:pt idx="516">
                  <c:v>0.67193370699999999</c:v>
                </c:pt>
                <c:pt idx="517">
                  <c:v>0.744408705</c:v>
                </c:pt>
                <c:pt idx="518">
                  <c:v>0.74260393400000002</c:v>
                </c:pt>
                <c:pt idx="519">
                  <c:v>0.79093093800000003</c:v>
                </c:pt>
                <c:pt idx="520">
                  <c:v>0.69112258400000004</c:v>
                </c:pt>
                <c:pt idx="521">
                  <c:v>0.85778110399999996</c:v>
                </c:pt>
                <c:pt idx="522">
                  <c:v>0.71323364</c:v>
                </c:pt>
                <c:pt idx="523">
                  <c:v>0.52601695500000001</c:v>
                </c:pt>
                <c:pt idx="524">
                  <c:v>0.80958267399999995</c:v>
                </c:pt>
                <c:pt idx="525">
                  <c:v>0.76973586299999996</c:v>
                </c:pt>
                <c:pt idx="526">
                  <c:v>0.84499674599999997</c:v>
                </c:pt>
                <c:pt idx="527">
                  <c:v>0.72209373099999996</c:v>
                </c:pt>
                <c:pt idx="528">
                  <c:v>0.75542822099999996</c:v>
                </c:pt>
                <c:pt idx="529">
                  <c:v>0.76926755800000002</c:v>
                </c:pt>
                <c:pt idx="530">
                  <c:v>0.438927603</c:v>
                </c:pt>
                <c:pt idx="531">
                  <c:v>0.83217312700000001</c:v>
                </c:pt>
                <c:pt idx="532">
                  <c:v>0.74677617399999996</c:v>
                </c:pt>
                <c:pt idx="533">
                  <c:v>0.84827751100000004</c:v>
                </c:pt>
                <c:pt idx="534">
                  <c:v>0.78828801599999998</c:v>
                </c:pt>
                <c:pt idx="535">
                  <c:v>0.72722580599999997</c:v>
                </c:pt>
                <c:pt idx="536">
                  <c:v>0.76059817399999996</c:v>
                </c:pt>
                <c:pt idx="537">
                  <c:v>0.85703687100000003</c:v>
                </c:pt>
                <c:pt idx="538">
                  <c:v>0.72452132400000002</c:v>
                </c:pt>
                <c:pt idx="539">
                  <c:v>0.78107908500000001</c:v>
                </c:pt>
                <c:pt idx="540">
                  <c:v>0.867377026</c:v>
                </c:pt>
                <c:pt idx="541">
                  <c:v>0.775750469</c:v>
                </c:pt>
                <c:pt idx="542">
                  <c:v>0.77960248899999995</c:v>
                </c:pt>
                <c:pt idx="543">
                  <c:v>0.79112929200000004</c:v>
                </c:pt>
                <c:pt idx="544">
                  <c:v>0.73978159300000002</c:v>
                </c:pt>
                <c:pt idx="545">
                  <c:v>0.80262252700000003</c:v>
                </c:pt>
                <c:pt idx="546">
                  <c:v>0.85173051700000002</c:v>
                </c:pt>
                <c:pt idx="547">
                  <c:v>0.82943288599999998</c:v>
                </c:pt>
                <c:pt idx="548">
                  <c:v>0.82204702100000004</c:v>
                </c:pt>
                <c:pt idx="549">
                  <c:v>0.73823704000000001</c:v>
                </c:pt>
                <c:pt idx="550">
                  <c:v>0.68798362199999996</c:v>
                </c:pt>
                <c:pt idx="551">
                  <c:v>0.79545529400000003</c:v>
                </c:pt>
                <c:pt idx="552">
                  <c:v>0.79911765000000001</c:v>
                </c:pt>
                <c:pt idx="553">
                  <c:v>0.70496753999999995</c:v>
                </c:pt>
                <c:pt idx="554">
                  <c:v>0.76417220600000002</c:v>
                </c:pt>
                <c:pt idx="555">
                  <c:v>0.82694755600000003</c:v>
                </c:pt>
                <c:pt idx="556">
                  <c:v>0.73652600899999998</c:v>
                </c:pt>
                <c:pt idx="557">
                  <c:v>0.26628469399999999</c:v>
                </c:pt>
                <c:pt idx="558">
                  <c:v>0.824514839</c:v>
                </c:pt>
                <c:pt idx="559">
                  <c:v>0.80549853699999996</c:v>
                </c:pt>
                <c:pt idx="560">
                  <c:v>0.36726581800000002</c:v>
                </c:pt>
                <c:pt idx="561">
                  <c:v>0.22940639800000001</c:v>
                </c:pt>
                <c:pt idx="562">
                  <c:v>0.755223863</c:v>
                </c:pt>
                <c:pt idx="563">
                  <c:v>0.41352983999999998</c:v>
                </c:pt>
                <c:pt idx="564">
                  <c:v>8.5989635999999994E-2</c:v>
                </c:pt>
                <c:pt idx="565">
                  <c:v>0.64101420899999995</c:v>
                </c:pt>
                <c:pt idx="566">
                  <c:v>0.12900521100000001</c:v>
                </c:pt>
                <c:pt idx="567">
                  <c:v>0.17135471599999999</c:v>
                </c:pt>
                <c:pt idx="568">
                  <c:v>0.384238409</c:v>
                </c:pt>
                <c:pt idx="569">
                  <c:v>0.54917360999999998</c:v>
                </c:pt>
                <c:pt idx="570">
                  <c:v>0.71795738399999998</c:v>
                </c:pt>
                <c:pt idx="571">
                  <c:v>0.80062004399999998</c:v>
                </c:pt>
                <c:pt idx="572">
                  <c:v>0.81335883099999995</c:v>
                </c:pt>
                <c:pt idx="573">
                  <c:v>0.82160856400000004</c:v>
                </c:pt>
                <c:pt idx="574">
                  <c:v>0.720579199</c:v>
                </c:pt>
                <c:pt idx="575">
                  <c:v>0.68586406200000005</c:v>
                </c:pt>
                <c:pt idx="576">
                  <c:v>0.66162977700000003</c:v>
                </c:pt>
                <c:pt idx="577">
                  <c:v>0.64383164800000003</c:v>
                </c:pt>
                <c:pt idx="578">
                  <c:v>0.59190088699999999</c:v>
                </c:pt>
                <c:pt idx="579">
                  <c:v>0.52287444599999999</c:v>
                </c:pt>
                <c:pt idx="580">
                  <c:v>0.67177503999999999</c:v>
                </c:pt>
                <c:pt idx="581">
                  <c:v>0.44901891199999999</c:v>
                </c:pt>
                <c:pt idx="582">
                  <c:v>0.61456964400000003</c:v>
                </c:pt>
                <c:pt idx="583">
                  <c:v>0.76092382300000005</c:v>
                </c:pt>
                <c:pt idx="584">
                  <c:v>0.58717573599999995</c:v>
                </c:pt>
                <c:pt idx="585">
                  <c:v>0.68831814199999997</c:v>
                </c:pt>
                <c:pt idx="586">
                  <c:v>0.79774444099999997</c:v>
                </c:pt>
                <c:pt idx="587">
                  <c:v>0.72573847499999999</c:v>
                </c:pt>
                <c:pt idx="588">
                  <c:v>0.67539219900000003</c:v>
                </c:pt>
                <c:pt idx="589">
                  <c:v>0.72069040200000001</c:v>
                </c:pt>
                <c:pt idx="590">
                  <c:v>0.917835768</c:v>
                </c:pt>
                <c:pt idx="591">
                  <c:v>0.84478553999999995</c:v>
                </c:pt>
                <c:pt idx="592">
                  <c:v>0.62503873300000001</c:v>
                </c:pt>
                <c:pt idx="593">
                  <c:v>0.71491759799999999</c:v>
                </c:pt>
                <c:pt idx="594">
                  <c:v>0.74537724299999997</c:v>
                </c:pt>
                <c:pt idx="595">
                  <c:v>0.88781357000000005</c:v>
                </c:pt>
                <c:pt idx="596">
                  <c:v>0.863827385</c:v>
                </c:pt>
                <c:pt idx="597">
                  <c:v>0.77350833100000005</c:v>
                </c:pt>
                <c:pt idx="598">
                  <c:v>0.60730172699999996</c:v>
                </c:pt>
                <c:pt idx="599">
                  <c:v>0.71557224200000003</c:v>
                </c:pt>
                <c:pt idx="600">
                  <c:v>0.789922075</c:v>
                </c:pt>
                <c:pt idx="601">
                  <c:v>0.81494332599999997</c:v>
                </c:pt>
                <c:pt idx="602">
                  <c:v>0.86550157500000002</c:v>
                </c:pt>
                <c:pt idx="603">
                  <c:v>0.62847573499999998</c:v>
                </c:pt>
                <c:pt idx="604">
                  <c:v>0.73750896700000002</c:v>
                </c:pt>
                <c:pt idx="605">
                  <c:v>0.74431959800000003</c:v>
                </c:pt>
                <c:pt idx="606">
                  <c:v>0.76873776999999999</c:v>
                </c:pt>
                <c:pt idx="607">
                  <c:v>0.85388818799999999</c:v>
                </c:pt>
                <c:pt idx="608">
                  <c:v>0.81061062500000003</c:v>
                </c:pt>
                <c:pt idx="609">
                  <c:v>0.75168475899999998</c:v>
                </c:pt>
                <c:pt idx="610">
                  <c:v>0.56860735299999998</c:v>
                </c:pt>
                <c:pt idx="611">
                  <c:v>0.76931082799999995</c:v>
                </c:pt>
                <c:pt idx="612">
                  <c:v>0.72809690900000001</c:v>
                </c:pt>
                <c:pt idx="613">
                  <c:v>0.82952729000000003</c:v>
                </c:pt>
                <c:pt idx="614">
                  <c:v>0.78902375400000002</c:v>
                </c:pt>
                <c:pt idx="615">
                  <c:v>0.72647437000000004</c:v>
                </c:pt>
                <c:pt idx="616">
                  <c:v>0.69387452100000002</c:v>
                </c:pt>
                <c:pt idx="617">
                  <c:v>0.80566970699999996</c:v>
                </c:pt>
                <c:pt idx="618">
                  <c:v>0.79457649200000002</c:v>
                </c:pt>
                <c:pt idx="619">
                  <c:v>0.79430280099999995</c:v>
                </c:pt>
                <c:pt idx="620">
                  <c:v>0.78383167799999998</c:v>
                </c:pt>
                <c:pt idx="621">
                  <c:v>0.78603681800000003</c:v>
                </c:pt>
                <c:pt idx="622">
                  <c:v>0.81776139599999997</c:v>
                </c:pt>
                <c:pt idx="623">
                  <c:v>0.81410481099999998</c:v>
                </c:pt>
                <c:pt idx="624">
                  <c:v>0.86385882999999997</c:v>
                </c:pt>
                <c:pt idx="625">
                  <c:v>0.77494812300000004</c:v>
                </c:pt>
                <c:pt idx="626">
                  <c:v>0.79887726199999998</c:v>
                </c:pt>
                <c:pt idx="627">
                  <c:v>0.82055889199999998</c:v>
                </c:pt>
                <c:pt idx="628">
                  <c:v>0.80669886599999996</c:v>
                </c:pt>
                <c:pt idx="629">
                  <c:v>0.82831083100000003</c:v>
                </c:pt>
                <c:pt idx="630">
                  <c:v>0.79344906199999998</c:v>
                </c:pt>
                <c:pt idx="631">
                  <c:v>0.74850463099999998</c:v>
                </c:pt>
                <c:pt idx="632">
                  <c:v>0.76923933200000005</c:v>
                </c:pt>
                <c:pt idx="633">
                  <c:v>0.79361151100000005</c:v>
                </c:pt>
                <c:pt idx="634">
                  <c:v>0.78194045499999998</c:v>
                </c:pt>
                <c:pt idx="635">
                  <c:v>0.80734000900000003</c:v>
                </c:pt>
                <c:pt idx="636">
                  <c:v>0.69612001099999998</c:v>
                </c:pt>
                <c:pt idx="637">
                  <c:v>0.73751572799999998</c:v>
                </c:pt>
                <c:pt idx="638">
                  <c:v>0.79761264099999996</c:v>
                </c:pt>
                <c:pt idx="639">
                  <c:v>0.82460039399999996</c:v>
                </c:pt>
                <c:pt idx="640">
                  <c:v>0.70725576599999995</c:v>
                </c:pt>
                <c:pt idx="641">
                  <c:v>0.67577757199999999</c:v>
                </c:pt>
                <c:pt idx="642">
                  <c:v>0.73774165199999997</c:v>
                </c:pt>
                <c:pt idx="643">
                  <c:v>0.72122815200000001</c:v>
                </c:pt>
                <c:pt idx="644">
                  <c:v>0.68782405599999996</c:v>
                </c:pt>
                <c:pt idx="645">
                  <c:v>0.84465261899999999</c:v>
                </c:pt>
                <c:pt idx="646">
                  <c:v>0.694250017</c:v>
                </c:pt>
                <c:pt idx="647">
                  <c:v>0.70096598499999996</c:v>
                </c:pt>
                <c:pt idx="648">
                  <c:v>0.63853643199999999</c:v>
                </c:pt>
                <c:pt idx="649">
                  <c:v>0.87036698400000001</c:v>
                </c:pt>
                <c:pt idx="650">
                  <c:v>0.70641322900000003</c:v>
                </c:pt>
                <c:pt idx="651">
                  <c:v>0.439334534</c:v>
                </c:pt>
                <c:pt idx="652">
                  <c:v>0.67833081399999995</c:v>
                </c:pt>
                <c:pt idx="653">
                  <c:v>0.83059630100000004</c:v>
                </c:pt>
                <c:pt idx="654">
                  <c:v>0.41113270899999999</c:v>
                </c:pt>
                <c:pt idx="655">
                  <c:v>0.213486393</c:v>
                </c:pt>
                <c:pt idx="656">
                  <c:v>0.68202256100000003</c:v>
                </c:pt>
                <c:pt idx="657">
                  <c:v>0.20093248799999999</c:v>
                </c:pt>
                <c:pt idx="658">
                  <c:v>0.58224430299999996</c:v>
                </c:pt>
                <c:pt idx="659">
                  <c:v>0.55569269600000004</c:v>
                </c:pt>
                <c:pt idx="660">
                  <c:v>0.46167977799999999</c:v>
                </c:pt>
                <c:pt idx="661">
                  <c:v>0.51660656599999999</c:v>
                </c:pt>
                <c:pt idx="662">
                  <c:v>0.59552579299999997</c:v>
                </c:pt>
                <c:pt idx="663">
                  <c:v>0.51467346700000005</c:v>
                </c:pt>
                <c:pt idx="664">
                  <c:v>0.74034464099999997</c:v>
                </c:pt>
                <c:pt idx="665">
                  <c:v>0.70417761300000004</c:v>
                </c:pt>
                <c:pt idx="666">
                  <c:v>0.81621730199999998</c:v>
                </c:pt>
                <c:pt idx="667">
                  <c:v>0.81441442600000002</c:v>
                </c:pt>
                <c:pt idx="668">
                  <c:v>0.70800489899999997</c:v>
                </c:pt>
                <c:pt idx="669">
                  <c:v>0.81786498600000002</c:v>
                </c:pt>
                <c:pt idx="670">
                  <c:v>0.73863014199999999</c:v>
                </c:pt>
                <c:pt idx="671">
                  <c:v>0.76986849599999996</c:v>
                </c:pt>
                <c:pt idx="672">
                  <c:v>0.66505023799999996</c:v>
                </c:pt>
                <c:pt idx="673">
                  <c:v>0.77898714000000002</c:v>
                </c:pt>
                <c:pt idx="674">
                  <c:v>0.77117382899999998</c:v>
                </c:pt>
                <c:pt idx="675">
                  <c:v>0.59600306599999997</c:v>
                </c:pt>
                <c:pt idx="676">
                  <c:v>0.77251452600000003</c:v>
                </c:pt>
                <c:pt idx="677">
                  <c:v>0.81550661999999996</c:v>
                </c:pt>
                <c:pt idx="678">
                  <c:v>0.80150332199999996</c:v>
                </c:pt>
                <c:pt idx="679">
                  <c:v>0.79440803100000001</c:v>
                </c:pt>
                <c:pt idx="680">
                  <c:v>0.78201401599999998</c:v>
                </c:pt>
                <c:pt idx="681">
                  <c:v>0.80530850399999998</c:v>
                </c:pt>
                <c:pt idx="682">
                  <c:v>0.71195752000000001</c:v>
                </c:pt>
                <c:pt idx="683">
                  <c:v>0.79598227799999999</c:v>
                </c:pt>
                <c:pt idx="684">
                  <c:v>0.66625673900000004</c:v>
                </c:pt>
                <c:pt idx="685">
                  <c:v>0.87007696000000001</c:v>
                </c:pt>
                <c:pt idx="686">
                  <c:v>0.74349892399999995</c:v>
                </c:pt>
                <c:pt idx="687">
                  <c:v>0.78705708100000005</c:v>
                </c:pt>
                <c:pt idx="688">
                  <c:v>0.81052635200000001</c:v>
                </c:pt>
                <c:pt idx="689">
                  <c:v>0.72834750100000001</c:v>
                </c:pt>
                <c:pt idx="690">
                  <c:v>0.85394550899999999</c:v>
                </c:pt>
                <c:pt idx="691">
                  <c:v>0.81473405300000001</c:v>
                </c:pt>
                <c:pt idx="692">
                  <c:v>0.77436886699999996</c:v>
                </c:pt>
                <c:pt idx="693">
                  <c:v>0.85328693700000002</c:v>
                </c:pt>
                <c:pt idx="694">
                  <c:v>0.72609002099999997</c:v>
                </c:pt>
                <c:pt idx="695">
                  <c:v>0.79460036300000003</c:v>
                </c:pt>
                <c:pt idx="696">
                  <c:v>0.729103693</c:v>
                </c:pt>
                <c:pt idx="697">
                  <c:v>0.80590446699999996</c:v>
                </c:pt>
                <c:pt idx="698">
                  <c:v>0.71669733499999999</c:v>
                </c:pt>
                <c:pt idx="699">
                  <c:v>0.81972553800000003</c:v>
                </c:pt>
                <c:pt idx="700">
                  <c:v>0.75556570599999995</c:v>
                </c:pt>
                <c:pt idx="701">
                  <c:v>0.76462391299999999</c:v>
                </c:pt>
                <c:pt idx="702">
                  <c:v>0.63699187000000002</c:v>
                </c:pt>
                <c:pt idx="703">
                  <c:v>0.79802662599999996</c:v>
                </c:pt>
                <c:pt idx="704">
                  <c:v>0.64144595100000001</c:v>
                </c:pt>
                <c:pt idx="705">
                  <c:v>0.80259261500000001</c:v>
                </c:pt>
                <c:pt idx="706">
                  <c:v>0.68696709300000003</c:v>
                </c:pt>
                <c:pt idx="707">
                  <c:v>0.73066037500000003</c:v>
                </c:pt>
                <c:pt idx="708">
                  <c:v>0.75175305100000001</c:v>
                </c:pt>
                <c:pt idx="709">
                  <c:v>0.75481219099999997</c:v>
                </c:pt>
                <c:pt idx="710">
                  <c:v>0.67312559999999999</c:v>
                </c:pt>
                <c:pt idx="711">
                  <c:v>0.76204467300000001</c:v>
                </c:pt>
                <c:pt idx="712">
                  <c:v>0.798304919</c:v>
                </c:pt>
                <c:pt idx="713">
                  <c:v>0.70870874699999997</c:v>
                </c:pt>
                <c:pt idx="714">
                  <c:v>0.73976557799999998</c:v>
                </c:pt>
                <c:pt idx="715">
                  <c:v>0.849449279</c:v>
                </c:pt>
                <c:pt idx="716">
                  <c:v>0.70120199800000005</c:v>
                </c:pt>
                <c:pt idx="717">
                  <c:v>0.77069656399999997</c:v>
                </c:pt>
                <c:pt idx="718">
                  <c:v>0.73658622500000004</c:v>
                </c:pt>
                <c:pt idx="719">
                  <c:v>0.731849254</c:v>
                </c:pt>
                <c:pt idx="720">
                  <c:v>0.78653324499999999</c:v>
                </c:pt>
                <c:pt idx="721">
                  <c:v>0.73699192599999996</c:v>
                </c:pt>
                <c:pt idx="722">
                  <c:v>0.81951202199999995</c:v>
                </c:pt>
                <c:pt idx="723">
                  <c:v>0.70496592400000002</c:v>
                </c:pt>
                <c:pt idx="724">
                  <c:v>0.73407090100000005</c:v>
                </c:pt>
                <c:pt idx="725">
                  <c:v>0.73990301000000003</c:v>
                </c:pt>
                <c:pt idx="726">
                  <c:v>0.71117564600000005</c:v>
                </c:pt>
                <c:pt idx="727">
                  <c:v>0.74473725400000002</c:v>
                </c:pt>
                <c:pt idx="728">
                  <c:v>0.81474656400000001</c:v>
                </c:pt>
                <c:pt idx="729">
                  <c:v>0.68925143300000002</c:v>
                </c:pt>
                <c:pt idx="730">
                  <c:v>0.82482031099999997</c:v>
                </c:pt>
                <c:pt idx="731">
                  <c:v>0.75992647400000002</c:v>
                </c:pt>
                <c:pt idx="732">
                  <c:v>0.80874122500000001</c:v>
                </c:pt>
                <c:pt idx="733">
                  <c:v>0.78922015400000001</c:v>
                </c:pt>
                <c:pt idx="734">
                  <c:v>0.71038749000000001</c:v>
                </c:pt>
                <c:pt idx="735">
                  <c:v>0.773270385</c:v>
                </c:pt>
                <c:pt idx="736">
                  <c:v>0.83080595599999996</c:v>
                </c:pt>
                <c:pt idx="737">
                  <c:v>0.72461897200000003</c:v>
                </c:pt>
                <c:pt idx="738">
                  <c:v>0.79912816600000003</c:v>
                </c:pt>
                <c:pt idx="739">
                  <c:v>0.80903655900000004</c:v>
                </c:pt>
                <c:pt idx="740">
                  <c:v>0.74426244399999997</c:v>
                </c:pt>
                <c:pt idx="741">
                  <c:v>0.78713607100000005</c:v>
                </c:pt>
                <c:pt idx="742">
                  <c:v>0.82516434699999996</c:v>
                </c:pt>
                <c:pt idx="743">
                  <c:v>0.72671782100000004</c:v>
                </c:pt>
                <c:pt idx="744">
                  <c:v>0.78438797599999999</c:v>
                </c:pt>
                <c:pt idx="745">
                  <c:v>0.81212934199999998</c:v>
                </c:pt>
                <c:pt idx="746">
                  <c:v>0.79096038899999999</c:v>
                </c:pt>
                <c:pt idx="747">
                  <c:v>0.73469681799999997</c:v>
                </c:pt>
                <c:pt idx="748">
                  <c:v>0.84516407199999999</c:v>
                </c:pt>
                <c:pt idx="749">
                  <c:v>0.71158710000000003</c:v>
                </c:pt>
                <c:pt idx="750">
                  <c:v>0.77975045799999998</c:v>
                </c:pt>
                <c:pt idx="751">
                  <c:v>0.78466623199999996</c:v>
                </c:pt>
                <c:pt idx="752">
                  <c:v>0.75110175999999995</c:v>
                </c:pt>
                <c:pt idx="753">
                  <c:v>0.76130276200000002</c:v>
                </c:pt>
                <c:pt idx="754">
                  <c:v>0.74911875900000002</c:v>
                </c:pt>
                <c:pt idx="755">
                  <c:v>0.81266895100000003</c:v>
                </c:pt>
                <c:pt idx="756">
                  <c:v>0.71241267100000005</c:v>
                </c:pt>
                <c:pt idx="757">
                  <c:v>0.78549786799999999</c:v>
                </c:pt>
                <c:pt idx="758">
                  <c:v>0.743149807</c:v>
                </c:pt>
                <c:pt idx="759">
                  <c:v>0.73456283300000003</c:v>
                </c:pt>
                <c:pt idx="760">
                  <c:v>0.76907699799999996</c:v>
                </c:pt>
                <c:pt idx="761">
                  <c:v>0.71158443299999996</c:v>
                </c:pt>
                <c:pt idx="762">
                  <c:v>0.76439796100000001</c:v>
                </c:pt>
                <c:pt idx="763">
                  <c:v>0.76875175100000004</c:v>
                </c:pt>
                <c:pt idx="764">
                  <c:v>0.65045774300000003</c:v>
                </c:pt>
                <c:pt idx="765">
                  <c:v>0.75555642099999998</c:v>
                </c:pt>
                <c:pt idx="766">
                  <c:v>0.70236471700000003</c:v>
                </c:pt>
                <c:pt idx="767">
                  <c:v>0.75492316000000004</c:v>
                </c:pt>
                <c:pt idx="768">
                  <c:v>0.73402727000000001</c:v>
                </c:pt>
                <c:pt idx="769">
                  <c:v>0.75848627700000004</c:v>
                </c:pt>
                <c:pt idx="770">
                  <c:v>0.70372440800000002</c:v>
                </c:pt>
                <c:pt idx="771">
                  <c:v>0.59227018899999995</c:v>
                </c:pt>
                <c:pt idx="772">
                  <c:v>0.76274272300000001</c:v>
                </c:pt>
                <c:pt idx="773">
                  <c:v>0.67969158500000004</c:v>
                </c:pt>
                <c:pt idx="774">
                  <c:v>0.65863969600000005</c:v>
                </c:pt>
                <c:pt idx="775">
                  <c:v>0.75882948699999997</c:v>
                </c:pt>
                <c:pt idx="776">
                  <c:v>0.71850628000000005</c:v>
                </c:pt>
                <c:pt idx="777">
                  <c:v>0.74516151799999997</c:v>
                </c:pt>
                <c:pt idx="778">
                  <c:v>0.62705085400000005</c:v>
                </c:pt>
                <c:pt idx="779">
                  <c:v>0.73799904900000002</c:v>
                </c:pt>
                <c:pt idx="780">
                  <c:v>0.69110799300000003</c:v>
                </c:pt>
                <c:pt idx="781">
                  <c:v>0.66963965800000003</c:v>
                </c:pt>
                <c:pt idx="782">
                  <c:v>0.72516848099999998</c:v>
                </c:pt>
                <c:pt idx="783">
                  <c:v>0.79627082199999999</c:v>
                </c:pt>
                <c:pt idx="784">
                  <c:v>0.64902289199999996</c:v>
                </c:pt>
                <c:pt idx="785">
                  <c:v>0.77229482699999996</c:v>
                </c:pt>
                <c:pt idx="786">
                  <c:v>0.73001338199999999</c:v>
                </c:pt>
                <c:pt idx="787">
                  <c:v>0.72030638400000002</c:v>
                </c:pt>
                <c:pt idx="788">
                  <c:v>0.66704794199999995</c:v>
                </c:pt>
                <c:pt idx="789">
                  <c:v>0.82051260400000003</c:v>
                </c:pt>
                <c:pt idx="790">
                  <c:v>0.78565973200000006</c:v>
                </c:pt>
                <c:pt idx="791">
                  <c:v>0.67216530500000005</c:v>
                </c:pt>
                <c:pt idx="792">
                  <c:v>0.81936287200000002</c:v>
                </c:pt>
                <c:pt idx="793">
                  <c:v>0.79383124299999996</c:v>
                </c:pt>
                <c:pt idx="794">
                  <c:v>0.66707642499999997</c:v>
                </c:pt>
                <c:pt idx="795">
                  <c:v>0.79201272300000003</c:v>
                </c:pt>
                <c:pt idx="796">
                  <c:v>0.64949567699999999</c:v>
                </c:pt>
                <c:pt idx="797">
                  <c:v>0.71432214199999999</c:v>
                </c:pt>
                <c:pt idx="798">
                  <c:v>0.79056257200000002</c:v>
                </c:pt>
                <c:pt idx="799">
                  <c:v>0.66984258399999996</c:v>
                </c:pt>
                <c:pt idx="800">
                  <c:v>0.84751202000000003</c:v>
                </c:pt>
                <c:pt idx="801">
                  <c:v>0.77284127199999997</c:v>
                </c:pt>
                <c:pt idx="802">
                  <c:v>0.83876285900000003</c:v>
                </c:pt>
                <c:pt idx="803">
                  <c:v>0.70871587999999996</c:v>
                </c:pt>
                <c:pt idx="804">
                  <c:v>0.78368776100000004</c:v>
                </c:pt>
                <c:pt idx="805">
                  <c:v>0.66074250800000001</c:v>
                </c:pt>
                <c:pt idx="806">
                  <c:v>0.719981553</c:v>
                </c:pt>
                <c:pt idx="807">
                  <c:v>0.624081416</c:v>
                </c:pt>
                <c:pt idx="808">
                  <c:v>0.74707877899999997</c:v>
                </c:pt>
                <c:pt idx="809">
                  <c:v>0.69709552699999999</c:v>
                </c:pt>
                <c:pt idx="810">
                  <c:v>0.73857638599999997</c:v>
                </c:pt>
                <c:pt idx="811">
                  <c:v>0.81585713299999996</c:v>
                </c:pt>
                <c:pt idx="812">
                  <c:v>0.70251123100000001</c:v>
                </c:pt>
                <c:pt idx="813">
                  <c:v>0.70478907599999996</c:v>
                </c:pt>
                <c:pt idx="814">
                  <c:v>0.83496825399999997</c:v>
                </c:pt>
                <c:pt idx="815">
                  <c:v>0.71090314399999999</c:v>
                </c:pt>
                <c:pt idx="816">
                  <c:v>0.58636529299999995</c:v>
                </c:pt>
                <c:pt idx="817">
                  <c:v>0.432617425</c:v>
                </c:pt>
                <c:pt idx="818">
                  <c:v>0.65763994000000003</c:v>
                </c:pt>
                <c:pt idx="819">
                  <c:v>0.63896228099999997</c:v>
                </c:pt>
                <c:pt idx="820">
                  <c:v>0.77605835300000003</c:v>
                </c:pt>
                <c:pt idx="821">
                  <c:v>0.774848431</c:v>
                </c:pt>
                <c:pt idx="822">
                  <c:v>0.618947947</c:v>
                </c:pt>
                <c:pt idx="823">
                  <c:v>0.71386424000000004</c:v>
                </c:pt>
                <c:pt idx="824">
                  <c:v>0.84327555600000004</c:v>
                </c:pt>
                <c:pt idx="825">
                  <c:v>0.514442332</c:v>
                </c:pt>
                <c:pt idx="826">
                  <c:v>0.69950416400000004</c:v>
                </c:pt>
                <c:pt idx="827">
                  <c:v>0.37399217200000001</c:v>
                </c:pt>
                <c:pt idx="828">
                  <c:v>0.71757228799999995</c:v>
                </c:pt>
                <c:pt idx="829">
                  <c:v>0.59177570199999996</c:v>
                </c:pt>
                <c:pt idx="830">
                  <c:v>0.72216776699999996</c:v>
                </c:pt>
                <c:pt idx="831">
                  <c:v>0.67052160800000005</c:v>
                </c:pt>
                <c:pt idx="832">
                  <c:v>0.59132034</c:v>
                </c:pt>
                <c:pt idx="833">
                  <c:v>0.56983130699999995</c:v>
                </c:pt>
                <c:pt idx="834">
                  <c:v>0.776087941</c:v>
                </c:pt>
                <c:pt idx="835">
                  <c:v>0.64280590100000001</c:v>
                </c:pt>
                <c:pt idx="836">
                  <c:v>0.71482682399999997</c:v>
                </c:pt>
                <c:pt idx="837">
                  <c:v>0.49990024700000002</c:v>
                </c:pt>
                <c:pt idx="838">
                  <c:v>0.719312485</c:v>
                </c:pt>
                <c:pt idx="839">
                  <c:v>0.65145073799999997</c:v>
                </c:pt>
                <c:pt idx="840">
                  <c:v>0.73270360599999995</c:v>
                </c:pt>
                <c:pt idx="841">
                  <c:v>0.65033938099999999</c:v>
                </c:pt>
                <c:pt idx="842">
                  <c:v>0.65925333699999999</c:v>
                </c:pt>
                <c:pt idx="843">
                  <c:v>0.77069220900000002</c:v>
                </c:pt>
                <c:pt idx="844">
                  <c:v>0.61625067499999997</c:v>
                </c:pt>
                <c:pt idx="845">
                  <c:v>0.84158366299999998</c:v>
                </c:pt>
                <c:pt idx="846">
                  <c:v>0.59350009199999998</c:v>
                </c:pt>
                <c:pt idx="847">
                  <c:v>0.76058528400000003</c:v>
                </c:pt>
                <c:pt idx="848">
                  <c:v>0.744250038</c:v>
                </c:pt>
                <c:pt idx="849">
                  <c:v>0.61506398500000004</c:v>
                </c:pt>
                <c:pt idx="850">
                  <c:v>0.694900352</c:v>
                </c:pt>
                <c:pt idx="851">
                  <c:v>0.75657352700000002</c:v>
                </c:pt>
                <c:pt idx="852">
                  <c:v>0.77704090999999997</c:v>
                </c:pt>
                <c:pt idx="853">
                  <c:v>0.75033289599999997</c:v>
                </c:pt>
                <c:pt idx="854">
                  <c:v>0.77635588200000005</c:v>
                </c:pt>
                <c:pt idx="855">
                  <c:v>0.66087884600000002</c:v>
                </c:pt>
                <c:pt idx="856">
                  <c:v>0.70495255999999995</c:v>
                </c:pt>
                <c:pt idx="857">
                  <c:v>0.78111511700000003</c:v>
                </c:pt>
                <c:pt idx="858">
                  <c:v>0.61748022199999997</c:v>
                </c:pt>
                <c:pt idx="859">
                  <c:v>0.63954827999999997</c:v>
                </c:pt>
                <c:pt idx="860">
                  <c:v>0.79005068000000001</c:v>
                </c:pt>
                <c:pt idx="861">
                  <c:v>0.81384092699999999</c:v>
                </c:pt>
                <c:pt idx="862">
                  <c:v>0.72981470400000004</c:v>
                </c:pt>
                <c:pt idx="863">
                  <c:v>0.75822366600000002</c:v>
                </c:pt>
                <c:pt idx="864">
                  <c:v>0.78188780499999999</c:v>
                </c:pt>
                <c:pt idx="865">
                  <c:v>0.80905571099999996</c:v>
                </c:pt>
                <c:pt idx="866">
                  <c:v>0.69021039799999995</c:v>
                </c:pt>
                <c:pt idx="867">
                  <c:v>0.70352445200000002</c:v>
                </c:pt>
                <c:pt idx="868">
                  <c:v>0.731926521</c:v>
                </c:pt>
                <c:pt idx="869">
                  <c:v>0.80860515600000005</c:v>
                </c:pt>
                <c:pt idx="870">
                  <c:v>0.70256895500000005</c:v>
                </c:pt>
                <c:pt idx="871">
                  <c:v>0.77458925300000003</c:v>
                </c:pt>
                <c:pt idx="872">
                  <c:v>0.73841358599999996</c:v>
                </c:pt>
                <c:pt idx="873">
                  <c:v>0.77499630799999997</c:v>
                </c:pt>
                <c:pt idx="874">
                  <c:v>0.82072945799999997</c:v>
                </c:pt>
                <c:pt idx="875">
                  <c:v>0.78108229200000001</c:v>
                </c:pt>
                <c:pt idx="876">
                  <c:v>0.75410321599999997</c:v>
                </c:pt>
                <c:pt idx="877">
                  <c:v>0.75772641200000002</c:v>
                </c:pt>
                <c:pt idx="878">
                  <c:v>0.74030506500000004</c:v>
                </c:pt>
                <c:pt idx="879">
                  <c:v>0.77734890199999995</c:v>
                </c:pt>
                <c:pt idx="880">
                  <c:v>0.74005110600000001</c:v>
                </c:pt>
                <c:pt idx="881">
                  <c:v>0.78536642999999995</c:v>
                </c:pt>
                <c:pt idx="882">
                  <c:v>0.80064910600000005</c:v>
                </c:pt>
                <c:pt idx="883">
                  <c:v>0.79775805</c:v>
                </c:pt>
                <c:pt idx="884">
                  <c:v>0.74225554800000004</c:v>
                </c:pt>
                <c:pt idx="885">
                  <c:v>0.76501805300000003</c:v>
                </c:pt>
                <c:pt idx="886">
                  <c:v>0.72328838799999995</c:v>
                </c:pt>
                <c:pt idx="887">
                  <c:v>0.785842496</c:v>
                </c:pt>
                <c:pt idx="888">
                  <c:v>0.73638279900000003</c:v>
                </c:pt>
                <c:pt idx="889">
                  <c:v>0.78419966200000002</c:v>
                </c:pt>
                <c:pt idx="890">
                  <c:v>0.73821779499999995</c:v>
                </c:pt>
                <c:pt idx="891">
                  <c:v>0.76599290099999995</c:v>
                </c:pt>
                <c:pt idx="892">
                  <c:v>0.76367974500000002</c:v>
                </c:pt>
                <c:pt idx="893">
                  <c:v>0.789197009</c:v>
                </c:pt>
                <c:pt idx="894">
                  <c:v>0.79911562700000005</c:v>
                </c:pt>
                <c:pt idx="895">
                  <c:v>0.76049712199999997</c:v>
                </c:pt>
                <c:pt idx="896">
                  <c:v>0.71870575800000003</c:v>
                </c:pt>
                <c:pt idx="897">
                  <c:v>0.73691289400000004</c:v>
                </c:pt>
                <c:pt idx="898">
                  <c:v>0.71496263999999998</c:v>
                </c:pt>
                <c:pt idx="899">
                  <c:v>0.74080346399999997</c:v>
                </c:pt>
                <c:pt idx="900">
                  <c:v>0.80040414800000004</c:v>
                </c:pt>
                <c:pt idx="901">
                  <c:v>0.79962343800000002</c:v>
                </c:pt>
                <c:pt idx="902">
                  <c:v>0.838445365</c:v>
                </c:pt>
                <c:pt idx="903">
                  <c:v>0.83966214400000005</c:v>
                </c:pt>
                <c:pt idx="904">
                  <c:v>0.692780956</c:v>
                </c:pt>
                <c:pt idx="905">
                  <c:v>0.82396113299999996</c:v>
                </c:pt>
                <c:pt idx="906">
                  <c:v>0.80292007799999998</c:v>
                </c:pt>
                <c:pt idx="907">
                  <c:v>0.71907768100000002</c:v>
                </c:pt>
                <c:pt idx="908">
                  <c:v>0.71915991300000004</c:v>
                </c:pt>
                <c:pt idx="909">
                  <c:v>0.76512270900000001</c:v>
                </c:pt>
                <c:pt idx="910">
                  <c:v>0.82157748900000005</c:v>
                </c:pt>
                <c:pt idx="911">
                  <c:v>0.76351871400000004</c:v>
                </c:pt>
                <c:pt idx="912">
                  <c:v>0.76739587600000003</c:v>
                </c:pt>
                <c:pt idx="913">
                  <c:v>0.73009479899999996</c:v>
                </c:pt>
                <c:pt idx="914">
                  <c:v>0.81525151799999995</c:v>
                </c:pt>
                <c:pt idx="915">
                  <c:v>0.81035016699999995</c:v>
                </c:pt>
                <c:pt idx="916">
                  <c:v>0.77211932500000002</c:v>
                </c:pt>
                <c:pt idx="917">
                  <c:v>0.72692204299999996</c:v>
                </c:pt>
                <c:pt idx="918">
                  <c:v>0.73893475799999997</c:v>
                </c:pt>
                <c:pt idx="919">
                  <c:v>0.78946231600000005</c:v>
                </c:pt>
                <c:pt idx="920">
                  <c:v>0.73591306199999995</c:v>
                </c:pt>
                <c:pt idx="921">
                  <c:v>0.740554037</c:v>
                </c:pt>
                <c:pt idx="922">
                  <c:v>0.75361222000000005</c:v>
                </c:pt>
                <c:pt idx="923">
                  <c:v>0.76351803100000004</c:v>
                </c:pt>
                <c:pt idx="924">
                  <c:v>0.79003953100000002</c:v>
                </c:pt>
                <c:pt idx="925">
                  <c:v>0.73378210899999996</c:v>
                </c:pt>
                <c:pt idx="926">
                  <c:v>0.80536616000000005</c:v>
                </c:pt>
                <c:pt idx="927">
                  <c:v>0.73400120400000002</c:v>
                </c:pt>
                <c:pt idx="928">
                  <c:v>0.76345445999999995</c:v>
                </c:pt>
                <c:pt idx="929">
                  <c:v>0.71468500199999996</c:v>
                </c:pt>
                <c:pt idx="930">
                  <c:v>0.71973797699999997</c:v>
                </c:pt>
                <c:pt idx="931">
                  <c:v>0.80472090799999996</c:v>
                </c:pt>
                <c:pt idx="932">
                  <c:v>0.73647566399999997</c:v>
                </c:pt>
                <c:pt idx="933">
                  <c:v>0.74314074900000004</c:v>
                </c:pt>
                <c:pt idx="934">
                  <c:v>0.72961333100000003</c:v>
                </c:pt>
                <c:pt idx="935">
                  <c:v>0.74741188000000003</c:v>
                </c:pt>
                <c:pt idx="936">
                  <c:v>0.70953476699999996</c:v>
                </c:pt>
                <c:pt idx="937">
                  <c:v>0.71624865900000001</c:v>
                </c:pt>
                <c:pt idx="938">
                  <c:v>0.77747281999999995</c:v>
                </c:pt>
                <c:pt idx="939">
                  <c:v>0.70032993600000004</c:v>
                </c:pt>
                <c:pt idx="940">
                  <c:v>0.69270707200000003</c:v>
                </c:pt>
                <c:pt idx="941">
                  <c:v>0.63362890999999999</c:v>
                </c:pt>
                <c:pt idx="942">
                  <c:v>0.71566854899999999</c:v>
                </c:pt>
                <c:pt idx="943">
                  <c:v>0.74187647199999995</c:v>
                </c:pt>
                <c:pt idx="944">
                  <c:v>0.73764576699999995</c:v>
                </c:pt>
                <c:pt idx="945">
                  <c:v>0.73943464999999997</c:v>
                </c:pt>
                <c:pt idx="946">
                  <c:v>0.62031016000000005</c:v>
                </c:pt>
                <c:pt idx="947">
                  <c:v>0.735685382</c:v>
                </c:pt>
                <c:pt idx="948">
                  <c:v>0.73010969599999997</c:v>
                </c:pt>
                <c:pt idx="949">
                  <c:v>0.74776256100000005</c:v>
                </c:pt>
                <c:pt idx="950">
                  <c:v>0.78748768400000002</c:v>
                </c:pt>
                <c:pt idx="951">
                  <c:v>0.74801794300000002</c:v>
                </c:pt>
                <c:pt idx="952">
                  <c:v>0.71692670800000002</c:v>
                </c:pt>
                <c:pt idx="953">
                  <c:v>0.71205490400000004</c:v>
                </c:pt>
                <c:pt idx="954">
                  <c:v>0.71531570099999997</c:v>
                </c:pt>
                <c:pt idx="955">
                  <c:v>0.71006672199999998</c:v>
                </c:pt>
                <c:pt idx="956">
                  <c:v>0.75320183200000002</c:v>
                </c:pt>
                <c:pt idx="957">
                  <c:v>0.81065479500000004</c:v>
                </c:pt>
                <c:pt idx="958">
                  <c:v>0.74858887200000002</c:v>
                </c:pt>
                <c:pt idx="959">
                  <c:v>0.62539144999999996</c:v>
                </c:pt>
                <c:pt idx="960">
                  <c:v>0.79197518899999997</c:v>
                </c:pt>
                <c:pt idx="961">
                  <c:v>0.71250789199999998</c:v>
                </c:pt>
                <c:pt idx="962">
                  <c:v>0.752836477</c:v>
                </c:pt>
                <c:pt idx="963">
                  <c:v>0.77758588299999998</c:v>
                </c:pt>
                <c:pt idx="964">
                  <c:v>0.738154372</c:v>
                </c:pt>
                <c:pt idx="965">
                  <c:v>0.71500279700000002</c:v>
                </c:pt>
                <c:pt idx="966">
                  <c:v>0.768141619</c:v>
                </c:pt>
                <c:pt idx="967">
                  <c:v>0.71072480800000004</c:v>
                </c:pt>
                <c:pt idx="968">
                  <c:v>0.78850313100000002</c:v>
                </c:pt>
                <c:pt idx="969">
                  <c:v>0.77012556399999998</c:v>
                </c:pt>
                <c:pt idx="970">
                  <c:v>0.73393060499999996</c:v>
                </c:pt>
                <c:pt idx="971">
                  <c:v>0.67705897900000001</c:v>
                </c:pt>
                <c:pt idx="972">
                  <c:v>0.63887654400000005</c:v>
                </c:pt>
                <c:pt idx="973">
                  <c:v>0.79617694800000005</c:v>
                </c:pt>
                <c:pt idx="974">
                  <c:v>0.83511551500000003</c:v>
                </c:pt>
                <c:pt idx="975">
                  <c:v>0.75979918599999996</c:v>
                </c:pt>
                <c:pt idx="976">
                  <c:v>0.71717907299999994</c:v>
                </c:pt>
                <c:pt idx="977">
                  <c:v>0.62277717499999996</c:v>
                </c:pt>
                <c:pt idx="978">
                  <c:v>0.54807707100000003</c:v>
                </c:pt>
                <c:pt idx="979">
                  <c:v>0.67981887299999999</c:v>
                </c:pt>
                <c:pt idx="980">
                  <c:v>0.79498854799999996</c:v>
                </c:pt>
                <c:pt idx="981">
                  <c:v>0.83485880400000001</c:v>
                </c:pt>
                <c:pt idx="982">
                  <c:v>0.72812740399999998</c:v>
                </c:pt>
                <c:pt idx="983">
                  <c:v>0.681307828</c:v>
                </c:pt>
                <c:pt idx="984">
                  <c:v>0.46347538599999999</c:v>
                </c:pt>
                <c:pt idx="985">
                  <c:v>0.66516156299999996</c:v>
                </c:pt>
                <c:pt idx="986">
                  <c:v>0.63397566400000005</c:v>
                </c:pt>
                <c:pt idx="987">
                  <c:v>0.596975912</c:v>
                </c:pt>
                <c:pt idx="988">
                  <c:v>0.74209818000000005</c:v>
                </c:pt>
                <c:pt idx="989">
                  <c:v>0.73171277999999995</c:v>
                </c:pt>
                <c:pt idx="990">
                  <c:v>0.69745818100000001</c:v>
                </c:pt>
                <c:pt idx="991">
                  <c:v>0.70566379499999998</c:v>
                </c:pt>
                <c:pt idx="992">
                  <c:v>0.48748569200000003</c:v>
                </c:pt>
                <c:pt idx="993">
                  <c:v>0.690785871</c:v>
                </c:pt>
                <c:pt idx="994">
                  <c:v>0.52470458600000003</c:v>
                </c:pt>
                <c:pt idx="995">
                  <c:v>0.63937221399999999</c:v>
                </c:pt>
                <c:pt idx="996">
                  <c:v>0.76157498700000004</c:v>
                </c:pt>
                <c:pt idx="997">
                  <c:v>0.672757202</c:v>
                </c:pt>
                <c:pt idx="998">
                  <c:v>0.73547225699999996</c:v>
                </c:pt>
                <c:pt idx="999">
                  <c:v>0.80067960699999996</c:v>
                </c:pt>
                <c:pt idx="1000">
                  <c:v>0.52738045</c:v>
                </c:pt>
                <c:pt idx="1001">
                  <c:v>0.72384677399999997</c:v>
                </c:pt>
                <c:pt idx="1002">
                  <c:v>0.52321680299999995</c:v>
                </c:pt>
                <c:pt idx="1003">
                  <c:v>0.45490153</c:v>
                </c:pt>
                <c:pt idx="1004">
                  <c:v>0.65836267000000004</c:v>
                </c:pt>
                <c:pt idx="1005">
                  <c:v>0.66508257400000004</c:v>
                </c:pt>
                <c:pt idx="1006">
                  <c:v>0.78493178500000005</c:v>
                </c:pt>
                <c:pt idx="1007">
                  <c:v>0.60992506700000004</c:v>
                </c:pt>
                <c:pt idx="1008">
                  <c:v>0.80449026800000001</c:v>
                </c:pt>
                <c:pt idx="1009">
                  <c:v>0.55526194399999995</c:v>
                </c:pt>
                <c:pt idx="1010">
                  <c:v>0.681455111</c:v>
                </c:pt>
                <c:pt idx="1011">
                  <c:v>0.61542273999999997</c:v>
                </c:pt>
                <c:pt idx="1012">
                  <c:v>0.23425794599999999</c:v>
                </c:pt>
                <c:pt idx="1013">
                  <c:v>0.58780306100000002</c:v>
                </c:pt>
                <c:pt idx="1014">
                  <c:v>0.64310707099999997</c:v>
                </c:pt>
                <c:pt idx="1015">
                  <c:v>0.76797727999999998</c:v>
                </c:pt>
                <c:pt idx="1016">
                  <c:v>0.63644235100000002</c:v>
                </c:pt>
                <c:pt idx="1017">
                  <c:v>0.74481275400000002</c:v>
                </c:pt>
                <c:pt idx="1018">
                  <c:v>0.47408329900000001</c:v>
                </c:pt>
                <c:pt idx="1019">
                  <c:v>0.52023546899999995</c:v>
                </c:pt>
                <c:pt idx="1020">
                  <c:v>0.41225155299999999</c:v>
                </c:pt>
                <c:pt idx="1021">
                  <c:v>0.57024573599999995</c:v>
                </c:pt>
                <c:pt idx="1022">
                  <c:v>0.58937592800000005</c:v>
                </c:pt>
                <c:pt idx="1023">
                  <c:v>0.66921529499999999</c:v>
                </c:pt>
                <c:pt idx="1024">
                  <c:v>0.60467753800000001</c:v>
                </c:pt>
                <c:pt idx="1025">
                  <c:v>0.63471834100000002</c:v>
                </c:pt>
                <c:pt idx="1026">
                  <c:v>0.46518203400000002</c:v>
                </c:pt>
                <c:pt idx="1027">
                  <c:v>0.59700162499999998</c:v>
                </c:pt>
                <c:pt idx="1028">
                  <c:v>0.45927684499999999</c:v>
                </c:pt>
                <c:pt idx="1029">
                  <c:v>0.43846884600000002</c:v>
                </c:pt>
                <c:pt idx="1030">
                  <c:v>0.55701708999999999</c:v>
                </c:pt>
                <c:pt idx="1031">
                  <c:v>0.59486356900000004</c:v>
                </c:pt>
                <c:pt idx="1032">
                  <c:v>0.62720007899999997</c:v>
                </c:pt>
                <c:pt idx="1033">
                  <c:v>0.538124088</c:v>
                </c:pt>
                <c:pt idx="1034">
                  <c:v>0.58849643200000001</c:v>
                </c:pt>
                <c:pt idx="1035">
                  <c:v>0.53684531999999996</c:v>
                </c:pt>
                <c:pt idx="1036">
                  <c:v>0.384932734</c:v>
                </c:pt>
                <c:pt idx="1037">
                  <c:v>0.35832296200000002</c:v>
                </c:pt>
                <c:pt idx="1038">
                  <c:v>0.492860672</c:v>
                </c:pt>
                <c:pt idx="1039">
                  <c:v>0.44275059500000002</c:v>
                </c:pt>
                <c:pt idx="1040">
                  <c:v>0.55513914099999995</c:v>
                </c:pt>
                <c:pt idx="1041">
                  <c:v>0.59982431199999997</c:v>
                </c:pt>
                <c:pt idx="1042">
                  <c:v>0.57128780000000001</c:v>
                </c:pt>
                <c:pt idx="1043">
                  <c:v>0.60792727499999999</c:v>
                </c:pt>
                <c:pt idx="1044">
                  <c:v>0.62649247900000005</c:v>
                </c:pt>
                <c:pt idx="1045">
                  <c:v>0.50744160199999999</c:v>
                </c:pt>
                <c:pt idx="1046">
                  <c:v>0.36225860500000001</c:v>
                </c:pt>
                <c:pt idx="1047">
                  <c:v>0.40822707000000003</c:v>
                </c:pt>
                <c:pt idx="1048">
                  <c:v>0.393635507</c:v>
                </c:pt>
                <c:pt idx="1049">
                  <c:v>0.53215698099999997</c:v>
                </c:pt>
                <c:pt idx="1050">
                  <c:v>0.47975675099999998</c:v>
                </c:pt>
                <c:pt idx="1051">
                  <c:v>0.63394435500000001</c:v>
                </c:pt>
                <c:pt idx="1052">
                  <c:v>0.60109870700000001</c:v>
                </c:pt>
                <c:pt idx="1053">
                  <c:v>0.66643892000000005</c:v>
                </c:pt>
                <c:pt idx="1054">
                  <c:v>0.45909512699999999</c:v>
                </c:pt>
                <c:pt idx="1055">
                  <c:v>0.448057598</c:v>
                </c:pt>
                <c:pt idx="1056">
                  <c:v>0.46328514799999998</c:v>
                </c:pt>
                <c:pt idx="1057">
                  <c:v>0.41209910399999999</c:v>
                </c:pt>
                <c:pt idx="1058">
                  <c:v>0.49429232400000001</c:v>
                </c:pt>
                <c:pt idx="1059">
                  <c:v>0.37481474199999998</c:v>
                </c:pt>
                <c:pt idx="1060">
                  <c:v>0.67624503000000002</c:v>
                </c:pt>
                <c:pt idx="1061">
                  <c:v>0.45935347399999998</c:v>
                </c:pt>
                <c:pt idx="1062">
                  <c:v>0.75075727400000003</c:v>
                </c:pt>
                <c:pt idx="1063">
                  <c:v>0.60453283000000002</c:v>
                </c:pt>
                <c:pt idx="1064">
                  <c:v>0.63364261700000002</c:v>
                </c:pt>
                <c:pt idx="1065">
                  <c:v>0.43915428899999998</c:v>
                </c:pt>
                <c:pt idx="1066">
                  <c:v>0.30427719399999997</c:v>
                </c:pt>
                <c:pt idx="1067">
                  <c:v>0.42169393700000002</c:v>
                </c:pt>
                <c:pt idx="1068">
                  <c:v>0.37651728800000001</c:v>
                </c:pt>
                <c:pt idx="1069">
                  <c:v>0.67414752099999997</c:v>
                </c:pt>
                <c:pt idx="1070">
                  <c:v>0.35778294399999999</c:v>
                </c:pt>
                <c:pt idx="1071">
                  <c:v>0.725605999</c:v>
                </c:pt>
                <c:pt idx="1072">
                  <c:v>0.41345315199999999</c:v>
                </c:pt>
                <c:pt idx="1073">
                  <c:v>0.58386711599999996</c:v>
                </c:pt>
                <c:pt idx="1074">
                  <c:v>0.80644087099999995</c:v>
                </c:pt>
                <c:pt idx="1075">
                  <c:v>0.66900643500000001</c:v>
                </c:pt>
                <c:pt idx="1076">
                  <c:v>0.45759451699999998</c:v>
                </c:pt>
                <c:pt idx="1077">
                  <c:v>0.63410342500000005</c:v>
                </c:pt>
                <c:pt idx="1078">
                  <c:v>0.35520516400000002</c:v>
                </c:pt>
                <c:pt idx="1079">
                  <c:v>0.68654906100000002</c:v>
                </c:pt>
                <c:pt idx="1080">
                  <c:v>0.30632650299999997</c:v>
                </c:pt>
                <c:pt idx="1081">
                  <c:v>0.76066384200000003</c:v>
                </c:pt>
                <c:pt idx="1082">
                  <c:v>0.40757252999999999</c:v>
                </c:pt>
                <c:pt idx="1083">
                  <c:v>0.71503724400000002</c:v>
                </c:pt>
                <c:pt idx="1084">
                  <c:v>0.35094884700000001</c:v>
                </c:pt>
                <c:pt idx="1085">
                  <c:v>0.64097756100000003</c:v>
                </c:pt>
                <c:pt idx="1086">
                  <c:v>0.76556606800000004</c:v>
                </c:pt>
                <c:pt idx="1087">
                  <c:v>0.34677763099999998</c:v>
                </c:pt>
                <c:pt idx="1088">
                  <c:v>0.80551074899999997</c:v>
                </c:pt>
                <c:pt idx="1089">
                  <c:v>0.34917991300000001</c:v>
                </c:pt>
                <c:pt idx="1090">
                  <c:v>0.76540153700000002</c:v>
                </c:pt>
                <c:pt idx="1091">
                  <c:v>0.45102957999999999</c:v>
                </c:pt>
                <c:pt idx="1092">
                  <c:v>0.76486348400000004</c:v>
                </c:pt>
                <c:pt idx="1093">
                  <c:v>0.38467917899999998</c:v>
                </c:pt>
                <c:pt idx="1094">
                  <c:v>0.44639014100000002</c:v>
                </c:pt>
                <c:pt idx="1095">
                  <c:v>0.72507566599999995</c:v>
                </c:pt>
                <c:pt idx="1096">
                  <c:v>0.61396988100000005</c:v>
                </c:pt>
                <c:pt idx="1097">
                  <c:v>0.78286363699999995</c:v>
                </c:pt>
                <c:pt idx="1098">
                  <c:v>0.56792489000000002</c:v>
                </c:pt>
                <c:pt idx="1099">
                  <c:v>0.73267137299999996</c:v>
                </c:pt>
                <c:pt idx="1100">
                  <c:v>0.79479782600000004</c:v>
                </c:pt>
                <c:pt idx="1101">
                  <c:v>0.49665695399999998</c:v>
                </c:pt>
                <c:pt idx="1102">
                  <c:v>0.45337593399999998</c:v>
                </c:pt>
                <c:pt idx="1103">
                  <c:v>0.79534921300000005</c:v>
                </c:pt>
                <c:pt idx="1104">
                  <c:v>0.41281665099999998</c:v>
                </c:pt>
                <c:pt idx="1105">
                  <c:v>0.75680661599999999</c:v>
                </c:pt>
                <c:pt idx="1106">
                  <c:v>0.77472262000000003</c:v>
                </c:pt>
                <c:pt idx="1107">
                  <c:v>0.24785992200000001</c:v>
                </c:pt>
                <c:pt idx="1108">
                  <c:v>0.779402343</c:v>
                </c:pt>
                <c:pt idx="1109">
                  <c:v>0.80277125900000001</c:v>
                </c:pt>
                <c:pt idx="1110">
                  <c:v>0.68644774099999994</c:v>
                </c:pt>
                <c:pt idx="1111">
                  <c:v>0.80180324300000005</c:v>
                </c:pt>
                <c:pt idx="1112">
                  <c:v>0.70719661599999994</c:v>
                </c:pt>
                <c:pt idx="1113">
                  <c:v>0.54019651599999996</c:v>
                </c:pt>
                <c:pt idx="1114">
                  <c:v>0.79611995800000002</c:v>
                </c:pt>
                <c:pt idx="1115">
                  <c:v>0.53194845499999999</c:v>
                </c:pt>
                <c:pt idx="1116">
                  <c:v>0.73486909600000005</c:v>
                </c:pt>
                <c:pt idx="1117">
                  <c:v>0.43858131099999997</c:v>
                </c:pt>
                <c:pt idx="1118">
                  <c:v>0.81653047599999995</c:v>
                </c:pt>
                <c:pt idx="1119">
                  <c:v>0.79477191400000002</c:v>
                </c:pt>
                <c:pt idx="1120">
                  <c:v>0.25176584699999999</c:v>
                </c:pt>
                <c:pt idx="1121">
                  <c:v>0.802986635</c:v>
                </c:pt>
                <c:pt idx="1122">
                  <c:v>0.72392579700000004</c:v>
                </c:pt>
                <c:pt idx="1123">
                  <c:v>0.78849062800000003</c:v>
                </c:pt>
                <c:pt idx="1124">
                  <c:v>0.51856055199999995</c:v>
                </c:pt>
                <c:pt idx="1125">
                  <c:v>0.74027205100000004</c:v>
                </c:pt>
                <c:pt idx="1126">
                  <c:v>0.55944250299999998</c:v>
                </c:pt>
                <c:pt idx="1127">
                  <c:v>0.79043419299999995</c:v>
                </c:pt>
                <c:pt idx="1128">
                  <c:v>0.815365491</c:v>
                </c:pt>
                <c:pt idx="1129">
                  <c:v>0.79503601599999996</c:v>
                </c:pt>
                <c:pt idx="1130">
                  <c:v>0.14116785900000001</c:v>
                </c:pt>
                <c:pt idx="1131">
                  <c:v>0.84083767300000001</c:v>
                </c:pt>
                <c:pt idx="1132">
                  <c:v>0.108743273</c:v>
                </c:pt>
                <c:pt idx="1133">
                  <c:v>0.41826558899999999</c:v>
                </c:pt>
                <c:pt idx="1134">
                  <c:v>0.48353758299999999</c:v>
                </c:pt>
                <c:pt idx="1135">
                  <c:v>0.589161194</c:v>
                </c:pt>
                <c:pt idx="1136">
                  <c:v>0.79420677100000003</c:v>
                </c:pt>
                <c:pt idx="1137">
                  <c:v>0.75436642799999998</c:v>
                </c:pt>
                <c:pt idx="1138">
                  <c:v>0.75275108700000004</c:v>
                </c:pt>
                <c:pt idx="1139">
                  <c:v>0.76355547300000004</c:v>
                </c:pt>
                <c:pt idx="1140">
                  <c:v>0.68130197000000003</c:v>
                </c:pt>
                <c:pt idx="1141">
                  <c:v>0.82971402599999999</c:v>
                </c:pt>
                <c:pt idx="1142">
                  <c:v>0.20127252600000001</c:v>
                </c:pt>
                <c:pt idx="1143">
                  <c:v>0.65744258200000005</c:v>
                </c:pt>
                <c:pt idx="1144">
                  <c:v>0.24554100700000001</c:v>
                </c:pt>
                <c:pt idx="1145">
                  <c:v>0.28606878000000002</c:v>
                </c:pt>
                <c:pt idx="1146">
                  <c:v>0.55658095900000004</c:v>
                </c:pt>
                <c:pt idx="1147">
                  <c:v>0.70332042100000003</c:v>
                </c:pt>
                <c:pt idx="1148">
                  <c:v>0.76583008500000005</c:v>
                </c:pt>
                <c:pt idx="1149">
                  <c:v>0.74406103099999998</c:v>
                </c:pt>
                <c:pt idx="1150">
                  <c:v>0.95848060599999996</c:v>
                </c:pt>
                <c:pt idx="1151">
                  <c:v>0.66488013700000004</c:v>
                </c:pt>
                <c:pt idx="1152">
                  <c:v>0.55787726199999998</c:v>
                </c:pt>
                <c:pt idx="1153">
                  <c:v>0.74863124700000006</c:v>
                </c:pt>
                <c:pt idx="1154">
                  <c:v>0.43530788500000001</c:v>
                </c:pt>
                <c:pt idx="1155">
                  <c:v>0.59220209400000001</c:v>
                </c:pt>
                <c:pt idx="1156">
                  <c:v>0.56153666800000002</c:v>
                </c:pt>
                <c:pt idx="1157">
                  <c:v>0.32360340500000001</c:v>
                </c:pt>
                <c:pt idx="1158">
                  <c:v>0.715664262</c:v>
                </c:pt>
                <c:pt idx="1159">
                  <c:v>0.76974014700000004</c:v>
                </c:pt>
                <c:pt idx="1160">
                  <c:v>0.63840887899999998</c:v>
                </c:pt>
                <c:pt idx="1161">
                  <c:v>0.66276290699999996</c:v>
                </c:pt>
                <c:pt idx="1162">
                  <c:v>0.65841584099999995</c:v>
                </c:pt>
                <c:pt idx="1163">
                  <c:v>0.69064650299999997</c:v>
                </c:pt>
                <c:pt idx="1164">
                  <c:v>0.82577776300000005</c:v>
                </c:pt>
                <c:pt idx="1165">
                  <c:v>0.65155370000000001</c:v>
                </c:pt>
                <c:pt idx="1166">
                  <c:v>0.36972042599999999</c:v>
                </c:pt>
                <c:pt idx="1167">
                  <c:v>0.66424741499999995</c:v>
                </c:pt>
                <c:pt idx="1168">
                  <c:v>0.59457890000000002</c:v>
                </c:pt>
                <c:pt idx="1169">
                  <c:v>0.66754245599999995</c:v>
                </c:pt>
                <c:pt idx="1170">
                  <c:v>0.70593721899999995</c:v>
                </c:pt>
                <c:pt idx="1171">
                  <c:v>0.63687194800000002</c:v>
                </c:pt>
                <c:pt idx="1172">
                  <c:v>0.71879900200000002</c:v>
                </c:pt>
                <c:pt idx="1173">
                  <c:v>0.73591109499999996</c:v>
                </c:pt>
                <c:pt idx="1174">
                  <c:v>0.66117650100000003</c:v>
                </c:pt>
                <c:pt idx="1175">
                  <c:v>0.85308735700000005</c:v>
                </c:pt>
                <c:pt idx="1176">
                  <c:v>0.52185939100000001</c:v>
                </c:pt>
                <c:pt idx="1177">
                  <c:v>0.375373709</c:v>
                </c:pt>
                <c:pt idx="1178">
                  <c:v>0.71244597899999995</c:v>
                </c:pt>
                <c:pt idx="1179">
                  <c:v>0.72081519900000002</c:v>
                </c:pt>
                <c:pt idx="1180">
                  <c:v>0.67773375300000005</c:v>
                </c:pt>
                <c:pt idx="1181">
                  <c:v>0.68611045999999998</c:v>
                </c:pt>
                <c:pt idx="1182">
                  <c:v>0.73391355000000003</c:v>
                </c:pt>
                <c:pt idx="1183">
                  <c:v>0.82036883900000002</c:v>
                </c:pt>
                <c:pt idx="1184">
                  <c:v>0.63726215500000005</c:v>
                </c:pt>
                <c:pt idx="1185">
                  <c:v>0.35030097900000001</c:v>
                </c:pt>
                <c:pt idx="1186">
                  <c:v>0.76411189700000004</c:v>
                </c:pt>
                <c:pt idx="1187">
                  <c:v>0.34354496200000001</c:v>
                </c:pt>
                <c:pt idx="1188">
                  <c:v>0.67134251599999994</c:v>
                </c:pt>
                <c:pt idx="1189">
                  <c:v>0.75916261699999998</c:v>
                </c:pt>
                <c:pt idx="1190">
                  <c:v>0.73917498800000003</c:v>
                </c:pt>
                <c:pt idx="1191">
                  <c:v>0.71614286999999999</c:v>
                </c:pt>
                <c:pt idx="1192">
                  <c:v>0.69203776299999997</c:v>
                </c:pt>
                <c:pt idx="1193">
                  <c:v>0.85022393200000002</c:v>
                </c:pt>
                <c:pt idx="1194">
                  <c:v>0.740952685</c:v>
                </c:pt>
                <c:pt idx="1195">
                  <c:v>0.31654099899999999</c:v>
                </c:pt>
                <c:pt idx="1196">
                  <c:v>0.668485985</c:v>
                </c:pt>
                <c:pt idx="1197">
                  <c:v>0.76000536399999996</c:v>
                </c:pt>
                <c:pt idx="1198">
                  <c:v>0.68857881600000004</c:v>
                </c:pt>
                <c:pt idx="1199">
                  <c:v>0.742065894</c:v>
                </c:pt>
                <c:pt idx="1200">
                  <c:v>0.709412873</c:v>
                </c:pt>
                <c:pt idx="1201">
                  <c:v>0.72925472099999999</c:v>
                </c:pt>
                <c:pt idx="1202">
                  <c:v>0.61108051799999996</c:v>
                </c:pt>
                <c:pt idx="1203">
                  <c:v>0.32461852099999999</c:v>
                </c:pt>
                <c:pt idx="1204">
                  <c:v>0.70540272800000003</c:v>
                </c:pt>
                <c:pt idx="1205">
                  <c:v>0.46044895699999999</c:v>
                </c:pt>
                <c:pt idx="1206">
                  <c:v>0.68810461099999998</c:v>
                </c:pt>
                <c:pt idx="1207">
                  <c:v>0.68365878499999999</c:v>
                </c:pt>
                <c:pt idx="1208">
                  <c:v>0.75301547300000005</c:v>
                </c:pt>
                <c:pt idx="1209">
                  <c:v>0.76831520799999997</c:v>
                </c:pt>
                <c:pt idx="1210">
                  <c:v>0.69378408999999996</c:v>
                </c:pt>
                <c:pt idx="1211">
                  <c:v>0.71653368699999997</c:v>
                </c:pt>
                <c:pt idx="1212">
                  <c:v>0.311432704</c:v>
                </c:pt>
                <c:pt idx="1213">
                  <c:v>0.77813464700000001</c:v>
                </c:pt>
                <c:pt idx="1214">
                  <c:v>0.66077058799999999</c:v>
                </c:pt>
                <c:pt idx="1215">
                  <c:v>0.72705161500000004</c:v>
                </c:pt>
                <c:pt idx="1216">
                  <c:v>0.71768513199999995</c:v>
                </c:pt>
                <c:pt idx="1217">
                  <c:v>0.72011659500000003</c:v>
                </c:pt>
                <c:pt idx="1218">
                  <c:v>0.75378990000000001</c:v>
                </c:pt>
                <c:pt idx="1219">
                  <c:v>0.78756006999999995</c:v>
                </c:pt>
                <c:pt idx="1220">
                  <c:v>0.70131378099999997</c:v>
                </c:pt>
                <c:pt idx="1221">
                  <c:v>0.32149518300000002</c:v>
                </c:pt>
                <c:pt idx="1222">
                  <c:v>0.55123691600000002</c:v>
                </c:pt>
                <c:pt idx="1223">
                  <c:v>0.80629246799999998</c:v>
                </c:pt>
                <c:pt idx="1224">
                  <c:v>0.648308408</c:v>
                </c:pt>
                <c:pt idx="1225">
                  <c:v>0.72920066100000003</c:v>
                </c:pt>
                <c:pt idx="1226">
                  <c:v>0.81639261299999999</c:v>
                </c:pt>
                <c:pt idx="1227">
                  <c:v>0.56189034000000004</c:v>
                </c:pt>
                <c:pt idx="1228">
                  <c:v>0.68486754100000002</c:v>
                </c:pt>
                <c:pt idx="1229">
                  <c:v>0.59377075999999995</c:v>
                </c:pt>
                <c:pt idx="1230">
                  <c:v>0.41905110400000001</c:v>
                </c:pt>
                <c:pt idx="1231">
                  <c:v>0.79689553800000001</c:v>
                </c:pt>
                <c:pt idx="1232">
                  <c:v>0.39061425</c:v>
                </c:pt>
                <c:pt idx="1233">
                  <c:v>0.79093164400000004</c:v>
                </c:pt>
                <c:pt idx="1234">
                  <c:v>0.57924659999999994</c:v>
                </c:pt>
                <c:pt idx="1235">
                  <c:v>0.56857674400000002</c:v>
                </c:pt>
                <c:pt idx="1236">
                  <c:v>0.585547924</c:v>
                </c:pt>
                <c:pt idx="1237">
                  <c:v>0.81859968999999999</c:v>
                </c:pt>
                <c:pt idx="1238">
                  <c:v>0.40286506399999999</c:v>
                </c:pt>
                <c:pt idx="1239">
                  <c:v>0.84666835299999998</c:v>
                </c:pt>
                <c:pt idx="1240">
                  <c:v>0.71714307099999997</c:v>
                </c:pt>
                <c:pt idx="1241">
                  <c:v>0.596676871</c:v>
                </c:pt>
                <c:pt idx="1242">
                  <c:v>0.75189254999999999</c:v>
                </c:pt>
                <c:pt idx="1243">
                  <c:v>0.67221626599999995</c:v>
                </c:pt>
                <c:pt idx="1244">
                  <c:v>0.86774551</c:v>
                </c:pt>
                <c:pt idx="1245">
                  <c:v>0.44493734499999998</c:v>
                </c:pt>
                <c:pt idx="1246">
                  <c:v>0.812903767</c:v>
                </c:pt>
                <c:pt idx="1247">
                  <c:v>0.70324345799999999</c:v>
                </c:pt>
                <c:pt idx="1248">
                  <c:v>0.78081076100000002</c:v>
                </c:pt>
                <c:pt idx="1249">
                  <c:v>0.77616091200000004</c:v>
                </c:pt>
                <c:pt idx="1250">
                  <c:v>0.717500586</c:v>
                </c:pt>
                <c:pt idx="1251">
                  <c:v>0.80281900699999997</c:v>
                </c:pt>
                <c:pt idx="1252">
                  <c:v>0.82758890900000004</c:v>
                </c:pt>
                <c:pt idx="1253">
                  <c:v>0.77952470100000004</c:v>
                </c:pt>
                <c:pt idx="1254">
                  <c:v>0.70672871900000001</c:v>
                </c:pt>
                <c:pt idx="1255">
                  <c:v>0.73176359700000004</c:v>
                </c:pt>
                <c:pt idx="1256">
                  <c:v>0.76050732099999996</c:v>
                </c:pt>
                <c:pt idx="1257">
                  <c:v>0.815313018</c:v>
                </c:pt>
                <c:pt idx="1258">
                  <c:v>0.78726017800000003</c:v>
                </c:pt>
                <c:pt idx="1259">
                  <c:v>0.73326122999999999</c:v>
                </c:pt>
                <c:pt idx="1260">
                  <c:v>0.73001344000000001</c:v>
                </c:pt>
                <c:pt idx="1261">
                  <c:v>0.7679935</c:v>
                </c:pt>
                <c:pt idx="1262">
                  <c:v>0.78957924099999999</c:v>
                </c:pt>
                <c:pt idx="1263">
                  <c:v>0.80715923300000003</c:v>
                </c:pt>
                <c:pt idx="1264">
                  <c:v>0.75758848700000003</c:v>
                </c:pt>
                <c:pt idx="1265">
                  <c:v>0.72352987899999999</c:v>
                </c:pt>
                <c:pt idx="1266">
                  <c:v>0.70871562600000004</c:v>
                </c:pt>
                <c:pt idx="1267">
                  <c:v>0.77345487599999996</c:v>
                </c:pt>
                <c:pt idx="1268">
                  <c:v>0.74985287700000003</c:v>
                </c:pt>
                <c:pt idx="1269">
                  <c:v>0.79382325399999998</c:v>
                </c:pt>
                <c:pt idx="1270">
                  <c:v>0.76154656099999996</c:v>
                </c:pt>
                <c:pt idx="1271">
                  <c:v>0.73803118400000001</c:v>
                </c:pt>
                <c:pt idx="1272">
                  <c:v>0.77069359599999998</c:v>
                </c:pt>
                <c:pt idx="1273">
                  <c:v>0.75705034400000004</c:v>
                </c:pt>
                <c:pt idx="1274">
                  <c:v>0.70452688900000005</c:v>
                </c:pt>
                <c:pt idx="1275">
                  <c:v>0.73223110700000005</c:v>
                </c:pt>
                <c:pt idx="1276">
                  <c:v>0.75619136799999997</c:v>
                </c:pt>
                <c:pt idx="1277">
                  <c:v>0.79987008100000001</c:v>
                </c:pt>
                <c:pt idx="1278">
                  <c:v>0.75797883499999996</c:v>
                </c:pt>
                <c:pt idx="1279">
                  <c:v>0.76679788400000004</c:v>
                </c:pt>
                <c:pt idx="1280">
                  <c:v>0.85736508</c:v>
                </c:pt>
                <c:pt idx="1281">
                  <c:v>0.78690774399999996</c:v>
                </c:pt>
                <c:pt idx="1282">
                  <c:v>0.79821809799999999</c:v>
                </c:pt>
                <c:pt idx="1283">
                  <c:v>0.76800876600000001</c:v>
                </c:pt>
                <c:pt idx="1284">
                  <c:v>0.71743462999999996</c:v>
                </c:pt>
                <c:pt idx="1285">
                  <c:v>0.75837274700000001</c:v>
                </c:pt>
                <c:pt idx="1286">
                  <c:v>0.76909437899999999</c:v>
                </c:pt>
                <c:pt idx="1287">
                  <c:v>0.68900613300000002</c:v>
                </c:pt>
                <c:pt idx="1288">
                  <c:v>0.837334209</c:v>
                </c:pt>
                <c:pt idx="1289">
                  <c:v>0.77225936100000003</c:v>
                </c:pt>
                <c:pt idx="1290">
                  <c:v>0.75891199099999995</c:v>
                </c:pt>
                <c:pt idx="1291">
                  <c:v>0.74914172599999995</c:v>
                </c:pt>
                <c:pt idx="1292">
                  <c:v>0.78950275400000003</c:v>
                </c:pt>
                <c:pt idx="1293">
                  <c:v>0.81132218899999997</c:v>
                </c:pt>
                <c:pt idx="1294">
                  <c:v>0.76506980400000002</c:v>
                </c:pt>
                <c:pt idx="1295">
                  <c:v>0.54790025899999995</c:v>
                </c:pt>
                <c:pt idx="1296">
                  <c:v>0.78562729099999995</c:v>
                </c:pt>
                <c:pt idx="1297">
                  <c:v>0.83713337499999996</c:v>
                </c:pt>
                <c:pt idx="1298">
                  <c:v>0.76595445299999998</c:v>
                </c:pt>
                <c:pt idx="1299">
                  <c:v>0.68009540599999996</c:v>
                </c:pt>
                <c:pt idx="1300">
                  <c:v>0.28273902000000001</c:v>
                </c:pt>
                <c:pt idx="1301">
                  <c:v>0.28139114999999998</c:v>
                </c:pt>
                <c:pt idx="1302">
                  <c:v>0.44651004799999999</c:v>
                </c:pt>
                <c:pt idx="1303">
                  <c:v>0.83692621099999998</c:v>
                </c:pt>
                <c:pt idx="1304">
                  <c:v>0.81845417300000001</c:v>
                </c:pt>
                <c:pt idx="1305">
                  <c:v>0.76817722600000005</c:v>
                </c:pt>
                <c:pt idx="1306">
                  <c:v>0.72869868800000004</c:v>
                </c:pt>
                <c:pt idx="1307">
                  <c:v>0.79345695599999999</c:v>
                </c:pt>
                <c:pt idx="1308">
                  <c:v>0.79603356999999997</c:v>
                </c:pt>
                <c:pt idx="1309">
                  <c:v>0.80039559999999998</c:v>
                </c:pt>
                <c:pt idx="1310">
                  <c:v>0.71033305300000005</c:v>
                </c:pt>
                <c:pt idx="1311">
                  <c:v>0.82599946999999996</c:v>
                </c:pt>
                <c:pt idx="1312">
                  <c:v>0.82896683000000004</c:v>
                </c:pt>
                <c:pt idx="1313">
                  <c:v>0.81236185999999999</c:v>
                </c:pt>
                <c:pt idx="1314">
                  <c:v>0.76129735600000004</c:v>
                </c:pt>
                <c:pt idx="1315">
                  <c:v>0.71950606100000003</c:v>
                </c:pt>
                <c:pt idx="1316">
                  <c:v>0.82104568</c:v>
                </c:pt>
                <c:pt idx="1317">
                  <c:v>0.67310333899999997</c:v>
                </c:pt>
                <c:pt idx="1318">
                  <c:v>0.60721954099999997</c:v>
                </c:pt>
                <c:pt idx="1319">
                  <c:v>0.60220632799999996</c:v>
                </c:pt>
                <c:pt idx="1320">
                  <c:v>0.54760944300000003</c:v>
                </c:pt>
                <c:pt idx="1321">
                  <c:v>0.61712072600000001</c:v>
                </c:pt>
                <c:pt idx="1322">
                  <c:v>0.52090862900000001</c:v>
                </c:pt>
                <c:pt idx="1323">
                  <c:v>0.65502335099999998</c:v>
                </c:pt>
                <c:pt idx="1324">
                  <c:v>0.642755454</c:v>
                </c:pt>
                <c:pt idx="1325">
                  <c:v>0.56209134100000002</c:v>
                </c:pt>
                <c:pt idx="1326">
                  <c:v>0.728778131</c:v>
                </c:pt>
                <c:pt idx="1327">
                  <c:v>0.59038716300000005</c:v>
                </c:pt>
                <c:pt idx="1328">
                  <c:v>0.67624553099999996</c:v>
                </c:pt>
                <c:pt idx="1329">
                  <c:v>0.69575520899999999</c:v>
                </c:pt>
                <c:pt idx="1330">
                  <c:v>0.69700724199999997</c:v>
                </c:pt>
                <c:pt idx="1331">
                  <c:v>0.67915916300000001</c:v>
                </c:pt>
                <c:pt idx="1332">
                  <c:v>0.72066399000000003</c:v>
                </c:pt>
                <c:pt idx="1333">
                  <c:v>0.72462144399999995</c:v>
                </c:pt>
                <c:pt idx="1334">
                  <c:v>0.73583127999999998</c:v>
                </c:pt>
                <c:pt idx="1335">
                  <c:v>0.69172319599999998</c:v>
                </c:pt>
                <c:pt idx="1336">
                  <c:v>0.70282683499999998</c:v>
                </c:pt>
                <c:pt idx="1337">
                  <c:v>0.70109645300000001</c:v>
                </c:pt>
                <c:pt idx="1338">
                  <c:v>0.69933351399999999</c:v>
                </c:pt>
                <c:pt idx="1339">
                  <c:v>0.79452303800000001</c:v>
                </c:pt>
                <c:pt idx="1340">
                  <c:v>0.63974392899999999</c:v>
                </c:pt>
                <c:pt idx="1341">
                  <c:v>0.79132577999999998</c:v>
                </c:pt>
                <c:pt idx="1342">
                  <c:v>0.80558563000000005</c:v>
                </c:pt>
                <c:pt idx="1343">
                  <c:v>0.86167565800000001</c:v>
                </c:pt>
                <c:pt idx="1344">
                  <c:v>0.806753473</c:v>
                </c:pt>
                <c:pt idx="1345">
                  <c:v>0.81142471100000002</c:v>
                </c:pt>
                <c:pt idx="1346">
                  <c:v>0.66606278600000002</c:v>
                </c:pt>
                <c:pt idx="1347">
                  <c:v>0.81145752999999998</c:v>
                </c:pt>
                <c:pt idx="1348">
                  <c:v>0.78422111999999999</c:v>
                </c:pt>
                <c:pt idx="1349">
                  <c:v>0.606474709</c:v>
                </c:pt>
                <c:pt idx="1350">
                  <c:v>0.82848090299999999</c:v>
                </c:pt>
                <c:pt idx="1351">
                  <c:v>0.76168576200000004</c:v>
                </c:pt>
                <c:pt idx="1352">
                  <c:v>0.71458182000000003</c:v>
                </c:pt>
                <c:pt idx="1353">
                  <c:v>0.77321324999999996</c:v>
                </c:pt>
                <c:pt idx="1354">
                  <c:v>0.76664375799999995</c:v>
                </c:pt>
                <c:pt idx="1355">
                  <c:v>0.78700603800000002</c:v>
                </c:pt>
                <c:pt idx="1356">
                  <c:v>0.53975392700000002</c:v>
                </c:pt>
                <c:pt idx="1357">
                  <c:v>0.80594759900000001</c:v>
                </c:pt>
                <c:pt idx="1358">
                  <c:v>0.79787109599999995</c:v>
                </c:pt>
                <c:pt idx="1359">
                  <c:v>0.80240683499999998</c:v>
                </c:pt>
                <c:pt idx="1360">
                  <c:v>0.56030698000000001</c:v>
                </c:pt>
                <c:pt idx="1361">
                  <c:v>0.59941211500000002</c:v>
                </c:pt>
                <c:pt idx="1362">
                  <c:v>0.69412338900000004</c:v>
                </c:pt>
                <c:pt idx="1363">
                  <c:v>0.81461374499999994</c:v>
                </c:pt>
                <c:pt idx="1364">
                  <c:v>0.601116278</c:v>
                </c:pt>
                <c:pt idx="1365">
                  <c:v>0.76263417499999997</c:v>
                </c:pt>
                <c:pt idx="1366">
                  <c:v>0.62406363200000003</c:v>
                </c:pt>
                <c:pt idx="1367">
                  <c:v>0.784623454</c:v>
                </c:pt>
                <c:pt idx="1368">
                  <c:v>0.61429157400000001</c:v>
                </c:pt>
                <c:pt idx="1369">
                  <c:v>0.72793164200000005</c:v>
                </c:pt>
                <c:pt idx="1370">
                  <c:v>0.79288418800000005</c:v>
                </c:pt>
                <c:pt idx="1371">
                  <c:v>0.50127061699999997</c:v>
                </c:pt>
                <c:pt idx="1372">
                  <c:v>0.68489344200000002</c:v>
                </c:pt>
                <c:pt idx="1373">
                  <c:v>0.72587027400000004</c:v>
                </c:pt>
                <c:pt idx="1374">
                  <c:v>0.73757392700000002</c:v>
                </c:pt>
                <c:pt idx="1375">
                  <c:v>0.76441808899999997</c:v>
                </c:pt>
                <c:pt idx="1376">
                  <c:v>0.52342166800000001</c:v>
                </c:pt>
                <c:pt idx="1377">
                  <c:v>0.69172395200000003</c:v>
                </c:pt>
                <c:pt idx="1378">
                  <c:v>0.53075751299999996</c:v>
                </c:pt>
                <c:pt idx="1379">
                  <c:v>0.69224021099999999</c:v>
                </c:pt>
                <c:pt idx="1380">
                  <c:v>0.69182986700000004</c:v>
                </c:pt>
                <c:pt idx="1381">
                  <c:v>0.78076409999999996</c:v>
                </c:pt>
                <c:pt idx="1382">
                  <c:v>0.75851785400000005</c:v>
                </c:pt>
                <c:pt idx="1383">
                  <c:v>0.671756558</c:v>
                </c:pt>
                <c:pt idx="1384">
                  <c:v>0.40227031299999999</c:v>
                </c:pt>
                <c:pt idx="1385">
                  <c:v>0.70808991200000004</c:v>
                </c:pt>
                <c:pt idx="1386">
                  <c:v>0.725838133</c:v>
                </c:pt>
                <c:pt idx="1387">
                  <c:v>0.70820373299999995</c:v>
                </c:pt>
                <c:pt idx="1388">
                  <c:v>0.70101276800000001</c:v>
                </c:pt>
                <c:pt idx="1389">
                  <c:v>0.66258080900000005</c:v>
                </c:pt>
                <c:pt idx="1390">
                  <c:v>0.71556272600000004</c:v>
                </c:pt>
                <c:pt idx="1391">
                  <c:v>0.62062081099999999</c:v>
                </c:pt>
                <c:pt idx="1392">
                  <c:v>0.71740932199999996</c:v>
                </c:pt>
                <c:pt idx="1393">
                  <c:v>0.66394475100000006</c:v>
                </c:pt>
                <c:pt idx="1394">
                  <c:v>0.76325936800000005</c:v>
                </c:pt>
                <c:pt idx="1395">
                  <c:v>0.50840454099999999</c:v>
                </c:pt>
                <c:pt idx="1396">
                  <c:v>0.73148669799999999</c:v>
                </c:pt>
                <c:pt idx="1397">
                  <c:v>0.48744920200000003</c:v>
                </c:pt>
                <c:pt idx="1398">
                  <c:v>0.68991501300000002</c:v>
                </c:pt>
                <c:pt idx="1399">
                  <c:v>0.66106326599999998</c:v>
                </c:pt>
                <c:pt idx="1400">
                  <c:v>0.56365452299999996</c:v>
                </c:pt>
                <c:pt idx="1401">
                  <c:v>0.259993804</c:v>
                </c:pt>
                <c:pt idx="1402">
                  <c:v>0.67666504599999999</c:v>
                </c:pt>
                <c:pt idx="1403">
                  <c:v>0.65262999600000005</c:v>
                </c:pt>
                <c:pt idx="1404">
                  <c:v>0.74458325800000003</c:v>
                </c:pt>
                <c:pt idx="1405">
                  <c:v>0.50607275699999998</c:v>
                </c:pt>
                <c:pt idx="1406">
                  <c:v>0.71375563099999995</c:v>
                </c:pt>
                <c:pt idx="1407">
                  <c:v>0.51809781600000004</c:v>
                </c:pt>
                <c:pt idx="1408">
                  <c:v>0.67002067499999995</c:v>
                </c:pt>
                <c:pt idx="1409">
                  <c:v>0.299751873</c:v>
                </c:pt>
                <c:pt idx="1410">
                  <c:v>0.76901953700000003</c:v>
                </c:pt>
                <c:pt idx="1411">
                  <c:v>0.338668207</c:v>
                </c:pt>
                <c:pt idx="1412">
                  <c:v>0.80249177500000002</c:v>
                </c:pt>
                <c:pt idx="1413">
                  <c:v>0.55881779899999995</c:v>
                </c:pt>
                <c:pt idx="1414">
                  <c:v>0.71160153400000004</c:v>
                </c:pt>
                <c:pt idx="1415">
                  <c:v>0.47250202699999999</c:v>
                </c:pt>
                <c:pt idx="1416">
                  <c:v>0.81834454899999998</c:v>
                </c:pt>
                <c:pt idx="1417">
                  <c:v>0.62396385200000004</c:v>
                </c:pt>
                <c:pt idx="1418">
                  <c:v>0.68416236799999997</c:v>
                </c:pt>
                <c:pt idx="1419">
                  <c:v>0.77391379400000004</c:v>
                </c:pt>
                <c:pt idx="1420">
                  <c:v>0.17667012900000001</c:v>
                </c:pt>
                <c:pt idx="1421">
                  <c:v>0.77513056400000002</c:v>
                </c:pt>
                <c:pt idx="1422">
                  <c:v>0.28971290700000002</c:v>
                </c:pt>
                <c:pt idx="1423">
                  <c:v>0.78878726499999996</c:v>
                </c:pt>
                <c:pt idx="1424">
                  <c:v>0.48442695800000002</c:v>
                </c:pt>
                <c:pt idx="1425">
                  <c:v>0.87347222700000005</c:v>
                </c:pt>
                <c:pt idx="1426">
                  <c:v>0.453303436</c:v>
                </c:pt>
                <c:pt idx="1427">
                  <c:v>0.77389375900000001</c:v>
                </c:pt>
                <c:pt idx="1428">
                  <c:v>0.63163279100000003</c:v>
                </c:pt>
                <c:pt idx="1429">
                  <c:v>0.71758843000000005</c:v>
                </c:pt>
                <c:pt idx="1430">
                  <c:v>0.16283061800000001</c:v>
                </c:pt>
                <c:pt idx="1431">
                  <c:v>0.45093796899999999</c:v>
                </c:pt>
                <c:pt idx="1432">
                  <c:v>0.81749808199999996</c:v>
                </c:pt>
                <c:pt idx="1433">
                  <c:v>0.891715335</c:v>
                </c:pt>
                <c:pt idx="1434">
                  <c:v>0.51767209800000002</c:v>
                </c:pt>
                <c:pt idx="1435">
                  <c:v>0.75850211599999995</c:v>
                </c:pt>
                <c:pt idx="1436">
                  <c:v>0.63833065600000005</c:v>
                </c:pt>
                <c:pt idx="1437">
                  <c:v>0.68662179199999995</c:v>
                </c:pt>
                <c:pt idx="1438">
                  <c:v>0.42821356900000002</c:v>
                </c:pt>
                <c:pt idx="1439">
                  <c:v>0.84484527899999995</c:v>
                </c:pt>
                <c:pt idx="1440">
                  <c:v>0.59943553000000005</c:v>
                </c:pt>
                <c:pt idx="1441">
                  <c:v>0.755811962</c:v>
                </c:pt>
                <c:pt idx="1442">
                  <c:v>0.86446000000000001</c:v>
                </c:pt>
                <c:pt idx="1443">
                  <c:v>0.927148839</c:v>
                </c:pt>
                <c:pt idx="1444">
                  <c:v>0.72105594699999997</c:v>
                </c:pt>
                <c:pt idx="1445">
                  <c:v>0.50324950599999996</c:v>
                </c:pt>
                <c:pt idx="1446">
                  <c:v>0.148566689</c:v>
                </c:pt>
                <c:pt idx="1447">
                  <c:v>0.61744109899999999</c:v>
                </c:pt>
                <c:pt idx="1448">
                  <c:v>0.81903446999999996</c:v>
                </c:pt>
                <c:pt idx="1449">
                  <c:v>0.83509418899999999</c:v>
                </c:pt>
                <c:pt idx="1450">
                  <c:v>0.73039120099999999</c:v>
                </c:pt>
                <c:pt idx="1451">
                  <c:v>0.79047145900000004</c:v>
                </c:pt>
                <c:pt idx="1452">
                  <c:v>0.34082510599999999</c:v>
                </c:pt>
                <c:pt idx="1453">
                  <c:v>0.77826974999999998</c:v>
                </c:pt>
                <c:pt idx="1454">
                  <c:v>0.172940492</c:v>
                </c:pt>
                <c:pt idx="1455">
                  <c:v>0.14394162999999999</c:v>
                </c:pt>
                <c:pt idx="1456">
                  <c:v>0.775744455</c:v>
                </c:pt>
                <c:pt idx="1457">
                  <c:v>0.897243613</c:v>
                </c:pt>
                <c:pt idx="1458">
                  <c:v>0.82401590899999999</c:v>
                </c:pt>
                <c:pt idx="1459">
                  <c:v>0.36055406499999998</c:v>
                </c:pt>
                <c:pt idx="1460">
                  <c:v>0.79083627300000003</c:v>
                </c:pt>
                <c:pt idx="1461">
                  <c:v>0.17333367499999999</c:v>
                </c:pt>
                <c:pt idx="1462">
                  <c:v>0.79786351799999999</c:v>
                </c:pt>
                <c:pt idx="1463">
                  <c:v>0.165992165</c:v>
                </c:pt>
                <c:pt idx="1464">
                  <c:v>0.42342415</c:v>
                </c:pt>
                <c:pt idx="1465">
                  <c:v>0.75189537699999998</c:v>
                </c:pt>
                <c:pt idx="1466">
                  <c:v>0.75591796600000005</c:v>
                </c:pt>
                <c:pt idx="1467">
                  <c:v>0.91796909900000001</c:v>
                </c:pt>
                <c:pt idx="1468">
                  <c:v>0.31687627200000001</c:v>
                </c:pt>
                <c:pt idx="1469">
                  <c:v>0.755280226</c:v>
                </c:pt>
                <c:pt idx="1470">
                  <c:v>0.17746965100000001</c:v>
                </c:pt>
                <c:pt idx="1471">
                  <c:v>0.17998527</c:v>
                </c:pt>
                <c:pt idx="1472">
                  <c:v>0.68886721299999998</c:v>
                </c:pt>
                <c:pt idx="1473">
                  <c:v>0.52171256799999999</c:v>
                </c:pt>
                <c:pt idx="1474">
                  <c:v>0.83835922900000004</c:v>
                </c:pt>
                <c:pt idx="1475">
                  <c:v>0.69490344299999995</c:v>
                </c:pt>
                <c:pt idx="1476">
                  <c:v>0.42445364699999999</c:v>
                </c:pt>
                <c:pt idx="1477">
                  <c:v>0.72916541599999996</c:v>
                </c:pt>
                <c:pt idx="1478">
                  <c:v>0.19902794400000001</c:v>
                </c:pt>
                <c:pt idx="1479">
                  <c:v>0.19537116099999999</c:v>
                </c:pt>
                <c:pt idx="1480">
                  <c:v>0.45243227200000002</c:v>
                </c:pt>
                <c:pt idx="1481">
                  <c:v>0.47554498699999997</c:v>
                </c:pt>
                <c:pt idx="1482">
                  <c:v>0.78729269899999998</c:v>
                </c:pt>
                <c:pt idx="1483">
                  <c:v>0.75569620100000001</c:v>
                </c:pt>
                <c:pt idx="1484">
                  <c:v>0.32819549999999997</c:v>
                </c:pt>
                <c:pt idx="1485">
                  <c:v>0.17456606799999999</c:v>
                </c:pt>
                <c:pt idx="1486">
                  <c:v>0.26994227799999998</c:v>
                </c:pt>
                <c:pt idx="1487">
                  <c:v>0.36291053299999998</c:v>
                </c:pt>
                <c:pt idx="1488">
                  <c:v>0.58238437899999995</c:v>
                </c:pt>
                <c:pt idx="1489">
                  <c:v>0.60907354199999997</c:v>
                </c:pt>
                <c:pt idx="1490">
                  <c:v>0.70825553299999999</c:v>
                </c:pt>
                <c:pt idx="1491">
                  <c:v>0.23853421799999999</c:v>
                </c:pt>
                <c:pt idx="1492">
                  <c:v>0.25344239899999998</c:v>
                </c:pt>
                <c:pt idx="1493">
                  <c:v>0.33610415399999999</c:v>
                </c:pt>
                <c:pt idx="1494">
                  <c:v>0.41195058899999998</c:v>
                </c:pt>
                <c:pt idx="1495">
                  <c:v>0.69039318699999996</c:v>
                </c:pt>
                <c:pt idx="1496">
                  <c:v>0.45813727100000001</c:v>
                </c:pt>
                <c:pt idx="1497">
                  <c:v>0.26141057000000001</c:v>
                </c:pt>
                <c:pt idx="1498">
                  <c:v>0.27580439699999998</c:v>
                </c:pt>
                <c:pt idx="1499">
                  <c:v>0.41662745699999998</c:v>
                </c:pt>
                <c:pt idx="1500">
                  <c:v>0.60469080100000006</c:v>
                </c:pt>
                <c:pt idx="1501">
                  <c:v>0.67729045899999996</c:v>
                </c:pt>
                <c:pt idx="1502">
                  <c:v>0.405938511</c:v>
                </c:pt>
                <c:pt idx="1503">
                  <c:v>0.22105586699999999</c:v>
                </c:pt>
                <c:pt idx="1504">
                  <c:v>0.29703581499999998</c:v>
                </c:pt>
                <c:pt idx="1505">
                  <c:v>0.56121977499999998</c:v>
                </c:pt>
                <c:pt idx="1506">
                  <c:v>0.64053578</c:v>
                </c:pt>
                <c:pt idx="1507">
                  <c:v>0.27030856399999997</c:v>
                </c:pt>
                <c:pt idx="1508">
                  <c:v>0.167946716</c:v>
                </c:pt>
                <c:pt idx="1509">
                  <c:v>0.383721064</c:v>
                </c:pt>
                <c:pt idx="1510">
                  <c:v>0.52092820399999995</c:v>
                </c:pt>
                <c:pt idx="1511">
                  <c:v>0.13308980400000001</c:v>
                </c:pt>
                <c:pt idx="1512">
                  <c:v>0.17182441100000001</c:v>
                </c:pt>
                <c:pt idx="1513">
                  <c:v>0.52831841899999998</c:v>
                </c:pt>
                <c:pt idx="1514">
                  <c:v>0.13366249699999999</c:v>
                </c:pt>
                <c:pt idx="1515">
                  <c:v>0.42316774600000001</c:v>
                </c:pt>
                <c:pt idx="1516">
                  <c:v>0.63023717800000001</c:v>
                </c:pt>
                <c:pt idx="1517">
                  <c:v>0.65756252699999995</c:v>
                </c:pt>
                <c:pt idx="1518">
                  <c:v>0.62283413099999996</c:v>
                </c:pt>
                <c:pt idx="1519">
                  <c:v>0.73936778000000003</c:v>
                </c:pt>
                <c:pt idx="1520">
                  <c:v>0.68853262699999995</c:v>
                </c:pt>
                <c:pt idx="1521">
                  <c:v>0.67304156900000001</c:v>
                </c:pt>
                <c:pt idx="1522">
                  <c:v>0.70446918599999997</c:v>
                </c:pt>
                <c:pt idx="1523">
                  <c:v>0.73229182299999995</c:v>
                </c:pt>
                <c:pt idx="1524">
                  <c:v>0.71162769199999998</c:v>
                </c:pt>
                <c:pt idx="1525">
                  <c:v>0.87492570000000003</c:v>
                </c:pt>
                <c:pt idx="1526">
                  <c:v>0.68245540400000004</c:v>
                </c:pt>
                <c:pt idx="1527">
                  <c:v>0.78619446900000001</c:v>
                </c:pt>
                <c:pt idx="1528">
                  <c:v>0.68946142600000004</c:v>
                </c:pt>
                <c:pt idx="1529">
                  <c:v>0.75605369499999997</c:v>
                </c:pt>
                <c:pt idx="1530">
                  <c:v>0.64843563599999998</c:v>
                </c:pt>
                <c:pt idx="1531">
                  <c:v>0.58384705199999998</c:v>
                </c:pt>
                <c:pt idx="1532">
                  <c:v>0.68873577100000005</c:v>
                </c:pt>
                <c:pt idx="1533">
                  <c:v>0.71931203899999996</c:v>
                </c:pt>
                <c:pt idx="1534">
                  <c:v>0.74849476199999998</c:v>
                </c:pt>
                <c:pt idx="1535">
                  <c:v>0.71306985300000003</c:v>
                </c:pt>
                <c:pt idx="1536">
                  <c:v>0.78505920699999998</c:v>
                </c:pt>
                <c:pt idx="1537">
                  <c:v>0.73947048500000001</c:v>
                </c:pt>
                <c:pt idx="1538">
                  <c:v>0.72815655499999998</c:v>
                </c:pt>
                <c:pt idx="1539">
                  <c:v>0.52074802899999995</c:v>
                </c:pt>
                <c:pt idx="1540">
                  <c:v>0.69719439400000005</c:v>
                </c:pt>
                <c:pt idx="1541">
                  <c:v>0.62979749500000004</c:v>
                </c:pt>
                <c:pt idx="1542">
                  <c:v>0.67981659900000002</c:v>
                </c:pt>
                <c:pt idx="1543">
                  <c:v>0.67875724100000001</c:v>
                </c:pt>
                <c:pt idx="1544">
                  <c:v>0.801431373</c:v>
                </c:pt>
                <c:pt idx="1545">
                  <c:v>0.614613352</c:v>
                </c:pt>
                <c:pt idx="1546">
                  <c:v>0.81235858100000002</c:v>
                </c:pt>
                <c:pt idx="1547">
                  <c:v>0.79999162599999996</c:v>
                </c:pt>
                <c:pt idx="1548">
                  <c:v>0.77630370800000004</c:v>
                </c:pt>
                <c:pt idx="1549">
                  <c:v>0.82579239400000004</c:v>
                </c:pt>
                <c:pt idx="1550">
                  <c:v>0.63940433900000004</c:v>
                </c:pt>
                <c:pt idx="1551">
                  <c:v>0.85278011099999995</c:v>
                </c:pt>
                <c:pt idx="1552">
                  <c:v>0.83219569999999998</c:v>
                </c:pt>
                <c:pt idx="1553">
                  <c:v>0.73656132900000004</c:v>
                </c:pt>
                <c:pt idx="1554">
                  <c:v>0.87831845900000005</c:v>
                </c:pt>
                <c:pt idx="1555">
                  <c:v>0.84756963299999999</c:v>
                </c:pt>
                <c:pt idx="1556">
                  <c:v>0.84043380199999995</c:v>
                </c:pt>
                <c:pt idx="1557">
                  <c:v>0.84040192800000002</c:v>
                </c:pt>
                <c:pt idx="1558">
                  <c:v>0.83890793100000005</c:v>
                </c:pt>
                <c:pt idx="1559">
                  <c:v>0.847426864</c:v>
                </c:pt>
                <c:pt idx="1560">
                  <c:v>0.84065731499999996</c:v>
                </c:pt>
                <c:pt idx="1561">
                  <c:v>0.85556912399999996</c:v>
                </c:pt>
                <c:pt idx="1562">
                  <c:v>0.87948347500000001</c:v>
                </c:pt>
                <c:pt idx="1563">
                  <c:v>0.85352827200000003</c:v>
                </c:pt>
                <c:pt idx="1564">
                  <c:v>0.82164680999999995</c:v>
                </c:pt>
                <c:pt idx="1565">
                  <c:v>0.84213198499999997</c:v>
                </c:pt>
                <c:pt idx="1566">
                  <c:v>0.79816387200000005</c:v>
                </c:pt>
                <c:pt idx="1567">
                  <c:v>0.84642478799999998</c:v>
                </c:pt>
                <c:pt idx="1568">
                  <c:v>0.85622614200000002</c:v>
                </c:pt>
                <c:pt idx="1569">
                  <c:v>0.78609118700000002</c:v>
                </c:pt>
                <c:pt idx="1570">
                  <c:v>0.76434992700000004</c:v>
                </c:pt>
                <c:pt idx="1571">
                  <c:v>0.76872313599999997</c:v>
                </c:pt>
                <c:pt idx="1572">
                  <c:v>0.92036750499999997</c:v>
                </c:pt>
                <c:pt idx="1573">
                  <c:v>0.84086654800000005</c:v>
                </c:pt>
                <c:pt idx="1574">
                  <c:v>0.82663038700000002</c:v>
                </c:pt>
                <c:pt idx="1575">
                  <c:v>0.75258234800000001</c:v>
                </c:pt>
                <c:pt idx="1576">
                  <c:v>0.74309869500000003</c:v>
                </c:pt>
                <c:pt idx="1577">
                  <c:v>0.80609815500000004</c:v>
                </c:pt>
                <c:pt idx="1578">
                  <c:v>0.865639995</c:v>
                </c:pt>
                <c:pt idx="1579">
                  <c:v>0.77433912699999996</c:v>
                </c:pt>
                <c:pt idx="1580">
                  <c:v>0.82749216000000003</c:v>
                </c:pt>
                <c:pt idx="1581">
                  <c:v>0.68338023299999995</c:v>
                </c:pt>
                <c:pt idx="1582">
                  <c:v>0.80076170000000002</c:v>
                </c:pt>
                <c:pt idx="1583">
                  <c:v>0.82857663599999998</c:v>
                </c:pt>
                <c:pt idx="1584">
                  <c:v>0.76642548300000002</c:v>
                </c:pt>
                <c:pt idx="1585">
                  <c:v>0.73936151900000002</c:v>
                </c:pt>
                <c:pt idx="1586">
                  <c:v>0.69132148900000001</c:v>
                </c:pt>
                <c:pt idx="1587">
                  <c:v>0.77653558</c:v>
                </c:pt>
                <c:pt idx="1588">
                  <c:v>0.758596673</c:v>
                </c:pt>
                <c:pt idx="1589">
                  <c:v>0.82570177300000003</c:v>
                </c:pt>
                <c:pt idx="1590">
                  <c:v>0.84024818599999995</c:v>
                </c:pt>
                <c:pt idx="1591">
                  <c:v>0.77832658799999999</c:v>
                </c:pt>
                <c:pt idx="1592">
                  <c:v>0.73475362300000002</c:v>
                </c:pt>
                <c:pt idx="1593">
                  <c:v>0.73320985900000002</c:v>
                </c:pt>
                <c:pt idx="1594">
                  <c:v>0.76360259399999997</c:v>
                </c:pt>
                <c:pt idx="1595">
                  <c:v>0.80240052399999995</c:v>
                </c:pt>
                <c:pt idx="1596">
                  <c:v>0.795228139</c:v>
                </c:pt>
                <c:pt idx="1597">
                  <c:v>0.79260517399999997</c:v>
                </c:pt>
                <c:pt idx="1598">
                  <c:v>0.72460625300000003</c:v>
                </c:pt>
                <c:pt idx="1599">
                  <c:v>0.77603362300000001</c:v>
                </c:pt>
                <c:pt idx="1600">
                  <c:v>0.82232766899999998</c:v>
                </c:pt>
                <c:pt idx="1601">
                  <c:v>0.86080794100000002</c:v>
                </c:pt>
                <c:pt idx="1602">
                  <c:v>0.80111239199999995</c:v>
                </c:pt>
                <c:pt idx="1603">
                  <c:v>0.83390274200000003</c:v>
                </c:pt>
                <c:pt idx="1604">
                  <c:v>0.73309393</c:v>
                </c:pt>
                <c:pt idx="1605">
                  <c:v>0.87970704899999996</c:v>
                </c:pt>
                <c:pt idx="1606">
                  <c:v>0.75054212899999995</c:v>
                </c:pt>
                <c:pt idx="1607">
                  <c:v>0.77096301899999997</c:v>
                </c:pt>
                <c:pt idx="1608">
                  <c:v>0.85390945699999998</c:v>
                </c:pt>
                <c:pt idx="1609">
                  <c:v>0.83046800399999998</c:v>
                </c:pt>
                <c:pt idx="1610">
                  <c:v>0.74711464000000005</c:v>
                </c:pt>
                <c:pt idx="1611">
                  <c:v>0.78977626300000003</c:v>
                </c:pt>
                <c:pt idx="1612">
                  <c:v>0.69729411699999999</c:v>
                </c:pt>
                <c:pt idx="1613">
                  <c:v>0.73181347200000002</c:v>
                </c:pt>
                <c:pt idx="1614">
                  <c:v>0.75684090699999995</c:v>
                </c:pt>
                <c:pt idx="1615">
                  <c:v>0.80190232500000003</c:v>
                </c:pt>
                <c:pt idx="1616">
                  <c:v>0.82971691700000005</c:v>
                </c:pt>
                <c:pt idx="1617">
                  <c:v>0.77590318700000005</c:v>
                </c:pt>
                <c:pt idx="1618">
                  <c:v>0.78039975900000003</c:v>
                </c:pt>
                <c:pt idx="1619">
                  <c:v>0.714679065</c:v>
                </c:pt>
                <c:pt idx="1620">
                  <c:v>0.78866971900000005</c:v>
                </c:pt>
                <c:pt idx="1621">
                  <c:v>0.75533811299999998</c:v>
                </c:pt>
                <c:pt idx="1622">
                  <c:v>0.87846971200000001</c:v>
                </c:pt>
                <c:pt idx="1623">
                  <c:v>0.76322405699999996</c:v>
                </c:pt>
                <c:pt idx="1624">
                  <c:v>0.73015880099999997</c:v>
                </c:pt>
                <c:pt idx="1625">
                  <c:v>0.84821507399999996</c:v>
                </c:pt>
                <c:pt idx="1626">
                  <c:v>0.78172775299999997</c:v>
                </c:pt>
                <c:pt idx="1627">
                  <c:v>0.76789132599999999</c:v>
                </c:pt>
                <c:pt idx="1628">
                  <c:v>0.76971612</c:v>
                </c:pt>
                <c:pt idx="1629">
                  <c:v>0.77560501199999998</c:v>
                </c:pt>
                <c:pt idx="1630">
                  <c:v>0.78327111400000005</c:v>
                </c:pt>
                <c:pt idx="1631">
                  <c:v>0.70604277699999995</c:v>
                </c:pt>
                <c:pt idx="1632">
                  <c:v>0.77511284000000003</c:v>
                </c:pt>
                <c:pt idx="1633">
                  <c:v>0.77038366599999997</c:v>
                </c:pt>
                <c:pt idx="1634">
                  <c:v>0.71618130899999999</c:v>
                </c:pt>
                <c:pt idx="1635">
                  <c:v>0.74411263100000002</c:v>
                </c:pt>
                <c:pt idx="1636">
                  <c:v>0.75087251399999999</c:v>
                </c:pt>
                <c:pt idx="1637">
                  <c:v>0.75906969999999996</c:v>
                </c:pt>
                <c:pt idx="1638">
                  <c:v>0.76175511799999995</c:v>
                </c:pt>
                <c:pt idx="1639">
                  <c:v>0.78169366299999998</c:v>
                </c:pt>
                <c:pt idx="1640">
                  <c:v>0.71343513800000002</c:v>
                </c:pt>
                <c:pt idx="1641">
                  <c:v>0.72028008099999996</c:v>
                </c:pt>
                <c:pt idx="1642">
                  <c:v>0.77439552099999998</c:v>
                </c:pt>
                <c:pt idx="1643">
                  <c:v>0.79405184799999995</c:v>
                </c:pt>
                <c:pt idx="1644">
                  <c:v>0.79783880200000001</c:v>
                </c:pt>
                <c:pt idx="1645">
                  <c:v>0.80723779799999995</c:v>
                </c:pt>
                <c:pt idx="1646">
                  <c:v>0.80474291499999995</c:v>
                </c:pt>
                <c:pt idx="1647">
                  <c:v>0.78289224000000002</c:v>
                </c:pt>
                <c:pt idx="1648">
                  <c:v>0.76845976800000004</c:v>
                </c:pt>
                <c:pt idx="1649">
                  <c:v>0.73278966899999998</c:v>
                </c:pt>
                <c:pt idx="1650">
                  <c:v>0.84118784999999996</c:v>
                </c:pt>
                <c:pt idx="1651">
                  <c:v>0.817224336</c:v>
                </c:pt>
                <c:pt idx="1652">
                  <c:v>0.77398887299999997</c:v>
                </c:pt>
                <c:pt idx="1653">
                  <c:v>0.80181367299999995</c:v>
                </c:pt>
                <c:pt idx="1654">
                  <c:v>0.74847098899999998</c:v>
                </c:pt>
                <c:pt idx="1655">
                  <c:v>0.71078541100000003</c:v>
                </c:pt>
                <c:pt idx="1656">
                  <c:v>0.77217986900000002</c:v>
                </c:pt>
                <c:pt idx="1657">
                  <c:v>0.83977038400000004</c:v>
                </c:pt>
                <c:pt idx="1658">
                  <c:v>0.77351159400000002</c:v>
                </c:pt>
                <c:pt idx="1659">
                  <c:v>0.811932977</c:v>
                </c:pt>
                <c:pt idx="1660">
                  <c:v>0.82982515899999998</c:v>
                </c:pt>
                <c:pt idx="1661">
                  <c:v>0.80748879399999995</c:v>
                </c:pt>
                <c:pt idx="1662">
                  <c:v>0.77647433600000004</c:v>
                </c:pt>
                <c:pt idx="1663">
                  <c:v>0.77435741999999996</c:v>
                </c:pt>
                <c:pt idx="1664">
                  <c:v>0.72295172500000005</c:v>
                </c:pt>
                <c:pt idx="1665">
                  <c:v>0.77452809099999997</c:v>
                </c:pt>
                <c:pt idx="1666">
                  <c:v>0.61504576</c:v>
                </c:pt>
                <c:pt idx="1667">
                  <c:v>0.88653842299999996</c:v>
                </c:pt>
                <c:pt idx="1668">
                  <c:v>0.80765489300000004</c:v>
                </c:pt>
                <c:pt idx="1669">
                  <c:v>0.776357454</c:v>
                </c:pt>
                <c:pt idx="1670">
                  <c:v>0.80389062899999997</c:v>
                </c:pt>
                <c:pt idx="1671">
                  <c:v>0.76899234000000005</c:v>
                </c:pt>
                <c:pt idx="1672">
                  <c:v>0.766603441</c:v>
                </c:pt>
                <c:pt idx="1673">
                  <c:v>0.71539856099999999</c:v>
                </c:pt>
                <c:pt idx="1674">
                  <c:v>0.50003884600000004</c:v>
                </c:pt>
                <c:pt idx="1675">
                  <c:v>0.80204623900000005</c:v>
                </c:pt>
                <c:pt idx="1676">
                  <c:v>0.74935626600000005</c:v>
                </c:pt>
                <c:pt idx="1677">
                  <c:v>0.76019224399999996</c:v>
                </c:pt>
                <c:pt idx="1678">
                  <c:v>0.804164718</c:v>
                </c:pt>
                <c:pt idx="1679">
                  <c:v>0.80768195399999998</c:v>
                </c:pt>
                <c:pt idx="1680">
                  <c:v>0.71328735600000004</c:v>
                </c:pt>
                <c:pt idx="1681">
                  <c:v>0.81647984399999995</c:v>
                </c:pt>
                <c:pt idx="1682">
                  <c:v>0.37718653899999999</c:v>
                </c:pt>
                <c:pt idx="1683">
                  <c:v>0.803917573</c:v>
                </c:pt>
                <c:pt idx="1684">
                  <c:v>0.73654156400000004</c:v>
                </c:pt>
                <c:pt idx="1685">
                  <c:v>0.77601357199999998</c:v>
                </c:pt>
                <c:pt idx="1686">
                  <c:v>0.79003427999999998</c:v>
                </c:pt>
                <c:pt idx="1687">
                  <c:v>0.78446346600000005</c:v>
                </c:pt>
                <c:pt idx="1688">
                  <c:v>0.620855987</c:v>
                </c:pt>
                <c:pt idx="1689">
                  <c:v>0.84561830100000002</c:v>
                </c:pt>
                <c:pt idx="1690">
                  <c:v>0.58495016899999996</c:v>
                </c:pt>
                <c:pt idx="1691">
                  <c:v>0.70928240899999995</c:v>
                </c:pt>
                <c:pt idx="1692">
                  <c:v>0.74681992799999997</c:v>
                </c:pt>
                <c:pt idx="1693">
                  <c:v>0.77959033099999997</c:v>
                </c:pt>
                <c:pt idx="1694">
                  <c:v>0.66955398700000002</c:v>
                </c:pt>
                <c:pt idx="1695">
                  <c:v>0.72700753399999996</c:v>
                </c:pt>
                <c:pt idx="1696">
                  <c:v>0.75047483999999998</c:v>
                </c:pt>
                <c:pt idx="1697">
                  <c:v>0.79576866899999998</c:v>
                </c:pt>
                <c:pt idx="1698">
                  <c:v>0.72700399599999999</c:v>
                </c:pt>
                <c:pt idx="1699">
                  <c:v>0.78058248299999999</c:v>
                </c:pt>
                <c:pt idx="1700">
                  <c:v>0.75275840500000002</c:v>
                </c:pt>
                <c:pt idx="1701">
                  <c:v>0.70584372799999995</c:v>
                </c:pt>
                <c:pt idx="1702">
                  <c:v>0.765710891</c:v>
                </c:pt>
                <c:pt idx="1703">
                  <c:v>0.70023537000000002</c:v>
                </c:pt>
                <c:pt idx="1704">
                  <c:v>0.66489569400000004</c:v>
                </c:pt>
                <c:pt idx="1705">
                  <c:v>0.68484608700000005</c:v>
                </c:pt>
                <c:pt idx="1706">
                  <c:v>0.71078480700000002</c:v>
                </c:pt>
                <c:pt idx="1707">
                  <c:v>0.69902519799999996</c:v>
                </c:pt>
                <c:pt idx="1708">
                  <c:v>0.73990444499999997</c:v>
                </c:pt>
                <c:pt idx="1709">
                  <c:v>0.66315476100000004</c:v>
                </c:pt>
                <c:pt idx="1710">
                  <c:v>0.70688114700000004</c:v>
                </c:pt>
                <c:pt idx="1711">
                  <c:v>0.708758785</c:v>
                </c:pt>
                <c:pt idx="1712">
                  <c:v>0.73663811899999998</c:v>
                </c:pt>
                <c:pt idx="1713">
                  <c:v>0.69368566499999995</c:v>
                </c:pt>
                <c:pt idx="1714">
                  <c:v>0.69305410199999995</c:v>
                </c:pt>
                <c:pt idx="1715">
                  <c:v>0.78758276100000002</c:v>
                </c:pt>
                <c:pt idx="1716">
                  <c:v>0.68073904799999996</c:v>
                </c:pt>
                <c:pt idx="1717">
                  <c:v>0.54337874399999997</c:v>
                </c:pt>
                <c:pt idx="1718">
                  <c:v>0.83311979300000005</c:v>
                </c:pt>
                <c:pt idx="1719">
                  <c:v>0.72704979199999997</c:v>
                </c:pt>
                <c:pt idx="1720">
                  <c:v>0.878907981</c:v>
                </c:pt>
                <c:pt idx="1721">
                  <c:v>0.79302250600000002</c:v>
                </c:pt>
                <c:pt idx="1722">
                  <c:v>0.829052915</c:v>
                </c:pt>
                <c:pt idx="1723">
                  <c:v>0.63020710000000002</c:v>
                </c:pt>
                <c:pt idx="1724">
                  <c:v>0.795727038</c:v>
                </c:pt>
                <c:pt idx="1725">
                  <c:v>0.78027486700000004</c:v>
                </c:pt>
                <c:pt idx="1726">
                  <c:v>0.72391430099999998</c:v>
                </c:pt>
                <c:pt idx="1727">
                  <c:v>0.76619986100000004</c:v>
                </c:pt>
                <c:pt idx="1728">
                  <c:v>0.74508536400000003</c:v>
                </c:pt>
                <c:pt idx="1729">
                  <c:v>0.77674951800000003</c:v>
                </c:pt>
                <c:pt idx="1730">
                  <c:v>0.74268632400000001</c:v>
                </c:pt>
                <c:pt idx="1731">
                  <c:v>0.77691282699999997</c:v>
                </c:pt>
                <c:pt idx="1732">
                  <c:v>0.80051447899999995</c:v>
                </c:pt>
                <c:pt idx="1733">
                  <c:v>0.73549108699999999</c:v>
                </c:pt>
                <c:pt idx="1734">
                  <c:v>0.77392934400000002</c:v>
                </c:pt>
                <c:pt idx="1735">
                  <c:v>0.775034</c:v>
                </c:pt>
                <c:pt idx="1736">
                  <c:v>0.78714337899999998</c:v>
                </c:pt>
                <c:pt idx="1737">
                  <c:v>0.76243751999999998</c:v>
                </c:pt>
                <c:pt idx="1738">
                  <c:v>0.47085448099999999</c:v>
                </c:pt>
                <c:pt idx="1739">
                  <c:v>0.74345417899999999</c:v>
                </c:pt>
                <c:pt idx="1740">
                  <c:v>0.79955981600000003</c:v>
                </c:pt>
                <c:pt idx="1741">
                  <c:v>0.65856552999999995</c:v>
                </c:pt>
                <c:pt idx="1742">
                  <c:v>0.73205307799999997</c:v>
                </c:pt>
                <c:pt idx="1743">
                  <c:v>0.791931363</c:v>
                </c:pt>
                <c:pt idx="1744">
                  <c:v>0.71182301000000003</c:v>
                </c:pt>
                <c:pt idx="1745">
                  <c:v>0.61940783300000002</c:v>
                </c:pt>
                <c:pt idx="1746">
                  <c:v>0.78902373599999998</c:v>
                </c:pt>
                <c:pt idx="1747">
                  <c:v>0.69677655699999996</c:v>
                </c:pt>
                <c:pt idx="1748">
                  <c:v>0.64004637200000003</c:v>
                </c:pt>
                <c:pt idx="1749">
                  <c:v>0.76857972699999999</c:v>
                </c:pt>
                <c:pt idx="1750">
                  <c:v>0.68242741500000004</c:v>
                </c:pt>
                <c:pt idx="1751">
                  <c:v>0.40020914899999999</c:v>
                </c:pt>
                <c:pt idx="1752">
                  <c:v>0.69261493500000004</c:v>
                </c:pt>
                <c:pt idx="1753">
                  <c:v>0.61401117500000002</c:v>
                </c:pt>
                <c:pt idx="1754">
                  <c:v>0.63584564099999996</c:v>
                </c:pt>
                <c:pt idx="1755">
                  <c:v>0.64705025000000005</c:v>
                </c:pt>
                <c:pt idx="1756">
                  <c:v>0.68716725700000003</c:v>
                </c:pt>
                <c:pt idx="1757">
                  <c:v>0.68744326</c:v>
                </c:pt>
                <c:pt idx="1758">
                  <c:v>0.38722890700000001</c:v>
                </c:pt>
                <c:pt idx="1759">
                  <c:v>0.41653365199999998</c:v>
                </c:pt>
                <c:pt idx="1760">
                  <c:v>0.680211232</c:v>
                </c:pt>
                <c:pt idx="1761">
                  <c:v>0.42033118400000002</c:v>
                </c:pt>
                <c:pt idx="1762">
                  <c:v>0.73353332699999996</c:v>
                </c:pt>
                <c:pt idx="1763">
                  <c:v>0.54178263000000004</c:v>
                </c:pt>
                <c:pt idx="1764">
                  <c:v>0.68280495200000002</c:v>
                </c:pt>
                <c:pt idx="1765">
                  <c:v>0.76816555399999997</c:v>
                </c:pt>
                <c:pt idx="1766">
                  <c:v>0.74437928200000003</c:v>
                </c:pt>
                <c:pt idx="1767">
                  <c:v>0.841064335</c:v>
                </c:pt>
                <c:pt idx="1768">
                  <c:v>0.84439763599999995</c:v>
                </c:pt>
                <c:pt idx="1769">
                  <c:v>0.76912854399999997</c:v>
                </c:pt>
                <c:pt idx="1770">
                  <c:v>0.82252966599999999</c:v>
                </c:pt>
                <c:pt idx="1771">
                  <c:v>0.87586737599999998</c:v>
                </c:pt>
                <c:pt idx="1772">
                  <c:v>0.81876844800000004</c:v>
                </c:pt>
                <c:pt idx="1773">
                  <c:v>0.81028887500000002</c:v>
                </c:pt>
                <c:pt idx="1774">
                  <c:v>0.82357816100000003</c:v>
                </c:pt>
                <c:pt idx="1775">
                  <c:v>0.82896529600000002</c:v>
                </c:pt>
                <c:pt idx="1776">
                  <c:v>0.84691908199999999</c:v>
                </c:pt>
                <c:pt idx="1777">
                  <c:v>0.80661159999999998</c:v>
                </c:pt>
                <c:pt idx="1778">
                  <c:v>0.85004158399999996</c:v>
                </c:pt>
                <c:pt idx="1779">
                  <c:v>0.86101327500000002</c:v>
                </c:pt>
                <c:pt idx="1780">
                  <c:v>0.76503564499999999</c:v>
                </c:pt>
                <c:pt idx="1781">
                  <c:v>0.78138064900000004</c:v>
                </c:pt>
                <c:pt idx="1782">
                  <c:v>0.87791619200000004</c:v>
                </c:pt>
                <c:pt idx="1783">
                  <c:v>0.87141699500000003</c:v>
                </c:pt>
                <c:pt idx="1784">
                  <c:v>0.85243549200000002</c:v>
                </c:pt>
                <c:pt idx="1785">
                  <c:v>0.81998259600000001</c:v>
                </c:pt>
                <c:pt idx="1786">
                  <c:v>0.83775869800000002</c:v>
                </c:pt>
                <c:pt idx="1787">
                  <c:v>0.82298631</c:v>
                </c:pt>
                <c:pt idx="1788">
                  <c:v>0.66305889600000001</c:v>
                </c:pt>
                <c:pt idx="1789">
                  <c:v>0.75400130600000004</c:v>
                </c:pt>
                <c:pt idx="1790">
                  <c:v>0.78775150800000004</c:v>
                </c:pt>
                <c:pt idx="1791">
                  <c:v>0.31175540299999999</c:v>
                </c:pt>
                <c:pt idx="1792">
                  <c:v>0.66575323099999995</c:v>
                </c:pt>
                <c:pt idx="1793">
                  <c:v>0.58969885499999997</c:v>
                </c:pt>
                <c:pt idx="1794">
                  <c:v>0.41576491999999998</c:v>
                </c:pt>
                <c:pt idx="1795">
                  <c:v>0.517395834</c:v>
                </c:pt>
                <c:pt idx="1796">
                  <c:v>0.74465668399999996</c:v>
                </c:pt>
                <c:pt idx="1797">
                  <c:v>0.49860627800000001</c:v>
                </c:pt>
                <c:pt idx="1798">
                  <c:v>0.52024969300000001</c:v>
                </c:pt>
                <c:pt idx="1799">
                  <c:v>0.45087571900000001</c:v>
                </c:pt>
                <c:pt idx="1800">
                  <c:v>0.45902836000000002</c:v>
                </c:pt>
                <c:pt idx="1801">
                  <c:v>0.35068637200000002</c:v>
                </c:pt>
                <c:pt idx="1802">
                  <c:v>0.33741099299999999</c:v>
                </c:pt>
                <c:pt idx="1803">
                  <c:v>0.62940042299999999</c:v>
                </c:pt>
                <c:pt idx="1804">
                  <c:v>0.67679429899999999</c:v>
                </c:pt>
                <c:pt idx="1805">
                  <c:v>0.52134185899999996</c:v>
                </c:pt>
                <c:pt idx="1806">
                  <c:v>0.58851146700000001</c:v>
                </c:pt>
                <c:pt idx="1807">
                  <c:v>0.42028078200000002</c:v>
                </c:pt>
                <c:pt idx="1808">
                  <c:v>0.34600884799999998</c:v>
                </c:pt>
                <c:pt idx="1809">
                  <c:v>0.151156071</c:v>
                </c:pt>
                <c:pt idx="1810">
                  <c:v>0.73492243400000001</c:v>
                </c:pt>
                <c:pt idx="1811">
                  <c:v>0.65823211599999998</c:v>
                </c:pt>
                <c:pt idx="1812">
                  <c:v>0.57301796299999996</c:v>
                </c:pt>
                <c:pt idx="1813">
                  <c:v>0.63818768100000001</c:v>
                </c:pt>
                <c:pt idx="1814">
                  <c:v>0.36612870800000002</c:v>
                </c:pt>
                <c:pt idx="1815">
                  <c:v>0.15060233100000001</c:v>
                </c:pt>
                <c:pt idx="1816">
                  <c:v>0.12824039300000001</c:v>
                </c:pt>
                <c:pt idx="1817">
                  <c:v>0.59658296300000002</c:v>
                </c:pt>
                <c:pt idx="1818">
                  <c:v>0.68553045000000001</c:v>
                </c:pt>
                <c:pt idx="1819">
                  <c:v>0.66301353200000002</c:v>
                </c:pt>
                <c:pt idx="1820">
                  <c:v>0.50287273899999996</c:v>
                </c:pt>
                <c:pt idx="1821">
                  <c:v>0.63903986999999995</c:v>
                </c:pt>
                <c:pt idx="1822">
                  <c:v>0.123560217</c:v>
                </c:pt>
                <c:pt idx="1823">
                  <c:v>0.184559955</c:v>
                </c:pt>
                <c:pt idx="1824">
                  <c:v>0.42220746599999998</c:v>
                </c:pt>
                <c:pt idx="1825">
                  <c:v>0.56595721300000001</c:v>
                </c:pt>
                <c:pt idx="1826">
                  <c:v>0.65509145999999996</c:v>
                </c:pt>
                <c:pt idx="1827">
                  <c:v>0.62747532299999997</c:v>
                </c:pt>
                <c:pt idx="1828">
                  <c:v>0.55454934099999997</c:v>
                </c:pt>
                <c:pt idx="1829">
                  <c:v>0.41581986799999998</c:v>
                </c:pt>
                <c:pt idx="1830">
                  <c:v>0.20578737</c:v>
                </c:pt>
                <c:pt idx="1831">
                  <c:v>0.38681636899999999</c:v>
                </c:pt>
                <c:pt idx="1832">
                  <c:v>0.53219072999999995</c:v>
                </c:pt>
                <c:pt idx="1833">
                  <c:v>0.78062136599999998</c:v>
                </c:pt>
                <c:pt idx="1834">
                  <c:v>0.53741637600000003</c:v>
                </c:pt>
                <c:pt idx="1835">
                  <c:v>0.575372777</c:v>
                </c:pt>
                <c:pt idx="1836">
                  <c:v>0.286285768</c:v>
                </c:pt>
                <c:pt idx="1837">
                  <c:v>0.27015590099999998</c:v>
                </c:pt>
                <c:pt idx="1838">
                  <c:v>0.54322061600000004</c:v>
                </c:pt>
                <c:pt idx="1839">
                  <c:v>0.57501878900000003</c:v>
                </c:pt>
                <c:pt idx="1840">
                  <c:v>0.665936046</c:v>
                </c:pt>
                <c:pt idx="1841">
                  <c:v>0.60295386900000003</c:v>
                </c:pt>
                <c:pt idx="1842">
                  <c:v>0.48080468999999998</c:v>
                </c:pt>
                <c:pt idx="1843">
                  <c:v>0.37823662499999999</c:v>
                </c:pt>
                <c:pt idx="1844">
                  <c:v>0.81683972999999999</c:v>
                </c:pt>
                <c:pt idx="1845">
                  <c:v>0.632283716</c:v>
                </c:pt>
                <c:pt idx="1846">
                  <c:v>0.58669615900000005</c:v>
                </c:pt>
                <c:pt idx="1847">
                  <c:v>0.63364499500000004</c:v>
                </c:pt>
                <c:pt idx="1848">
                  <c:v>0.55754063300000001</c:v>
                </c:pt>
                <c:pt idx="1849">
                  <c:v>0.80371677500000005</c:v>
                </c:pt>
                <c:pt idx="1850">
                  <c:v>0.74526384800000001</c:v>
                </c:pt>
                <c:pt idx="1851">
                  <c:v>0.62743583199999997</c:v>
                </c:pt>
                <c:pt idx="1852">
                  <c:v>0.59954922399999999</c:v>
                </c:pt>
                <c:pt idx="1853">
                  <c:v>0.62098486500000005</c:v>
                </c:pt>
                <c:pt idx="1854">
                  <c:v>0.82812213999999995</c:v>
                </c:pt>
                <c:pt idx="1855">
                  <c:v>0.53574881500000004</c:v>
                </c:pt>
                <c:pt idx="1856">
                  <c:v>0.57239402800000005</c:v>
                </c:pt>
                <c:pt idx="1857">
                  <c:v>0.68507241600000002</c:v>
                </c:pt>
                <c:pt idx="1858">
                  <c:v>0.74288893099999997</c:v>
                </c:pt>
                <c:pt idx="1859">
                  <c:v>0.42494073199999999</c:v>
                </c:pt>
                <c:pt idx="1860">
                  <c:v>0.44899186400000002</c:v>
                </c:pt>
                <c:pt idx="1861">
                  <c:v>0.56184507800000005</c:v>
                </c:pt>
                <c:pt idx="1862">
                  <c:v>0.72930122500000005</c:v>
                </c:pt>
                <c:pt idx="1863">
                  <c:v>0.34919422900000002</c:v>
                </c:pt>
                <c:pt idx="1864">
                  <c:v>0.63812755200000004</c:v>
                </c:pt>
                <c:pt idx="1865">
                  <c:v>0.61321411800000003</c:v>
                </c:pt>
                <c:pt idx="1866">
                  <c:v>0.43249483399999999</c:v>
                </c:pt>
                <c:pt idx="1867">
                  <c:v>0.58851905199999999</c:v>
                </c:pt>
                <c:pt idx="1868">
                  <c:v>0.65773119999999996</c:v>
                </c:pt>
                <c:pt idx="1869">
                  <c:v>0.612191822</c:v>
                </c:pt>
                <c:pt idx="1870">
                  <c:v>0.68332865300000001</c:v>
                </c:pt>
                <c:pt idx="1871">
                  <c:v>0.748773884</c:v>
                </c:pt>
                <c:pt idx="1872">
                  <c:v>0.62223816600000004</c:v>
                </c:pt>
                <c:pt idx="1873">
                  <c:v>0.40172144999999998</c:v>
                </c:pt>
                <c:pt idx="1874">
                  <c:v>0.46499406300000001</c:v>
                </c:pt>
                <c:pt idx="1875">
                  <c:v>0.42792824200000001</c:v>
                </c:pt>
                <c:pt idx="1876">
                  <c:v>0.55234777599999996</c:v>
                </c:pt>
                <c:pt idx="1877">
                  <c:v>0.33583917899999999</c:v>
                </c:pt>
                <c:pt idx="1878">
                  <c:v>0.49164021499999999</c:v>
                </c:pt>
                <c:pt idx="1879">
                  <c:v>0.559500946</c:v>
                </c:pt>
                <c:pt idx="1880">
                  <c:v>0.67900261200000001</c:v>
                </c:pt>
                <c:pt idx="1881">
                  <c:v>0.39946730400000002</c:v>
                </c:pt>
                <c:pt idx="1882">
                  <c:v>0.54939502299999998</c:v>
                </c:pt>
                <c:pt idx="1883">
                  <c:v>0.65239882500000002</c:v>
                </c:pt>
                <c:pt idx="1884">
                  <c:v>0.80301342099999995</c:v>
                </c:pt>
                <c:pt idx="1885">
                  <c:v>0.54850605100000005</c:v>
                </c:pt>
                <c:pt idx="1886">
                  <c:v>0.47946935499999999</c:v>
                </c:pt>
                <c:pt idx="1887">
                  <c:v>0.64084977899999995</c:v>
                </c:pt>
                <c:pt idx="1888">
                  <c:v>0.67445515599999994</c:v>
                </c:pt>
                <c:pt idx="1889">
                  <c:v>0.82553069999999995</c:v>
                </c:pt>
                <c:pt idx="1890">
                  <c:v>0.76704906799999995</c:v>
                </c:pt>
                <c:pt idx="1891">
                  <c:v>0.45409758500000003</c:v>
                </c:pt>
                <c:pt idx="1892">
                  <c:v>0.45163888699999999</c:v>
                </c:pt>
                <c:pt idx="1893">
                  <c:v>0.71647790200000006</c:v>
                </c:pt>
                <c:pt idx="1894">
                  <c:v>0.68194183799999997</c:v>
                </c:pt>
                <c:pt idx="1895">
                  <c:v>0.78891145799999995</c:v>
                </c:pt>
                <c:pt idx="1896">
                  <c:v>0.81820583400000002</c:v>
                </c:pt>
                <c:pt idx="1897">
                  <c:v>0.79955332000000001</c:v>
                </c:pt>
                <c:pt idx="1898">
                  <c:v>0.57950191200000001</c:v>
                </c:pt>
                <c:pt idx="1899">
                  <c:v>0.80847613500000004</c:v>
                </c:pt>
                <c:pt idx="1900">
                  <c:v>0.64838580099999998</c:v>
                </c:pt>
                <c:pt idx="1901">
                  <c:v>0.66333543399999995</c:v>
                </c:pt>
                <c:pt idx="1902">
                  <c:v>0.69288012700000001</c:v>
                </c:pt>
                <c:pt idx="1903">
                  <c:v>0.83489785800000005</c:v>
                </c:pt>
                <c:pt idx="1904">
                  <c:v>0.75337605500000004</c:v>
                </c:pt>
                <c:pt idx="1905">
                  <c:v>0.81827344400000002</c:v>
                </c:pt>
                <c:pt idx="1906">
                  <c:v>0.75386096499999999</c:v>
                </c:pt>
                <c:pt idx="1907">
                  <c:v>0.85850308600000003</c:v>
                </c:pt>
                <c:pt idx="1908">
                  <c:v>0.72693901500000002</c:v>
                </c:pt>
                <c:pt idx="1909">
                  <c:v>0.70229636600000001</c:v>
                </c:pt>
                <c:pt idx="1910">
                  <c:v>0.68745978399999996</c:v>
                </c:pt>
                <c:pt idx="1911">
                  <c:v>0.59270403599999999</c:v>
                </c:pt>
                <c:pt idx="1912">
                  <c:v>0.85042606799999998</c:v>
                </c:pt>
                <c:pt idx="1913">
                  <c:v>0.83443188099999999</c:v>
                </c:pt>
                <c:pt idx="1914">
                  <c:v>0.80353839500000002</c:v>
                </c:pt>
                <c:pt idx="1915">
                  <c:v>0.82972559800000001</c:v>
                </c:pt>
                <c:pt idx="1916">
                  <c:v>0.78926090599999998</c:v>
                </c:pt>
                <c:pt idx="1917">
                  <c:v>0.81300808999999996</c:v>
                </c:pt>
                <c:pt idx="1918">
                  <c:v>0.75345381099999997</c:v>
                </c:pt>
                <c:pt idx="1919">
                  <c:v>0.646650006</c:v>
                </c:pt>
                <c:pt idx="1920">
                  <c:v>0.75780085900000005</c:v>
                </c:pt>
                <c:pt idx="1921">
                  <c:v>0.51788099399999998</c:v>
                </c:pt>
                <c:pt idx="1922">
                  <c:v>0.61805675599999998</c:v>
                </c:pt>
                <c:pt idx="1923">
                  <c:v>0.93234931899999995</c:v>
                </c:pt>
                <c:pt idx="1924">
                  <c:v>0.85363781100000002</c:v>
                </c:pt>
                <c:pt idx="1925">
                  <c:v>0.75371449899999998</c:v>
                </c:pt>
                <c:pt idx="1926">
                  <c:v>0.73494870800000001</c:v>
                </c:pt>
                <c:pt idx="1927">
                  <c:v>0.75116263999999999</c:v>
                </c:pt>
                <c:pt idx="1928">
                  <c:v>0.75896320399999995</c:v>
                </c:pt>
                <c:pt idx="1929">
                  <c:v>0.40866566599999998</c:v>
                </c:pt>
                <c:pt idx="1930">
                  <c:v>0.88178888600000005</c:v>
                </c:pt>
                <c:pt idx="1931">
                  <c:v>0.80672281000000001</c:v>
                </c:pt>
                <c:pt idx="1932">
                  <c:v>0.81333119700000001</c:v>
                </c:pt>
                <c:pt idx="1933">
                  <c:v>0.79866704200000005</c:v>
                </c:pt>
                <c:pt idx="1934">
                  <c:v>0.76654584800000003</c:v>
                </c:pt>
                <c:pt idx="1935">
                  <c:v>0.77073711</c:v>
                </c:pt>
                <c:pt idx="1936">
                  <c:v>0.71277890499999996</c:v>
                </c:pt>
                <c:pt idx="1937">
                  <c:v>0.38003201800000003</c:v>
                </c:pt>
                <c:pt idx="1938">
                  <c:v>0.83638785599999999</c:v>
                </c:pt>
                <c:pt idx="1939">
                  <c:v>0.78177207599999998</c:v>
                </c:pt>
                <c:pt idx="1940">
                  <c:v>0.72555571100000005</c:v>
                </c:pt>
                <c:pt idx="1941">
                  <c:v>0.82694175599999997</c:v>
                </c:pt>
                <c:pt idx="1942">
                  <c:v>0.63201134699999995</c:v>
                </c:pt>
                <c:pt idx="1943">
                  <c:v>0.74796257099999996</c:v>
                </c:pt>
                <c:pt idx="1944">
                  <c:v>0.87260000100000001</c:v>
                </c:pt>
                <c:pt idx="1945">
                  <c:v>0.79730070500000005</c:v>
                </c:pt>
                <c:pt idx="1946">
                  <c:v>0.75970740599999997</c:v>
                </c:pt>
                <c:pt idx="1947">
                  <c:v>0.76203225200000002</c:v>
                </c:pt>
                <c:pt idx="1948">
                  <c:v>0.75913123500000002</c:v>
                </c:pt>
                <c:pt idx="1949">
                  <c:v>0.45958135100000003</c:v>
                </c:pt>
                <c:pt idx="1950">
                  <c:v>0.56457333300000001</c:v>
                </c:pt>
                <c:pt idx="1951">
                  <c:v>0.76746868899999998</c:v>
                </c:pt>
                <c:pt idx="1952">
                  <c:v>0.551677686</c:v>
                </c:pt>
                <c:pt idx="1953">
                  <c:v>0.80049446499999999</c:v>
                </c:pt>
                <c:pt idx="1954">
                  <c:v>0.75914356199999999</c:v>
                </c:pt>
                <c:pt idx="1955">
                  <c:v>0.81044934599999996</c:v>
                </c:pt>
                <c:pt idx="1956">
                  <c:v>0.86445097100000001</c:v>
                </c:pt>
                <c:pt idx="1957">
                  <c:v>0.77148938199999995</c:v>
                </c:pt>
                <c:pt idx="1958">
                  <c:v>0.71095061599999998</c:v>
                </c:pt>
                <c:pt idx="1959">
                  <c:v>0.34017755700000002</c:v>
                </c:pt>
                <c:pt idx="1960">
                  <c:v>0.86609660200000005</c:v>
                </c:pt>
                <c:pt idx="1961">
                  <c:v>0.65672964899999997</c:v>
                </c:pt>
                <c:pt idx="1962">
                  <c:v>0.53779443999999998</c:v>
                </c:pt>
                <c:pt idx="1963">
                  <c:v>0.78331562600000004</c:v>
                </c:pt>
                <c:pt idx="1964">
                  <c:v>0.74113803599999994</c:v>
                </c:pt>
                <c:pt idx="1965">
                  <c:v>0.62962058499999995</c:v>
                </c:pt>
                <c:pt idx="1966">
                  <c:v>0.78683150000000002</c:v>
                </c:pt>
                <c:pt idx="1967">
                  <c:v>0.83964470300000005</c:v>
                </c:pt>
                <c:pt idx="1968">
                  <c:v>0.81711695799999995</c:v>
                </c:pt>
                <c:pt idx="1969">
                  <c:v>0.42507073000000001</c:v>
                </c:pt>
                <c:pt idx="1970">
                  <c:v>0.67233775600000001</c:v>
                </c:pt>
                <c:pt idx="1971">
                  <c:v>0.38930560800000003</c:v>
                </c:pt>
                <c:pt idx="1972">
                  <c:v>0.35878950300000001</c:v>
                </c:pt>
                <c:pt idx="1973">
                  <c:v>0.70117551099999997</c:v>
                </c:pt>
                <c:pt idx="1974">
                  <c:v>0.85157227199999996</c:v>
                </c:pt>
                <c:pt idx="1975">
                  <c:v>0.71098025899999995</c:v>
                </c:pt>
                <c:pt idx="1976">
                  <c:v>0.56252945600000004</c:v>
                </c:pt>
                <c:pt idx="1977">
                  <c:v>0.84823546000000005</c:v>
                </c:pt>
                <c:pt idx="1978">
                  <c:v>0.91740482700000003</c:v>
                </c:pt>
                <c:pt idx="1979">
                  <c:v>0.88961188199999996</c:v>
                </c:pt>
                <c:pt idx="1980">
                  <c:v>0.52032516399999995</c:v>
                </c:pt>
                <c:pt idx="1981">
                  <c:v>0.57679070799999999</c:v>
                </c:pt>
                <c:pt idx="1982">
                  <c:v>0.37217357400000001</c:v>
                </c:pt>
                <c:pt idx="1983">
                  <c:v>0.34797376699999999</c:v>
                </c:pt>
                <c:pt idx="1984">
                  <c:v>0.42123390900000002</c:v>
                </c:pt>
                <c:pt idx="1985">
                  <c:v>0.41382466099999998</c:v>
                </c:pt>
                <c:pt idx="1986">
                  <c:v>0.51109179699999996</c:v>
                </c:pt>
                <c:pt idx="1987">
                  <c:v>0.64417193299999997</c:v>
                </c:pt>
                <c:pt idx="1988">
                  <c:v>0.70564073900000002</c:v>
                </c:pt>
                <c:pt idx="1989">
                  <c:v>0.88435919299999999</c:v>
                </c:pt>
                <c:pt idx="1990">
                  <c:v>0.79581540299999998</c:v>
                </c:pt>
                <c:pt idx="1991">
                  <c:v>0.44857247700000002</c:v>
                </c:pt>
                <c:pt idx="1992">
                  <c:v>0.55918278200000004</c:v>
                </c:pt>
                <c:pt idx="1993">
                  <c:v>0.38947674599999998</c:v>
                </c:pt>
                <c:pt idx="1994">
                  <c:v>0.39135782699999999</c:v>
                </c:pt>
                <c:pt idx="1995">
                  <c:v>0.50486355599999999</c:v>
                </c:pt>
                <c:pt idx="1996">
                  <c:v>0.39602253799999998</c:v>
                </c:pt>
                <c:pt idx="1997">
                  <c:v>0.44717732599999999</c:v>
                </c:pt>
                <c:pt idx="1998">
                  <c:v>0.38752609399999999</c:v>
                </c:pt>
                <c:pt idx="1999">
                  <c:v>0.71036846399999998</c:v>
                </c:pt>
                <c:pt idx="2000">
                  <c:v>0.89668730699999999</c:v>
                </c:pt>
                <c:pt idx="2001">
                  <c:v>0.81708524299999996</c:v>
                </c:pt>
                <c:pt idx="2002">
                  <c:v>0.470871755</c:v>
                </c:pt>
                <c:pt idx="2003">
                  <c:v>0.47079913299999998</c:v>
                </c:pt>
                <c:pt idx="2004">
                  <c:v>0.49845579800000001</c:v>
                </c:pt>
                <c:pt idx="2005">
                  <c:v>0.529762976</c:v>
                </c:pt>
                <c:pt idx="2006">
                  <c:v>0.56429241600000002</c:v>
                </c:pt>
                <c:pt idx="2007">
                  <c:v>0.48090902000000002</c:v>
                </c:pt>
                <c:pt idx="2008">
                  <c:v>0.41369447100000001</c:v>
                </c:pt>
                <c:pt idx="2009">
                  <c:v>0.46815297</c:v>
                </c:pt>
                <c:pt idx="2010">
                  <c:v>0.45149530599999999</c:v>
                </c:pt>
                <c:pt idx="2011">
                  <c:v>0.80985897100000004</c:v>
                </c:pt>
                <c:pt idx="2012">
                  <c:v>0.77374229900000002</c:v>
                </c:pt>
                <c:pt idx="2013">
                  <c:v>0.474248373</c:v>
                </c:pt>
                <c:pt idx="2014">
                  <c:v>0.54732139599999996</c:v>
                </c:pt>
                <c:pt idx="2015">
                  <c:v>0.50700155099999999</c:v>
                </c:pt>
                <c:pt idx="2016">
                  <c:v>0.58943435700000002</c:v>
                </c:pt>
                <c:pt idx="2017">
                  <c:v>0.54880081800000002</c:v>
                </c:pt>
                <c:pt idx="2018">
                  <c:v>0.46319723499999998</c:v>
                </c:pt>
                <c:pt idx="2019">
                  <c:v>0.46585862700000003</c:v>
                </c:pt>
                <c:pt idx="2020">
                  <c:v>0.44133370999999999</c:v>
                </c:pt>
                <c:pt idx="2021">
                  <c:v>0.43058313500000001</c:v>
                </c:pt>
                <c:pt idx="2022">
                  <c:v>0.519229622</c:v>
                </c:pt>
                <c:pt idx="2023">
                  <c:v>0.67491355500000005</c:v>
                </c:pt>
                <c:pt idx="2024">
                  <c:v>0.53727773899999998</c:v>
                </c:pt>
                <c:pt idx="2025">
                  <c:v>0.43270556599999999</c:v>
                </c:pt>
                <c:pt idx="2026">
                  <c:v>0.58499257900000001</c:v>
                </c:pt>
                <c:pt idx="2027">
                  <c:v>0.58419484799999999</c:v>
                </c:pt>
                <c:pt idx="2028">
                  <c:v>0.60107300699999999</c:v>
                </c:pt>
                <c:pt idx="2029">
                  <c:v>0.30254027100000003</c:v>
                </c:pt>
                <c:pt idx="2030">
                  <c:v>0.52180244200000003</c:v>
                </c:pt>
                <c:pt idx="2031">
                  <c:v>0.39831456700000001</c:v>
                </c:pt>
                <c:pt idx="2032">
                  <c:v>0.32966531500000001</c:v>
                </c:pt>
                <c:pt idx="2033">
                  <c:v>0.38190021000000002</c:v>
                </c:pt>
                <c:pt idx="2034">
                  <c:v>0.43883645300000002</c:v>
                </c:pt>
                <c:pt idx="2035">
                  <c:v>0.78694480200000005</c:v>
                </c:pt>
                <c:pt idx="2036">
                  <c:v>0.35409373500000002</c:v>
                </c:pt>
                <c:pt idx="2037">
                  <c:v>0.58542936800000001</c:v>
                </c:pt>
                <c:pt idx="2038">
                  <c:v>0.52424633099999995</c:v>
                </c:pt>
                <c:pt idx="2039">
                  <c:v>0.57385048599999999</c:v>
                </c:pt>
                <c:pt idx="2040">
                  <c:v>0.611261991</c:v>
                </c:pt>
                <c:pt idx="2041">
                  <c:v>0.43463537499999999</c:v>
                </c:pt>
                <c:pt idx="2042">
                  <c:v>0.30270244699999999</c:v>
                </c:pt>
                <c:pt idx="2043">
                  <c:v>0.390566841</c:v>
                </c:pt>
                <c:pt idx="2044">
                  <c:v>0.48615842100000001</c:v>
                </c:pt>
                <c:pt idx="2045">
                  <c:v>0.41401547700000002</c:v>
                </c:pt>
                <c:pt idx="2046">
                  <c:v>0.71236419600000001</c:v>
                </c:pt>
                <c:pt idx="2047">
                  <c:v>0.72946290599999997</c:v>
                </c:pt>
                <c:pt idx="2048">
                  <c:v>0.76316286099999997</c:v>
                </c:pt>
                <c:pt idx="2049">
                  <c:v>0.64867857200000001</c:v>
                </c:pt>
                <c:pt idx="2050">
                  <c:v>0.50926631200000005</c:v>
                </c:pt>
                <c:pt idx="2051">
                  <c:v>0.54049485399999997</c:v>
                </c:pt>
                <c:pt idx="2052">
                  <c:v>0.31600285700000003</c:v>
                </c:pt>
                <c:pt idx="2053">
                  <c:v>0.426017692</c:v>
                </c:pt>
                <c:pt idx="2054">
                  <c:v>0.84588584</c:v>
                </c:pt>
                <c:pt idx="2055">
                  <c:v>0.498880722</c:v>
                </c:pt>
                <c:pt idx="2056">
                  <c:v>0.69302133399999999</c:v>
                </c:pt>
                <c:pt idx="2057">
                  <c:v>0.60904503300000001</c:v>
                </c:pt>
                <c:pt idx="2058">
                  <c:v>0.75394864800000005</c:v>
                </c:pt>
                <c:pt idx="2059">
                  <c:v>0.786752012</c:v>
                </c:pt>
                <c:pt idx="2060">
                  <c:v>0.61378197400000001</c:v>
                </c:pt>
                <c:pt idx="2061">
                  <c:v>0.53142660900000005</c:v>
                </c:pt>
                <c:pt idx="2062">
                  <c:v>0.29178654300000001</c:v>
                </c:pt>
                <c:pt idx="2063">
                  <c:v>0.43840295200000001</c:v>
                </c:pt>
                <c:pt idx="2064">
                  <c:v>0.379267827</c:v>
                </c:pt>
                <c:pt idx="2065">
                  <c:v>0.41611695599999998</c:v>
                </c:pt>
                <c:pt idx="2066">
                  <c:v>0.52140970799999997</c:v>
                </c:pt>
                <c:pt idx="2067">
                  <c:v>0.50100634799999999</c:v>
                </c:pt>
                <c:pt idx="2068">
                  <c:v>0.58939341000000001</c:v>
                </c:pt>
                <c:pt idx="2069">
                  <c:v>0.68664246399999995</c:v>
                </c:pt>
                <c:pt idx="2070">
                  <c:v>0.60896432099999998</c:v>
                </c:pt>
                <c:pt idx="2071">
                  <c:v>0.48500400700000001</c:v>
                </c:pt>
                <c:pt idx="2072">
                  <c:v>0.38577492099999999</c:v>
                </c:pt>
                <c:pt idx="2073">
                  <c:v>0.40694018999999998</c:v>
                </c:pt>
                <c:pt idx="2074">
                  <c:v>0.48661052700000001</c:v>
                </c:pt>
                <c:pt idx="2075">
                  <c:v>0.40358191100000002</c:v>
                </c:pt>
                <c:pt idx="2076">
                  <c:v>0.80902409600000003</c:v>
                </c:pt>
                <c:pt idx="2077">
                  <c:v>0.68476522699999998</c:v>
                </c:pt>
                <c:pt idx="2078">
                  <c:v>0.66780490100000001</c:v>
                </c:pt>
                <c:pt idx="2079">
                  <c:v>0.58021565200000003</c:v>
                </c:pt>
                <c:pt idx="2080">
                  <c:v>0.49589962900000001</c:v>
                </c:pt>
                <c:pt idx="2081">
                  <c:v>0.63983558799999996</c:v>
                </c:pt>
                <c:pt idx="2082">
                  <c:v>0.51549441299999998</c:v>
                </c:pt>
                <c:pt idx="2083">
                  <c:v>0.69853069000000001</c:v>
                </c:pt>
                <c:pt idx="2084">
                  <c:v>0.48369543300000001</c:v>
                </c:pt>
                <c:pt idx="2085">
                  <c:v>0.68516544499999998</c:v>
                </c:pt>
                <c:pt idx="2086">
                  <c:v>0.52692436300000001</c:v>
                </c:pt>
                <c:pt idx="2087">
                  <c:v>0.498063794</c:v>
                </c:pt>
                <c:pt idx="2088">
                  <c:v>0.584660034</c:v>
                </c:pt>
                <c:pt idx="2089">
                  <c:v>0.49757318</c:v>
                </c:pt>
                <c:pt idx="2090">
                  <c:v>0.57423641000000003</c:v>
                </c:pt>
                <c:pt idx="2091">
                  <c:v>0.48933310600000002</c:v>
                </c:pt>
                <c:pt idx="2092">
                  <c:v>0.38311545899999999</c:v>
                </c:pt>
                <c:pt idx="2093">
                  <c:v>0.41406079400000001</c:v>
                </c:pt>
                <c:pt idx="2094">
                  <c:v>0.45505591299999998</c:v>
                </c:pt>
                <c:pt idx="2095">
                  <c:v>0.52651248799999995</c:v>
                </c:pt>
                <c:pt idx="2096">
                  <c:v>0.36755352299999999</c:v>
                </c:pt>
                <c:pt idx="2097">
                  <c:v>0.38157527299999999</c:v>
                </c:pt>
                <c:pt idx="2098">
                  <c:v>0.45897475599999998</c:v>
                </c:pt>
                <c:pt idx="2099">
                  <c:v>0.49155331400000002</c:v>
                </c:pt>
                <c:pt idx="2100">
                  <c:v>0.31259004000000001</c:v>
                </c:pt>
                <c:pt idx="2101">
                  <c:v>0.43763931</c:v>
                </c:pt>
                <c:pt idx="2102">
                  <c:v>0.46197895900000002</c:v>
                </c:pt>
                <c:pt idx="2103">
                  <c:v>0.45495240599999998</c:v>
                </c:pt>
                <c:pt idx="2104">
                  <c:v>0.50067638400000003</c:v>
                </c:pt>
                <c:pt idx="2105">
                  <c:v>0.68802915600000003</c:v>
                </c:pt>
                <c:pt idx="2106">
                  <c:v>0.69410263999999999</c:v>
                </c:pt>
                <c:pt idx="2107">
                  <c:v>0.78947771700000002</c:v>
                </c:pt>
                <c:pt idx="2108">
                  <c:v>0.76052450000000005</c:v>
                </c:pt>
                <c:pt idx="2109">
                  <c:v>0.80249411199999998</c:v>
                </c:pt>
                <c:pt idx="2110">
                  <c:v>0.82473009200000003</c:v>
                </c:pt>
                <c:pt idx="2111">
                  <c:v>0.80093357700000001</c:v>
                </c:pt>
                <c:pt idx="2112">
                  <c:v>0.57821499600000004</c:v>
                </c:pt>
                <c:pt idx="2113">
                  <c:v>0.63093917099999997</c:v>
                </c:pt>
                <c:pt idx="2114">
                  <c:v>0.47587427100000002</c:v>
                </c:pt>
                <c:pt idx="2115">
                  <c:v>0.74991046100000003</c:v>
                </c:pt>
                <c:pt idx="2116">
                  <c:v>0.79111198000000005</c:v>
                </c:pt>
                <c:pt idx="2117">
                  <c:v>0.69297043000000003</c:v>
                </c:pt>
                <c:pt idx="2118">
                  <c:v>0.68313886199999996</c:v>
                </c:pt>
                <c:pt idx="2119">
                  <c:v>0.79651623800000004</c:v>
                </c:pt>
                <c:pt idx="2120">
                  <c:v>0.65166248699999996</c:v>
                </c:pt>
                <c:pt idx="2121">
                  <c:v>0.71277301900000001</c:v>
                </c:pt>
                <c:pt idx="2122">
                  <c:v>0.71524184499999999</c:v>
                </c:pt>
                <c:pt idx="2123">
                  <c:v>0.61289982499999995</c:v>
                </c:pt>
                <c:pt idx="2124">
                  <c:v>0.72715098499999997</c:v>
                </c:pt>
                <c:pt idx="2125">
                  <c:v>0.73419039699999999</c:v>
                </c:pt>
                <c:pt idx="2126">
                  <c:v>0.611775497</c:v>
                </c:pt>
                <c:pt idx="2127">
                  <c:v>0.59550723100000003</c:v>
                </c:pt>
                <c:pt idx="2128">
                  <c:v>0.75590079799999998</c:v>
                </c:pt>
                <c:pt idx="2129">
                  <c:v>0.73223938600000005</c:v>
                </c:pt>
                <c:pt idx="2130">
                  <c:v>0.57655058599999998</c:v>
                </c:pt>
                <c:pt idx="2131">
                  <c:v>0.67609300100000003</c:v>
                </c:pt>
                <c:pt idx="2132">
                  <c:v>0.77983993799999995</c:v>
                </c:pt>
                <c:pt idx="2133">
                  <c:v>0.72262446400000002</c:v>
                </c:pt>
                <c:pt idx="2134">
                  <c:v>0.50871152600000002</c:v>
                </c:pt>
                <c:pt idx="2135">
                  <c:v>0.74646654599999995</c:v>
                </c:pt>
                <c:pt idx="2136">
                  <c:v>0.60008793599999999</c:v>
                </c:pt>
                <c:pt idx="2137">
                  <c:v>0.60907891000000003</c:v>
                </c:pt>
                <c:pt idx="2138">
                  <c:v>0.75397793800000001</c:v>
                </c:pt>
                <c:pt idx="2139">
                  <c:v>0.42145060000000001</c:v>
                </c:pt>
                <c:pt idx="2140">
                  <c:v>0.75206643299999998</c:v>
                </c:pt>
                <c:pt idx="2141">
                  <c:v>0.42802060199999997</c:v>
                </c:pt>
                <c:pt idx="2142">
                  <c:v>0.31306903400000002</c:v>
                </c:pt>
                <c:pt idx="2143">
                  <c:v>0.52145168099999994</c:v>
                </c:pt>
                <c:pt idx="2144">
                  <c:v>0.36945113200000002</c:v>
                </c:pt>
                <c:pt idx="2145">
                  <c:v>0.37282425299999999</c:v>
                </c:pt>
                <c:pt idx="2146">
                  <c:v>0.367952485</c:v>
                </c:pt>
                <c:pt idx="2147">
                  <c:v>0.46694925300000001</c:v>
                </c:pt>
                <c:pt idx="2148">
                  <c:v>0.53341243500000002</c:v>
                </c:pt>
                <c:pt idx="2149">
                  <c:v>0.55444682199999995</c:v>
                </c:pt>
                <c:pt idx="2150">
                  <c:v>0.47533802000000003</c:v>
                </c:pt>
                <c:pt idx="2151">
                  <c:v>0.445892538</c:v>
                </c:pt>
                <c:pt idx="2152">
                  <c:v>0.57641659099999998</c:v>
                </c:pt>
                <c:pt idx="2153">
                  <c:v>0.43832172400000002</c:v>
                </c:pt>
                <c:pt idx="2154">
                  <c:v>0.455149421</c:v>
                </c:pt>
                <c:pt idx="2155">
                  <c:v>0.425629119</c:v>
                </c:pt>
                <c:pt idx="2156">
                  <c:v>0.54560255800000002</c:v>
                </c:pt>
                <c:pt idx="2157">
                  <c:v>0.57662902999999999</c:v>
                </c:pt>
                <c:pt idx="2158">
                  <c:v>0.53804744400000004</c:v>
                </c:pt>
                <c:pt idx="2159">
                  <c:v>0.45110909700000001</c:v>
                </c:pt>
                <c:pt idx="2160">
                  <c:v>0.43352329499999998</c:v>
                </c:pt>
                <c:pt idx="2161">
                  <c:v>0.61054802699999999</c:v>
                </c:pt>
                <c:pt idx="2162">
                  <c:v>0.44771395600000002</c:v>
                </c:pt>
                <c:pt idx="2163">
                  <c:v>0.55013255999999999</c:v>
                </c:pt>
                <c:pt idx="2164">
                  <c:v>0.19071780799999999</c:v>
                </c:pt>
                <c:pt idx="2165">
                  <c:v>0.830002405</c:v>
                </c:pt>
                <c:pt idx="2166">
                  <c:v>0.59101151600000001</c:v>
                </c:pt>
                <c:pt idx="2167">
                  <c:v>0.85437119699999997</c:v>
                </c:pt>
                <c:pt idx="2168">
                  <c:v>0.48475052800000001</c:v>
                </c:pt>
                <c:pt idx="2169">
                  <c:v>0.85056739000000003</c:v>
                </c:pt>
                <c:pt idx="2170">
                  <c:v>0.77677145599999997</c:v>
                </c:pt>
                <c:pt idx="2171">
                  <c:v>0.69993712399999997</c:v>
                </c:pt>
                <c:pt idx="2172">
                  <c:v>0.86916575299999999</c:v>
                </c:pt>
                <c:pt idx="2173">
                  <c:v>0.70702228300000003</c:v>
                </c:pt>
                <c:pt idx="2174">
                  <c:v>0.87831113699999996</c:v>
                </c:pt>
                <c:pt idx="2175">
                  <c:v>0.775490711</c:v>
                </c:pt>
                <c:pt idx="2176">
                  <c:v>0.69008719500000004</c:v>
                </c:pt>
                <c:pt idx="2177">
                  <c:v>0.78885081599999995</c:v>
                </c:pt>
                <c:pt idx="2178">
                  <c:v>0.75899854899999997</c:v>
                </c:pt>
                <c:pt idx="2179">
                  <c:v>0.68363365300000001</c:v>
                </c:pt>
                <c:pt idx="2180">
                  <c:v>0.71471361200000005</c:v>
                </c:pt>
                <c:pt idx="2181">
                  <c:v>0.67760813799999997</c:v>
                </c:pt>
                <c:pt idx="2182">
                  <c:v>0.66315969900000005</c:v>
                </c:pt>
                <c:pt idx="2183">
                  <c:v>0.63925367499999997</c:v>
                </c:pt>
                <c:pt idx="2184">
                  <c:v>0.70523572999999995</c:v>
                </c:pt>
                <c:pt idx="2185">
                  <c:v>0.64604247400000003</c:v>
                </c:pt>
                <c:pt idx="2186">
                  <c:v>0.72500962099999999</c:v>
                </c:pt>
                <c:pt idx="2187">
                  <c:v>0.57286836200000002</c:v>
                </c:pt>
                <c:pt idx="2188">
                  <c:v>0.651340692</c:v>
                </c:pt>
                <c:pt idx="2189">
                  <c:v>0.64466655399999995</c:v>
                </c:pt>
                <c:pt idx="2190">
                  <c:v>0.64147608599999995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6121744"/>
        <c:axId val="1126120656"/>
      </c:areaChart>
      <c:catAx>
        <c:axId val="1126121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6120656"/>
        <c:crosses val="autoZero"/>
        <c:auto val="1"/>
        <c:lblAlgn val="ctr"/>
        <c:lblOffset val="100"/>
        <c:noMultiLvlLbl val="0"/>
      </c:catAx>
      <c:valAx>
        <c:axId val="11261206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61217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 smtClean="0">
                <a:effectLst/>
              </a:rPr>
              <a:t>Root Mean Square Error (RMSE) </a:t>
            </a:r>
            <a:endParaRPr lang="en-US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HL!$L$7:$M$11</c:f>
              <c:multiLvlStrCache>
                <c:ptCount val="5"/>
                <c:lvl>
                  <c:pt idx="0">
                    <c:v>Very Low</c:v>
                  </c:pt>
                  <c:pt idx="1">
                    <c:v>Low</c:v>
                  </c:pt>
                  <c:pt idx="2">
                    <c:v>Medium</c:v>
                  </c:pt>
                  <c:pt idx="3">
                    <c:v>Height</c:v>
                  </c:pt>
                  <c:pt idx="4">
                    <c:v>Very Height</c:v>
                  </c:pt>
                </c:lvl>
                <c:lvl>
                  <c:pt idx="0">
                    <c:v>0.459</c:v>
                  </c:pt>
                  <c:pt idx="1">
                    <c:v>0.361</c:v>
                  </c:pt>
                  <c:pt idx="2">
                    <c:v>0.236</c:v>
                  </c:pt>
                  <c:pt idx="3">
                    <c:v>0.117</c:v>
                  </c:pt>
                  <c:pt idx="4">
                    <c:v>0.233</c:v>
                  </c:pt>
                </c:lvl>
              </c:multiLvlStrCache>
            </c:multiLvlStrRef>
          </c:cat>
          <c:val>
            <c:numRef>
              <c:f>HL!$N$7:$N$11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33A-47D2-B092-ED7EB00107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6119568"/>
        <c:axId val="1126118480"/>
      </c:barChart>
      <c:catAx>
        <c:axId val="112611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6118480"/>
        <c:crosses val="autoZero"/>
        <c:auto val="1"/>
        <c:lblAlgn val="ctr"/>
        <c:lblOffset val="100"/>
        <c:noMultiLvlLbl val="0"/>
      </c:catAx>
      <c:valAx>
        <c:axId val="1126118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6119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/>
              <a:t>FRCI VS Prediction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LL!$B$1</c:f>
              <c:strCache>
                <c:ptCount val="1"/>
                <c:pt idx="0">
                  <c:v>FRCI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val>
            <c:numRef>
              <c:f>LL!$B$2:$B$18333</c:f>
              <c:numCache>
                <c:formatCode>General</c:formatCode>
                <c:ptCount val="18332"/>
                <c:pt idx="0">
                  <c:v>0.44875797499999998</c:v>
                </c:pt>
                <c:pt idx="1">
                  <c:v>0.32251281399999998</c:v>
                </c:pt>
                <c:pt idx="2">
                  <c:v>0.40954641400000003</c:v>
                </c:pt>
                <c:pt idx="3">
                  <c:v>0.82136488900000004</c:v>
                </c:pt>
                <c:pt idx="4">
                  <c:v>0.17245833899999999</c:v>
                </c:pt>
                <c:pt idx="5">
                  <c:v>0.27587617599999997</c:v>
                </c:pt>
                <c:pt idx="6">
                  <c:v>0.94237792499999995</c:v>
                </c:pt>
                <c:pt idx="7">
                  <c:v>0.49271377500000002</c:v>
                </c:pt>
                <c:pt idx="8">
                  <c:v>0</c:v>
                </c:pt>
                <c:pt idx="9">
                  <c:v>0</c:v>
                </c:pt>
                <c:pt idx="10">
                  <c:v>0.98191037400000003</c:v>
                </c:pt>
                <c:pt idx="11">
                  <c:v>0.94800799899999999</c:v>
                </c:pt>
                <c:pt idx="12">
                  <c:v>0.210240497</c:v>
                </c:pt>
                <c:pt idx="13">
                  <c:v>2.3738129999999998E-3</c:v>
                </c:pt>
                <c:pt idx="14">
                  <c:v>0.115560333</c:v>
                </c:pt>
                <c:pt idx="15">
                  <c:v>0.97275394699999995</c:v>
                </c:pt>
                <c:pt idx="16">
                  <c:v>0.94292127599999997</c:v>
                </c:pt>
                <c:pt idx="17">
                  <c:v>9.5157790000000003E-3</c:v>
                </c:pt>
                <c:pt idx="18">
                  <c:v>0.87406866299999997</c:v>
                </c:pt>
                <c:pt idx="19">
                  <c:v>4.177109E-3</c:v>
                </c:pt>
                <c:pt idx="20">
                  <c:v>0</c:v>
                </c:pt>
                <c:pt idx="21">
                  <c:v>0.94395108500000002</c:v>
                </c:pt>
                <c:pt idx="22">
                  <c:v>0.83074648900000003</c:v>
                </c:pt>
                <c:pt idx="23">
                  <c:v>0</c:v>
                </c:pt>
                <c:pt idx="24">
                  <c:v>0.46542626999999998</c:v>
                </c:pt>
                <c:pt idx="25">
                  <c:v>0.97837465599999995</c:v>
                </c:pt>
                <c:pt idx="26">
                  <c:v>0.97868663600000005</c:v>
                </c:pt>
                <c:pt idx="27">
                  <c:v>0.79282193499999998</c:v>
                </c:pt>
                <c:pt idx="28">
                  <c:v>9.0318626999999999E-2</c:v>
                </c:pt>
                <c:pt idx="29">
                  <c:v>0.94072463799999995</c:v>
                </c:pt>
                <c:pt idx="30">
                  <c:v>0.106870229</c:v>
                </c:pt>
                <c:pt idx="31">
                  <c:v>0.94691733499999997</c:v>
                </c:pt>
                <c:pt idx="32">
                  <c:v>0.98025666300000003</c:v>
                </c:pt>
                <c:pt idx="33">
                  <c:v>0.10267688799999999</c:v>
                </c:pt>
                <c:pt idx="34">
                  <c:v>0.670709793</c:v>
                </c:pt>
                <c:pt idx="35">
                  <c:v>0.97193803000000001</c:v>
                </c:pt>
                <c:pt idx="36">
                  <c:v>0.33731434700000001</c:v>
                </c:pt>
                <c:pt idx="37">
                  <c:v>0.98174261500000004</c:v>
                </c:pt>
                <c:pt idx="38">
                  <c:v>0.95367884000000003</c:v>
                </c:pt>
                <c:pt idx="39">
                  <c:v>0.31960439000000002</c:v>
                </c:pt>
                <c:pt idx="40">
                  <c:v>0.95233265700000003</c:v>
                </c:pt>
                <c:pt idx="41">
                  <c:v>0.61433640899999997</c:v>
                </c:pt>
                <c:pt idx="42">
                  <c:v>0.97076788800000002</c:v>
                </c:pt>
                <c:pt idx="43">
                  <c:v>0.60154654200000002</c:v>
                </c:pt>
                <c:pt idx="44">
                  <c:v>0.94177064799999999</c:v>
                </c:pt>
                <c:pt idx="45">
                  <c:v>0.81135934600000004</c:v>
                </c:pt>
                <c:pt idx="46">
                  <c:v>0.83129467800000001</c:v>
                </c:pt>
                <c:pt idx="47">
                  <c:v>0.90350622999999997</c:v>
                </c:pt>
                <c:pt idx="48">
                  <c:v>0.89566755099999995</c:v>
                </c:pt>
                <c:pt idx="49">
                  <c:v>0.94402761099999999</c:v>
                </c:pt>
                <c:pt idx="50">
                  <c:v>0.97571513700000001</c:v>
                </c:pt>
                <c:pt idx="51">
                  <c:v>0.91365754200000004</c:v>
                </c:pt>
                <c:pt idx="52">
                  <c:v>0.79227754399999994</c:v>
                </c:pt>
                <c:pt idx="53">
                  <c:v>0.84300666000000002</c:v>
                </c:pt>
                <c:pt idx="54">
                  <c:v>0.97756410299999996</c:v>
                </c:pt>
                <c:pt idx="55">
                  <c:v>0.927911555</c:v>
                </c:pt>
                <c:pt idx="56">
                  <c:v>0.86464127800000001</c:v>
                </c:pt>
                <c:pt idx="57">
                  <c:v>0.76707557199999998</c:v>
                </c:pt>
                <c:pt idx="58">
                  <c:v>0.77789883299999996</c:v>
                </c:pt>
                <c:pt idx="59">
                  <c:v>0.98592922800000005</c:v>
                </c:pt>
                <c:pt idx="60">
                  <c:v>0.84878124499999996</c:v>
                </c:pt>
                <c:pt idx="61">
                  <c:v>0.97868947500000003</c:v>
                </c:pt>
                <c:pt idx="62">
                  <c:v>0.86430335599999997</c:v>
                </c:pt>
                <c:pt idx="63">
                  <c:v>0.96886391299999997</c:v>
                </c:pt>
                <c:pt idx="64">
                  <c:v>0.79440579300000003</c:v>
                </c:pt>
                <c:pt idx="65">
                  <c:v>0.98628276500000001</c:v>
                </c:pt>
                <c:pt idx="66">
                  <c:v>0.90056680200000006</c:v>
                </c:pt>
                <c:pt idx="67">
                  <c:v>0.98809056399999995</c:v>
                </c:pt>
                <c:pt idx="68">
                  <c:v>0.91097095900000002</c:v>
                </c:pt>
                <c:pt idx="69">
                  <c:v>0.98889669700000005</c:v>
                </c:pt>
                <c:pt idx="70">
                  <c:v>0.82033328699999997</c:v>
                </c:pt>
                <c:pt idx="71">
                  <c:v>0.97279724000000001</c:v>
                </c:pt>
                <c:pt idx="72">
                  <c:v>0.78385848499999999</c:v>
                </c:pt>
                <c:pt idx="73">
                  <c:v>0.98948489299999998</c:v>
                </c:pt>
                <c:pt idx="74">
                  <c:v>0.78075731000000004</c:v>
                </c:pt>
                <c:pt idx="75">
                  <c:v>0.98891489099999996</c:v>
                </c:pt>
                <c:pt idx="76">
                  <c:v>0.94308831599999998</c:v>
                </c:pt>
                <c:pt idx="77">
                  <c:v>0.93236649500000002</c:v>
                </c:pt>
                <c:pt idx="78">
                  <c:v>0.95111911500000001</c:v>
                </c:pt>
                <c:pt idx="79">
                  <c:v>0.98098670300000002</c:v>
                </c:pt>
                <c:pt idx="80">
                  <c:v>0.80299875099999996</c:v>
                </c:pt>
                <c:pt idx="81">
                  <c:v>0.890584029</c:v>
                </c:pt>
                <c:pt idx="82">
                  <c:v>0.986748344</c:v>
                </c:pt>
                <c:pt idx="83">
                  <c:v>0.96447217600000001</c:v>
                </c:pt>
                <c:pt idx="84">
                  <c:v>0.78816644999999996</c:v>
                </c:pt>
                <c:pt idx="85">
                  <c:v>0.93338428200000001</c:v>
                </c:pt>
                <c:pt idx="86">
                  <c:v>0.95355025999999998</c:v>
                </c:pt>
                <c:pt idx="87">
                  <c:v>0.82657268299999997</c:v>
                </c:pt>
                <c:pt idx="88">
                  <c:v>0.98370849400000004</c:v>
                </c:pt>
                <c:pt idx="89">
                  <c:v>0.985512367</c:v>
                </c:pt>
                <c:pt idx="90">
                  <c:v>0.88967364800000004</c:v>
                </c:pt>
                <c:pt idx="91">
                  <c:v>0.94851814000000001</c:v>
                </c:pt>
                <c:pt idx="92">
                  <c:v>0.96540422400000003</c:v>
                </c:pt>
                <c:pt idx="93">
                  <c:v>0.981115336</c:v>
                </c:pt>
                <c:pt idx="94">
                  <c:v>0.986712598</c:v>
                </c:pt>
                <c:pt idx="95">
                  <c:v>0.81204021599999998</c:v>
                </c:pt>
                <c:pt idx="96">
                  <c:v>0.96132199699999998</c:v>
                </c:pt>
                <c:pt idx="97">
                  <c:v>0.80809499500000004</c:v>
                </c:pt>
                <c:pt idx="98">
                  <c:v>0.97107592600000003</c:v>
                </c:pt>
                <c:pt idx="99">
                  <c:v>0.990642994</c:v>
                </c:pt>
                <c:pt idx="100">
                  <c:v>0.98427968099999996</c:v>
                </c:pt>
                <c:pt idx="101">
                  <c:v>0.94273127800000001</c:v>
                </c:pt>
                <c:pt idx="102">
                  <c:v>0.98952059699999995</c:v>
                </c:pt>
                <c:pt idx="103">
                  <c:v>0.78583365500000002</c:v>
                </c:pt>
                <c:pt idx="104">
                  <c:v>0.97051721899999999</c:v>
                </c:pt>
                <c:pt idx="105">
                  <c:v>0.983436003</c:v>
                </c:pt>
                <c:pt idx="106">
                  <c:v>0.92445453399999999</c:v>
                </c:pt>
                <c:pt idx="107">
                  <c:v>0.96089316599999997</c:v>
                </c:pt>
                <c:pt idx="108">
                  <c:v>0.97706532199999996</c:v>
                </c:pt>
                <c:pt idx="109">
                  <c:v>0.97986490000000004</c:v>
                </c:pt>
                <c:pt idx="110">
                  <c:v>0.94451356099999995</c:v>
                </c:pt>
                <c:pt idx="111">
                  <c:v>0.93516597499999998</c:v>
                </c:pt>
                <c:pt idx="112">
                  <c:v>0.97883743300000003</c:v>
                </c:pt>
                <c:pt idx="113">
                  <c:v>0.94258978199999999</c:v>
                </c:pt>
                <c:pt idx="114">
                  <c:v>0.96007416599999995</c:v>
                </c:pt>
                <c:pt idx="115">
                  <c:v>0.93964334699999996</c:v>
                </c:pt>
                <c:pt idx="116">
                  <c:v>0.88854655100000002</c:v>
                </c:pt>
                <c:pt idx="117">
                  <c:v>0.92084893899999998</c:v>
                </c:pt>
                <c:pt idx="118">
                  <c:v>0.98674948200000001</c:v>
                </c:pt>
                <c:pt idx="119">
                  <c:v>0.97283950600000002</c:v>
                </c:pt>
                <c:pt idx="120">
                  <c:v>0.98688741700000004</c:v>
                </c:pt>
                <c:pt idx="121">
                  <c:v>0.97632611700000005</c:v>
                </c:pt>
                <c:pt idx="122">
                  <c:v>0.97787397799999998</c:v>
                </c:pt>
                <c:pt idx="123">
                  <c:v>0.98089172000000002</c:v>
                </c:pt>
                <c:pt idx="124">
                  <c:v>0.96687200500000003</c:v>
                </c:pt>
                <c:pt idx="125">
                  <c:v>0.98514073400000002</c:v>
                </c:pt>
                <c:pt idx="126">
                  <c:v>0.87139213299999996</c:v>
                </c:pt>
                <c:pt idx="127">
                  <c:v>0.98510101000000005</c:v>
                </c:pt>
                <c:pt idx="128">
                  <c:v>0.97800293299999996</c:v>
                </c:pt>
                <c:pt idx="129">
                  <c:v>0.99143774500000004</c:v>
                </c:pt>
                <c:pt idx="130">
                  <c:v>0.94577308100000002</c:v>
                </c:pt>
                <c:pt idx="131">
                  <c:v>0.98355842599999999</c:v>
                </c:pt>
                <c:pt idx="132">
                  <c:v>0.98212174900000004</c:v>
                </c:pt>
                <c:pt idx="133">
                  <c:v>0.906392694</c:v>
                </c:pt>
                <c:pt idx="134">
                  <c:v>0.988707483</c:v>
                </c:pt>
                <c:pt idx="135">
                  <c:v>0.98862802599999999</c:v>
                </c:pt>
                <c:pt idx="136">
                  <c:v>0.98622288899999999</c:v>
                </c:pt>
                <c:pt idx="137">
                  <c:v>0.96067127900000004</c:v>
                </c:pt>
                <c:pt idx="138">
                  <c:v>0.96893579100000005</c:v>
                </c:pt>
                <c:pt idx="139">
                  <c:v>0.95773993800000001</c:v>
                </c:pt>
                <c:pt idx="140">
                  <c:v>0.93940740700000003</c:v>
                </c:pt>
                <c:pt idx="141">
                  <c:v>0.94680559399999997</c:v>
                </c:pt>
                <c:pt idx="142">
                  <c:v>0.98415813799999996</c:v>
                </c:pt>
                <c:pt idx="143">
                  <c:v>0.97959700900000002</c:v>
                </c:pt>
                <c:pt idx="144">
                  <c:v>0.95315995499999995</c:v>
                </c:pt>
                <c:pt idx="145">
                  <c:v>0.97894736800000004</c:v>
                </c:pt>
                <c:pt idx="146">
                  <c:v>0.96263971800000003</c:v>
                </c:pt>
                <c:pt idx="147">
                  <c:v>0.94610362599999998</c:v>
                </c:pt>
                <c:pt idx="148">
                  <c:v>0.98646061299999999</c:v>
                </c:pt>
                <c:pt idx="149">
                  <c:v>0.98694966299999998</c:v>
                </c:pt>
                <c:pt idx="150">
                  <c:v>0.96572487299999998</c:v>
                </c:pt>
                <c:pt idx="151">
                  <c:v>0.98179690500000005</c:v>
                </c:pt>
                <c:pt idx="152">
                  <c:v>0.988020177</c:v>
                </c:pt>
                <c:pt idx="153">
                  <c:v>0.87637073799999998</c:v>
                </c:pt>
                <c:pt idx="154">
                  <c:v>0.963646691</c:v>
                </c:pt>
                <c:pt idx="155">
                  <c:v>0.98099078299999998</c:v>
                </c:pt>
                <c:pt idx="156">
                  <c:v>0.98338286900000005</c:v>
                </c:pt>
                <c:pt idx="157">
                  <c:v>0.96278864500000005</c:v>
                </c:pt>
                <c:pt idx="158">
                  <c:v>0.98719302900000006</c:v>
                </c:pt>
                <c:pt idx="159">
                  <c:v>0.97215604499999997</c:v>
                </c:pt>
                <c:pt idx="160">
                  <c:v>0.98459912400000005</c:v>
                </c:pt>
                <c:pt idx="161">
                  <c:v>0.96800347499999995</c:v>
                </c:pt>
                <c:pt idx="162">
                  <c:v>0.99470530899999998</c:v>
                </c:pt>
                <c:pt idx="163">
                  <c:v>0.98776671400000005</c:v>
                </c:pt>
                <c:pt idx="164">
                  <c:v>0.96970140500000002</c:v>
                </c:pt>
                <c:pt idx="165">
                  <c:v>0.97557314399999995</c:v>
                </c:pt>
                <c:pt idx="166">
                  <c:v>0.98063960999999999</c:v>
                </c:pt>
                <c:pt idx="167">
                  <c:v>0.972928507</c:v>
                </c:pt>
                <c:pt idx="168">
                  <c:v>0.95503271599999995</c:v>
                </c:pt>
                <c:pt idx="169">
                  <c:v>0.96353762600000004</c:v>
                </c:pt>
                <c:pt idx="170">
                  <c:v>0.97668427199999996</c:v>
                </c:pt>
                <c:pt idx="171">
                  <c:v>0.96416804</c:v>
                </c:pt>
                <c:pt idx="172">
                  <c:v>0.96502178800000005</c:v>
                </c:pt>
                <c:pt idx="173">
                  <c:v>0.88056885799999995</c:v>
                </c:pt>
                <c:pt idx="174">
                  <c:v>0.97219882099999999</c:v>
                </c:pt>
                <c:pt idx="175">
                  <c:v>0.96706626299999998</c:v>
                </c:pt>
                <c:pt idx="176">
                  <c:v>0.98257973600000004</c:v>
                </c:pt>
                <c:pt idx="177">
                  <c:v>0.98692229600000003</c:v>
                </c:pt>
                <c:pt idx="178">
                  <c:v>0.98570491800000004</c:v>
                </c:pt>
                <c:pt idx="179">
                  <c:v>0.98121407500000002</c:v>
                </c:pt>
                <c:pt idx="180">
                  <c:v>0.98798754300000002</c:v>
                </c:pt>
                <c:pt idx="181">
                  <c:v>0.97822349600000003</c:v>
                </c:pt>
                <c:pt idx="182">
                  <c:v>0.991763811</c:v>
                </c:pt>
                <c:pt idx="183">
                  <c:v>0.95752129799999997</c:v>
                </c:pt>
                <c:pt idx="184">
                  <c:v>0.98069249599999997</c:v>
                </c:pt>
                <c:pt idx="185">
                  <c:v>0.98724279800000003</c:v>
                </c:pt>
                <c:pt idx="186">
                  <c:v>0.980343623</c:v>
                </c:pt>
                <c:pt idx="187">
                  <c:v>0.99124513599999997</c:v>
                </c:pt>
                <c:pt idx="188">
                  <c:v>0.94238850500000004</c:v>
                </c:pt>
                <c:pt idx="189">
                  <c:v>0.97128794100000004</c:v>
                </c:pt>
                <c:pt idx="190">
                  <c:v>0.98950228500000004</c:v>
                </c:pt>
                <c:pt idx="191">
                  <c:v>0.99238251499999997</c:v>
                </c:pt>
                <c:pt idx="192">
                  <c:v>0.90580412799999999</c:v>
                </c:pt>
                <c:pt idx="193">
                  <c:v>0.982360181</c:v>
                </c:pt>
                <c:pt idx="194">
                  <c:v>0.97116212300000004</c:v>
                </c:pt>
                <c:pt idx="195">
                  <c:v>0.98768242100000003</c:v>
                </c:pt>
                <c:pt idx="196">
                  <c:v>0.97936186400000003</c:v>
                </c:pt>
                <c:pt idx="197">
                  <c:v>0.98285065299999996</c:v>
                </c:pt>
                <c:pt idx="198">
                  <c:v>0.970684039</c:v>
                </c:pt>
                <c:pt idx="199">
                  <c:v>0.98891674399999996</c:v>
                </c:pt>
                <c:pt idx="200">
                  <c:v>0.970961085</c:v>
                </c:pt>
                <c:pt idx="201">
                  <c:v>0.96363636399999997</c:v>
                </c:pt>
                <c:pt idx="202">
                  <c:v>0.98454865800000002</c:v>
                </c:pt>
                <c:pt idx="203">
                  <c:v>0.99185924400000003</c:v>
                </c:pt>
                <c:pt idx="204">
                  <c:v>0.89428654299999999</c:v>
                </c:pt>
                <c:pt idx="205">
                  <c:v>0.98981525299999995</c:v>
                </c:pt>
                <c:pt idx="206">
                  <c:v>0.97825775999999998</c:v>
                </c:pt>
                <c:pt idx="207">
                  <c:v>0.97993361499999998</c:v>
                </c:pt>
                <c:pt idx="208">
                  <c:v>0.97281410700000004</c:v>
                </c:pt>
                <c:pt idx="209">
                  <c:v>0.98368483900000003</c:v>
                </c:pt>
                <c:pt idx="210">
                  <c:v>0.98589468000000002</c:v>
                </c:pt>
                <c:pt idx="211">
                  <c:v>0.99931771700000005</c:v>
                </c:pt>
                <c:pt idx="212">
                  <c:v>0.99241706200000002</c:v>
                </c:pt>
                <c:pt idx="213">
                  <c:v>0.98203323899999995</c:v>
                </c:pt>
                <c:pt idx="214">
                  <c:v>0.97408491900000005</c:v>
                </c:pt>
                <c:pt idx="215">
                  <c:v>0.99199199199999999</c:v>
                </c:pt>
                <c:pt idx="216">
                  <c:v>0.99206674900000003</c:v>
                </c:pt>
                <c:pt idx="217">
                  <c:v>0.97716895000000004</c:v>
                </c:pt>
                <c:pt idx="218">
                  <c:v>0.98178920999999997</c:v>
                </c:pt>
                <c:pt idx="219">
                  <c:v>0.98385694800000001</c:v>
                </c:pt>
                <c:pt idx="220">
                  <c:v>0.99447662699999995</c:v>
                </c:pt>
                <c:pt idx="221">
                  <c:v>0.98082676099999999</c:v>
                </c:pt>
                <c:pt idx="222">
                  <c:v>0.98877605599999996</c:v>
                </c:pt>
                <c:pt idx="223">
                  <c:v>0.98646034800000004</c:v>
                </c:pt>
                <c:pt idx="224">
                  <c:v>0.99172320199999997</c:v>
                </c:pt>
                <c:pt idx="225">
                  <c:v>0.99861814800000004</c:v>
                </c:pt>
                <c:pt idx="226">
                  <c:v>0.97113628100000005</c:v>
                </c:pt>
                <c:pt idx="227">
                  <c:v>0.98376184</c:v>
                </c:pt>
                <c:pt idx="228">
                  <c:v>0.96813689300000005</c:v>
                </c:pt>
                <c:pt idx="229">
                  <c:v>0.98846629100000005</c:v>
                </c:pt>
                <c:pt idx="230">
                  <c:v>0.98665048499999997</c:v>
                </c:pt>
                <c:pt idx="231">
                  <c:v>0.97852233700000002</c:v>
                </c:pt>
                <c:pt idx="232">
                  <c:v>0.97607165699999998</c:v>
                </c:pt>
                <c:pt idx="233">
                  <c:v>0.998379817</c:v>
                </c:pt>
                <c:pt idx="234">
                  <c:v>0.97706681799999995</c:v>
                </c:pt>
                <c:pt idx="235">
                  <c:v>0.97409024700000002</c:v>
                </c:pt>
                <c:pt idx="236">
                  <c:v>0.96070234099999996</c:v>
                </c:pt>
                <c:pt idx="237">
                  <c:v>0.93954934000000001</c:v>
                </c:pt>
                <c:pt idx="238">
                  <c:v>0.98425964600000004</c:v>
                </c:pt>
                <c:pt idx="239">
                  <c:v>0.98133457800000001</c:v>
                </c:pt>
                <c:pt idx="240">
                  <c:v>0.98180220900000004</c:v>
                </c:pt>
                <c:pt idx="241">
                  <c:v>0.97814444899999997</c:v>
                </c:pt>
                <c:pt idx="242">
                  <c:v>0.98784866100000002</c:v>
                </c:pt>
                <c:pt idx="243">
                  <c:v>0.98784950999999999</c:v>
                </c:pt>
                <c:pt idx="244">
                  <c:v>0.99009643000000003</c:v>
                </c:pt>
                <c:pt idx="245">
                  <c:v>0.99418527800000001</c:v>
                </c:pt>
                <c:pt idx="246">
                  <c:v>0.94554883300000003</c:v>
                </c:pt>
                <c:pt idx="247">
                  <c:v>0.98630966799999997</c:v>
                </c:pt>
                <c:pt idx="248">
                  <c:v>0.88271021699999996</c:v>
                </c:pt>
                <c:pt idx="249">
                  <c:v>0.96996152700000005</c:v>
                </c:pt>
                <c:pt idx="250">
                  <c:v>0.95899838900000001</c:v>
                </c:pt>
                <c:pt idx="251">
                  <c:v>0.94854899800000003</c:v>
                </c:pt>
                <c:pt idx="252">
                  <c:v>0.99092702200000005</c:v>
                </c:pt>
                <c:pt idx="253">
                  <c:v>0.98901950699999996</c:v>
                </c:pt>
                <c:pt idx="254">
                  <c:v>0.95304049599999996</c:v>
                </c:pt>
                <c:pt idx="255">
                  <c:v>0.97618727299999997</c:v>
                </c:pt>
                <c:pt idx="256">
                  <c:v>0.98722498199999997</c:v>
                </c:pt>
                <c:pt idx="257">
                  <c:v>0.97871132599999999</c:v>
                </c:pt>
                <c:pt idx="258">
                  <c:v>0.98112719800000003</c:v>
                </c:pt>
                <c:pt idx="259">
                  <c:v>0.99464655099999999</c:v>
                </c:pt>
                <c:pt idx="260">
                  <c:v>0.96738859799999999</c:v>
                </c:pt>
                <c:pt idx="261">
                  <c:v>0.94911937400000002</c:v>
                </c:pt>
                <c:pt idx="262">
                  <c:v>0.96716899899999997</c:v>
                </c:pt>
                <c:pt idx="263">
                  <c:v>0.97512297999999997</c:v>
                </c:pt>
                <c:pt idx="264">
                  <c:v>0.98015162</c:v>
                </c:pt>
                <c:pt idx="265">
                  <c:v>0.98695054900000001</c:v>
                </c:pt>
                <c:pt idx="266">
                  <c:v>0.96123260399999999</c:v>
                </c:pt>
                <c:pt idx="267">
                  <c:v>0.98279041199999995</c:v>
                </c:pt>
                <c:pt idx="268">
                  <c:v>0.99144297299999995</c:v>
                </c:pt>
                <c:pt idx="269">
                  <c:v>0.98279132800000002</c:v>
                </c:pt>
                <c:pt idx="270">
                  <c:v>0.98943661999999999</c:v>
                </c:pt>
                <c:pt idx="271">
                  <c:v>0.97039434300000005</c:v>
                </c:pt>
                <c:pt idx="272">
                  <c:v>0.97819706500000003</c:v>
                </c:pt>
                <c:pt idx="273">
                  <c:v>0.95696955800000005</c:v>
                </c:pt>
                <c:pt idx="274">
                  <c:v>0.97973546899999997</c:v>
                </c:pt>
                <c:pt idx="275">
                  <c:v>0.97820433399999995</c:v>
                </c:pt>
                <c:pt idx="276">
                  <c:v>0.990391032</c:v>
                </c:pt>
                <c:pt idx="277">
                  <c:v>0.95868658299999998</c:v>
                </c:pt>
                <c:pt idx="278">
                  <c:v>0.98467876899999995</c:v>
                </c:pt>
                <c:pt idx="279">
                  <c:v>0.99301732200000004</c:v>
                </c:pt>
                <c:pt idx="280">
                  <c:v>0.98464469799999998</c:v>
                </c:pt>
                <c:pt idx="281">
                  <c:v>0.88522920199999999</c:v>
                </c:pt>
                <c:pt idx="282">
                  <c:v>0.98495808900000004</c:v>
                </c:pt>
                <c:pt idx="283">
                  <c:v>0.97669543800000003</c:v>
                </c:pt>
                <c:pt idx="284">
                  <c:v>0.98790376199999996</c:v>
                </c:pt>
                <c:pt idx="285">
                  <c:v>0.97873768999999999</c:v>
                </c:pt>
                <c:pt idx="286">
                  <c:v>0.98391315700000004</c:v>
                </c:pt>
                <c:pt idx="287">
                  <c:v>0.90017570800000002</c:v>
                </c:pt>
                <c:pt idx="288">
                  <c:v>0.982243745</c:v>
                </c:pt>
                <c:pt idx="289">
                  <c:v>0.991764855</c:v>
                </c:pt>
                <c:pt idx="290">
                  <c:v>0.90156725699999996</c:v>
                </c:pt>
                <c:pt idx="291">
                  <c:v>0.95599897700000003</c:v>
                </c:pt>
                <c:pt idx="292">
                  <c:v>0.97050186900000002</c:v>
                </c:pt>
                <c:pt idx="293">
                  <c:v>0.97811868199999996</c:v>
                </c:pt>
                <c:pt idx="294">
                  <c:v>0.95472463100000005</c:v>
                </c:pt>
                <c:pt idx="295">
                  <c:v>0.95668288199999996</c:v>
                </c:pt>
                <c:pt idx="296">
                  <c:v>0.98080375600000003</c:v>
                </c:pt>
                <c:pt idx="297">
                  <c:v>0.99452576500000001</c:v>
                </c:pt>
                <c:pt idx="298">
                  <c:v>0.94614045300000005</c:v>
                </c:pt>
                <c:pt idx="299">
                  <c:v>0.98240402199999999</c:v>
                </c:pt>
                <c:pt idx="300">
                  <c:v>0.95152817599999995</c:v>
                </c:pt>
                <c:pt idx="301">
                  <c:v>0.99142064100000005</c:v>
                </c:pt>
                <c:pt idx="302">
                  <c:v>0.98671682100000002</c:v>
                </c:pt>
                <c:pt idx="303">
                  <c:v>0.990097856</c:v>
                </c:pt>
                <c:pt idx="304">
                  <c:v>0.968256169</c:v>
                </c:pt>
                <c:pt idx="305">
                  <c:v>0.99202733499999995</c:v>
                </c:pt>
                <c:pt idx="306">
                  <c:v>0.97959183699999997</c:v>
                </c:pt>
                <c:pt idx="307">
                  <c:v>0.98093706899999999</c:v>
                </c:pt>
                <c:pt idx="308">
                  <c:v>0.97919665099999997</c:v>
                </c:pt>
                <c:pt idx="309">
                  <c:v>0.971448965</c:v>
                </c:pt>
                <c:pt idx="310">
                  <c:v>0.98366283899999996</c:v>
                </c:pt>
                <c:pt idx="311">
                  <c:v>0.99855090000000002</c:v>
                </c:pt>
                <c:pt idx="312">
                  <c:v>0.92120683199999998</c:v>
                </c:pt>
                <c:pt idx="313">
                  <c:v>0.979104478</c:v>
                </c:pt>
                <c:pt idx="314">
                  <c:v>0.98263318499999996</c:v>
                </c:pt>
                <c:pt idx="315">
                  <c:v>0.96262262499999995</c:v>
                </c:pt>
                <c:pt idx="316">
                  <c:v>0.97068881299999998</c:v>
                </c:pt>
                <c:pt idx="317">
                  <c:v>0.98788759699999995</c:v>
                </c:pt>
                <c:pt idx="318">
                  <c:v>0.93558319999999995</c:v>
                </c:pt>
                <c:pt idx="319">
                  <c:v>0.96265878199999999</c:v>
                </c:pt>
                <c:pt idx="320">
                  <c:v>0.98736680200000004</c:v>
                </c:pt>
                <c:pt idx="321">
                  <c:v>0.97347036300000001</c:v>
                </c:pt>
                <c:pt idx="322">
                  <c:v>0.95077864300000003</c:v>
                </c:pt>
                <c:pt idx="323">
                  <c:v>0.96381620099999998</c:v>
                </c:pt>
                <c:pt idx="324">
                  <c:v>0.98290598299999998</c:v>
                </c:pt>
                <c:pt idx="325">
                  <c:v>0.97027870900000002</c:v>
                </c:pt>
                <c:pt idx="326">
                  <c:v>0.94246782699999998</c:v>
                </c:pt>
                <c:pt idx="327">
                  <c:v>0.974222437</c:v>
                </c:pt>
                <c:pt idx="328">
                  <c:v>0.96782309300000002</c:v>
                </c:pt>
                <c:pt idx="329">
                  <c:v>0.99961641700000003</c:v>
                </c:pt>
                <c:pt idx="330">
                  <c:v>0.99124439099999995</c:v>
                </c:pt>
                <c:pt idx="331">
                  <c:v>0.99254658399999995</c:v>
                </c:pt>
                <c:pt idx="332">
                  <c:v>0.94493307800000004</c:v>
                </c:pt>
                <c:pt idx="333">
                  <c:v>0.99738844100000001</c:v>
                </c:pt>
                <c:pt idx="334">
                  <c:v>0.96005769399999996</c:v>
                </c:pt>
                <c:pt idx="335">
                  <c:v>0.94079581400000001</c:v>
                </c:pt>
                <c:pt idx="336">
                  <c:v>0.96968146300000002</c:v>
                </c:pt>
                <c:pt idx="337">
                  <c:v>0.62220994500000004</c:v>
                </c:pt>
                <c:pt idx="338">
                  <c:v>0.99675714599999998</c:v>
                </c:pt>
                <c:pt idx="339">
                  <c:v>0.92098273600000002</c:v>
                </c:pt>
                <c:pt idx="340">
                  <c:v>0.90810310900000002</c:v>
                </c:pt>
                <c:pt idx="341">
                  <c:v>0.99363484099999999</c:v>
                </c:pt>
                <c:pt idx="342">
                  <c:v>0.92530671200000003</c:v>
                </c:pt>
                <c:pt idx="343">
                  <c:v>0.93910482900000003</c:v>
                </c:pt>
                <c:pt idx="344">
                  <c:v>0.87491502399999999</c:v>
                </c:pt>
                <c:pt idx="345">
                  <c:v>0.997233429</c:v>
                </c:pt>
                <c:pt idx="346">
                  <c:v>0.98368191199999999</c:v>
                </c:pt>
                <c:pt idx="347">
                  <c:v>0.99004079700000003</c:v>
                </c:pt>
                <c:pt idx="348">
                  <c:v>0.96887732000000004</c:v>
                </c:pt>
                <c:pt idx="349">
                  <c:v>0.61445639200000002</c:v>
                </c:pt>
                <c:pt idx="350">
                  <c:v>0.95207481000000005</c:v>
                </c:pt>
                <c:pt idx="351">
                  <c:v>0.93467694099999998</c:v>
                </c:pt>
                <c:pt idx="352">
                  <c:v>0.90876335100000005</c:v>
                </c:pt>
                <c:pt idx="353">
                  <c:v>0.99296026699999995</c:v>
                </c:pt>
                <c:pt idx="354">
                  <c:v>0.98240371800000004</c:v>
                </c:pt>
                <c:pt idx="355">
                  <c:v>0.98371584700000003</c:v>
                </c:pt>
                <c:pt idx="356">
                  <c:v>0.998087524</c:v>
                </c:pt>
                <c:pt idx="357">
                  <c:v>0.93048765899999997</c:v>
                </c:pt>
                <c:pt idx="358">
                  <c:v>0.98316844400000003</c:v>
                </c:pt>
                <c:pt idx="359">
                  <c:v>0.98410275999999997</c:v>
                </c:pt>
                <c:pt idx="360">
                  <c:v>0.97698664999999996</c:v>
                </c:pt>
                <c:pt idx="361">
                  <c:v>0.99471299099999999</c:v>
                </c:pt>
                <c:pt idx="362">
                  <c:v>0.99687912599999995</c:v>
                </c:pt>
                <c:pt idx="363">
                  <c:v>0.95389886800000001</c:v>
                </c:pt>
                <c:pt idx="364">
                  <c:v>0.99730976199999999</c:v>
                </c:pt>
                <c:pt idx="365">
                  <c:v>0.98859893600000004</c:v>
                </c:pt>
                <c:pt idx="366">
                  <c:v>0.96758187200000001</c:v>
                </c:pt>
                <c:pt idx="367">
                  <c:v>0.96322849200000005</c:v>
                </c:pt>
                <c:pt idx="368">
                  <c:v>0.98345444400000004</c:v>
                </c:pt>
                <c:pt idx="369">
                  <c:v>0.92303015600000005</c:v>
                </c:pt>
                <c:pt idx="370">
                  <c:v>0.86325966899999995</c:v>
                </c:pt>
                <c:pt idx="371">
                  <c:v>0.95229174500000002</c:v>
                </c:pt>
                <c:pt idx="372">
                  <c:v>0.96914613699999996</c:v>
                </c:pt>
                <c:pt idx="373">
                  <c:v>0.99654432800000003</c:v>
                </c:pt>
                <c:pt idx="374">
                  <c:v>0.97675003100000002</c:v>
                </c:pt>
                <c:pt idx="375">
                  <c:v>0.94985047199999995</c:v>
                </c:pt>
                <c:pt idx="376">
                  <c:v>0.97090594799999996</c:v>
                </c:pt>
                <c:pt idx="377">
                  <c:v>0.98682752699999998</c:v>
                </c:pt>
                <c:pt idx="378">
                  <c:v>0.98048265899999998</c:v>
                </c:pt>
                <c:pt idx="379">
                  <c:v>0.99370226500000003</c:v>
                </c:pt>
                <c:pt idx="380">
                  <c:v>0.95554748099999998</c:v>
                </c:pt>
                <c:pt idx="381">
                  <c:v>0.84778395100000004</c:v>
                </c:pt>
                <c:pt idx="382">
                  <c:v>0.96410461700000005</c:v>
                </c:pt>
                <c:pt idx="383">
                  <c:v>0.97657159500000001</c:v>
                </c:pt>
                <c:pt idx="384">
                  <c:v>0.97604710299999997</c:v>
                </c:pt>
                <c:pt idx="385">
                  <c:v>0.98445866500000001</c:v>
                </c:pt>
                <c:pt idx="386">
                  <c:v>0.87370838100000003</c:v>
                </c:pt>
                <c:pt idx="387">
                  <c:v>0.93430079200000005</c:v>
                </c:pt>
                <c:pt idx="388">
                  <c:v>0.97630331800000003</c:v>
                </c:pt>
                <c:pt idx="389">
                  <c:v>0.97168688999999997</c:v>
                </c:pt>
                <c:pt idx="390">
                  <c:v>0.96838469699999996</c:v>
                </c:pt>
                <c:pt idx="391">
                  <c:v>0.92208475899999998</c:v>
                </c:pt>
                <c:pt idx="392">
                  <c:v>0.98388909700000005</c:v>
                </c:pt>
                <c:pt idx="393">
                  <c:v>0.98938075700000006</c:v>
                </c:pt>
                <c:pt idx="394">
                  <c:v>0.89724341600000002</c:v>
                </c:pt>
                <c:pt idx="395">
                  <c:v>0.97244936500000001</c:v>
                </c:pt>
                <c:pt idx="396">
                  <c:v>0.99163457700000002</c:v>
                </c:pt>
                <c:pt idx="397">
                  <c:v>0.99639085699999996</c:v>
                </c:pt>
                <c:pt idx="398">
                  <c:v>0.97238682200000004</c:v>
                </c:pt>
                <c:pt idx="399">
                  <c:v>0.96797767700000004</c:v>
                </c:pt>
                <c:pt idx="400">
                  <c:v>0.88932963099999995</c:v>
                </c:pt>
                <c:pt idx="401">
                  <c:v>0.96414342600000003</c:v>
                </c:pt>
                <c:pt idx="402">
                  <c:v>0.95800242300000005</c:v>
                </c:pt>
                <c:pt idx="403">
                  <c:v>0.97696019300000003</c:v>
                </c:pt>
                <c:pt idx="404">
                  <c:v>0.94634853699999999</c:v>
                </c:pt>
                <c:pt idx="405">
                  <c:v>0.850367494</c:v>
                </c:pt>
                <c:pt idx="406">
                  <c:v>0.90227666100000004</c:v>
                </c:pt>
                <c:pt idx="407">
                  <c:v>0.98037510900000002</c:v>
                </c:pt>
                <c:pt idx="408">
                  <c:v>0.90996330800000003</c:v>
                </c:pt>
                <c:pt idx="409">
                  <c:v>0.98579369999999999</c:v>
                </c:pt>
                <c:pt idx="410">
                  <c:v>0.96409247399999998</c:v>
                </c:pt>
                <c:pt idx="411">
                  <c:v>0.98751200800000005</c:v>
                </c:pt>
                <c:pt idx="412">
                  <c:v>0.97871163900000002</c:v>
                </c:pt>
                <c:pt idx="413">
                  <c:v>0.93299253900000001</c:v>
                </c:pt>
                <c:pt idx="414">
                  <c:v>0.92783637799999996</c:v>
                </c:pt>
                <c:pt idx="415">
                  <c:v>0.95057549100000005</c:v>
                </c:pt>
                <c:pt idx="416">
                  <c:v>0.97701786000000002</c:v>
                </c:pt>
                <c:pt idx="417">
                  <c:v>0.96166415299999997</c:v>
                </c:pt>
                <c:pt idx="418">
                  <c:v>0.97194388799999998</c:v>
                </c:pt>
                <c:pt idx="419">
                  <c:v>0.80608319299999998</c:v>
                </c:pt>
                <c:pt idx="420">
                  <c:v>0.98715550600000002</c:v>
                </c:pt>
                <c:pt idx="421">
                  <c:v>0.93785239899999995</c:v>
                </c:pt>
                <c:pt idx="422">
                  <c:v>0.98679269700000005</c:v>
                </c:pt>
                <c:pt idx="423">
                  <c:v>0.97146371499999995</c:v>
                </c:pt>
                <c:pt idx="424">
                  <c:v>0.97805860300000003</c:v>
                </c:pt>
                <c:pt idx="425">
                  <c:v>0.98494542699999998</c:v>
                </c:pt>
                <c:pt idx="426">
                  <c:v>0.94547938399999998</c:v>
                </c:pt>
                <c:pt idx="427">
                  <c:v>0.93517696299999997</c:v>
                </c:pt>
                <c:pt idx="428">
                  <c:v>0.93322182200000003</c:v>
                </c:pt>
                <c:pt idx="429">
                  <c:v>0.99351336999999995</c:v>
                </c:pt>
                <c:pt idx="430">
                  <c:v>0.92670089899999997</c:v>
                </c:pt>
                <c:pt idx="431">
                  <c:v>0.98662122900000004</c:v>
                </c:pt>
                <c:pt idx="432">
                  <c:v>0.93810580399999999</c:v>
                </c:pt>
                <c:pt idx="433">
                  <c:v>0.93477459799999996</c:v>
                </c:pt>
                <c:pt idx="434">
                  <c:v>0.96664050199999996</c:v>
                </c:pt>
                <c:pt idx="435">
                  <c:v>0.95311167900000004</c:v>
                </c:pt>
                <c:pt idx="436">
                  <c:v>0.93432757700000002</c:v>
                </c:pt>
                <c:pt idx="437">
                  <c:v>0.98915008999999998</c:v>
                </c:pt>
                <c:pt idx="438">
                  <c:v>0.98756463900000002</c:v>
                </c:pt>
                <c:pt idx="439">
                  <c:v>0.96382428899999995</c:v>
                </c:pt>
                <c:pt idx="440">
                  <c:v>0.96596075000000003</c:v>
                </c:pt>
                <c:pt idx="441">
                  <c:v>0.97918948500000003</c:v>
                </c:pt>
                <c:pt idx="442">
                  <c:v>0.948035038</c:v>
                </c:pt>
                <c:pt idx="443">
                  <c:v>0.90738170299999998</c:v>
                </c:pt>
                <c:pt idx="444">
                  <c:v>0.99617956100000005</c:v>
                </c:pt>
                <c:pt idx="445">
                  <c:v>0.96126886099999997</c:v>
                </c:pt>
                <c:pt idx="446">
                  <c:v>0.98978610899999997</c:v>
                </c:pt>
                <c:pt idx="447">
                  <c:v>0.92429431900000003</c:v>
                </c:pt>
                <c:pt idx="448">
                  <c:v>0.78128057399999995</c:v>
                </c:pt>
                <c:pt idx="449">
                  <c:v>0.96659136800000001</c:v>
                </c:pt>
                <c:pt idx="450">
                  <c:v>0.97021384899999996</c:v>
                </c:pt>
                <c:pt idx="451">
                  <c:v>0.94067601700000003</c:v>
                </c:pt>
                <c:pt idx="452">
                  <c:v>0.97413690799999997</c:v>
                </c:pt>
                <c:pt idx="453">
                  <c:v>0.98769116000000001</c:v>
                </c:pt>
                <c:pt idx="454">
                  <c:v>0.85628522399999996</c:v>
                </c:pt>
                <c:pt idx="455">
                  <c:v>0.97643947600000003</c:v>
                </c:pt>
                <c:pt idx="456">
                  <c:v>0.98890630700000004</c:v>
                </c:pt>
                <c:pt idx="457">
                  <c:v>0.93574051400000002</c:v>
                </c:pt>
                <c:pt idx="458">
                  <c:v>0.91354638700000002</c:v>
                </c:pt>
                <c:pt idx="459">
                  <c:v>0.979304536</c:v>
                </c:pt>
                <c:pt idx="460">
                  <c:v>0.825747126</c:v>
                </c:pt>
                <c:pt idx="461">
                  <c:v>0.98464939200000001</c:v>
                </c:pt>
                <c:pt idx="462">
                  <c:v>0.96425024800000003</c:v>
                </c:pt>
                <c:pt idx="463">
                  <c:v>0.978688106</c:v>
                </c:pt>
                <c:pt idx="464">
                  <c:v>0.97920743600000004</c:v>
                </c:pt>
                <c:pt idx="465">
                  <c:v>0.79199823199999997</c:v>
                </c:pt>
                <c:pt idx="466">
                  <c:v>0.87132654300000001</c:v>
                </c:pt>
                <c:pt idx="467">
                  <c:v>0.862644729</c:v>
                </c:pt>
                <c:pt idx="468">
                  <c:v>0.98304688399999995</c:v>
                </c:pt>
                <c:pt idx="469">
                  <c:v>0.97994065299999999</c:v>
                </c:pt>
                <c:pt idx="470">
                  <c:v>0.95108822800000004</c:v>
                </c:pt>
                <c:pt idx="471">
                  <c:v>0.96907940999999997</c:v>
                </c:pt>
                <c:pt idx="472">
                  <c:v>0.86673699000000004</c:v>
                </c:pt>
                <c:pt idx="473">
                  <c:v>0.97423490999999995</c:v>
                </c:pt>
                <c:pt idx="474">
                  <c:v>0.98935163299999995</c:v>
                </c:pt>
                <c:pt idx="475">
                  <c:v>0.97788782699999999</c:v>
                </c:pt>
                <c:pt idx="476">
                  <c:v>0.97986650600000003</c:v>
                </c:pt>
                <c:pt idx="477">
                  <c:v>0.97917156999999999</c:v>
                </c:pt>
                <c:pt idx="478">
                  <c:v>0.91756869299999999</c:v>
                </c:pt>
                <c:pt idx="479">
                  <c:v>0.97987998600000004</c:v>
                </c:pt>
                <c:pt idx="480">
                  <c:v>0.96166950600000001</c:v>
                </c:pt>
                <c:pt idx="481">
                  <c:v>0.96297142899999999</c:v>
                </c:pt>
                <c:pt idx="482">
                  <c:v>0.90682088400000005</c:v>
                </c:pt>
                <c:pt idx="483">
                  <c:v>0.97871813900000004</c:v>
                </c:pt>
                <c:pt idx="484">
                  <c:v>0.97524219599999995</c:v>
                </c:pt>
                <c:pt idx="485">
                  <c:v>0.97740499800000002</c:v>
                </c:pt>
                <c:pt idx="486">
                  <c:v>0.97980478000000004</c:v>
                </c:pt>
                <c:pt idx="487">
                  <c:v>0.964027246</c:v>
                </c:pt>
                <c:pt idx="488">
                  <c:v>0.92241696299999998</c:v>
                </c:pt>
                <c:pt idx="489">
                  <c:v>0.988072744</c:v>
                </c:pt>
                <c:pt idx="490">
                  <c:v>0.977625627</c:v>
                </c:pt>
                <c:pt idx="491">
                  <c:v>0.93703859899999997</c:v>
                </c:pt>
                <c:pt idx="492">
                  <c:v>0.97504990000000002</c:v>
                </c:pt>
                <c:pt idx="493">
                  <c:v>0.95072875000000001</c:v>
                </c:pt>
                <c:pt idx="494">
                  <c:v>0.94217922099999996</c:v>
                </c:pt>
                <c:pt idx="495">
                  <c:v>0.963675214</c:v>
                </c:pt>
                <c:pt idx="496">
                  <c:v>0.95247736999999999</c:v>
                </c:pt>
                <c:pt idx="497">
                  <c:v>0.95411973900000002</c:v>
                </c:pt>
                <c:pt idx="498">
                  <c:v>0.98203178999999996</c:v>
                </c:pt>
                <c:pt idx="499">
                  <c:v>0.971008078</c:v>
                </c:pt>
                <c:pt idx="500">
                  <c:v>0.97087906099999999</c:v>
                </c:pt>
                <c:pt idx="501">
                  <c:v>0.98530304899999999</c:v>
                </c:pt>
                <c:pt idx="502">
                  <c:v>0.97501726899999996</c:v>
                </c:pt>
                <c:pt idx="503">
                  <c:v>0.96686781300000002</c:v>
                </c:pt>
                <c:pt idx="504">
                  <c:v>0.98349795200000001</c:v>
                </c:pt>
                <c:pt idx="505">
                  <c:v>0.98380799299999999</c:v>
                </c:pt>
                <c:pt idx="506">
                  <c:v>0.98841344499999995</c:v>
                </c:pt>
                <c:pt idx="507">
                  <c:v>0.98506069100000004</c:v>
                </c:pt>
                <c:pt idx="508">
                  <c:v>0.98024523200000002</c:v>
                </c:pt>
                <c:pt idx="509">
                  <c:v>0.97944572699999999</c:v>
                </c:pt>
                <c:pt idx="510">
                  <c:v>0.98045404899999999</c:v>
                </c:pt>
                <c:pt idx="511">
                  <c:v>0.98030510000000004</c:v>
                </c:pt>
                <c:pt idx="512">
                  <c:v>0.98181603500000003</c:v>
                </c:pt>
                <c:pt idx="513">
                  <c:v>0.97215878200000005</c:v>
                </c:pt>
                <c:pt idx="514">
                  <c:v>0.98723357</c:v>
                </c:pt>
                <c:pt idx="515">
                  <c:v>0.97379149700000001</c:v>
                </c:pt>
                <c:pt idx="516">
                  <c:v>0.97772501099999998</c:v>
                </c:pt>
                <c:pt idx="517">
                  <c:v>0.96730278400000003</c:v>
                </c:pt>
                <c:pt idx="518">
                  <c:v>0.86767546699999998</c:v>
                </c:pt>
                <c:pt idx="519">
                  <c:v>0.408914043</c:v>
                </c:pt>
                <c:pt idx="520">
                  <c:v>0.845147078</c:v>
                </c:pt>
                <c:pt idx="521">
                  <c:v>0.95419511099999998</c:v>
                </c:pt>
                <c:pt idx="522">
                  <c:v>0.67833894500000003</c:v>
                </c:pt>
                <c:pt idx="523">
                  <c:v>0.99059034400000001</c:v>
                </c:pt>
                <c:pt idx="524">
                  <c:v>0.68841330099999998</c:v>
                </c:pt>
                <c:pt idx="525">
                  <c:v>0.96547472300000003</c:v>
                </c:pt>
                <c:pt idx="526">
                  <c:v>0.77008723599999995</c:v>
                </c:pt>
                <c:pt idx="527">
                  <c:v>0.96615500799999998</c:v>
                </c:pt>
                <c:pt idx="528">
                  <c:v>0.945502646</c:v>
                </c:pt>
                <c:pt idx="529">
                  <c:v>0.75395901300000001</c:v>
                </c:pt>
                <c:pt idx="530">
                  <c:v>0.920213426</c:v>
                </c:pt>
                <c:pt idx="531">
                  <c:v>0.98413666899999996</c:v>
                </c:pt>
                <c:pt idx="532">
                  <c:v>0.81929317599999996</c:v>
                </c:pt>
                <c:pt idx="533">
                  <c:v>0.80836355400000004</c:v>
                </c:pt>
                <c:pt idx="534">
                  <c:v>0.97410433699999999</c:v>
                </c:pt>
                <c:pt idx="535">
                  <c:v>0.98240254199999999</c:v>
                </c:pt>
                <c:pt idx="536">
                  <c:v>0.70995621099999995</c:v>
                </c:pt>
                <c:pt idx="537">
                  <c:v>0.95272557499999999</c:v>
                </c:pt>
                <c:pt idx="538">
                  <c:v>0.98373308000000004</c:v>
                </c:pt>
                <c:pt idx="539">
                  <c:v>0.97177764200000005</c:v>
                </c:pt>
                <c:pt idx="540">
                  <c:v>0.72841789000000001</c:v>
                </c:pt>
                <c:pt idx="541">
                  <c:v>0.97999289700000003</c:v>
                </c:pt>
                <c:pt idx="542">
                  <c:v>0.95587866600000004</c:v>
                </c:pt>
                <c:pt idx="543">
                  <c:v>0.95736816199999997</c:v>
                </c:pt>
                <c:pt idx="544">
                  <c:v>0.37227883299999998</c:v>
                </c:pt>
                <c:pt idx="545">
                  <c:v>0.97304484499999999</c:v>
                </c:pt>
                <c:pt idx="546">
                  <c:v>0.98297820199999997</c:v>
                </c:pt>
                <c:pt idx="547">
                  <c:v>0.92640082099999999</c:v>
                </c:pt>
                <c:pt idx="548">
                  <c:v>0.97470840999999997</c:v>
                </c:pt>
                <c:pt idx="549">
                  <c:v>0.71473536999999998</c:v>
                </c:pt>
                <c:pt idx="550">
                  <c:v>0.98933399499999997</c:v>
                </c:pt>
                <c:pt idx="551">
                  <c:v>0.98238747599999998</c:v>
                </c:pt>
                <c:pt idx="552">
                  <c:v>0.97528749699999995</c:v>
                </c:pt>
                <c:pt idx="553">
                  <c:v>0.97645659900000004</c:v>
                </c:pt>
                <c:pt idx="554">
                  <c:v>0.985186063</c:v>
                </c:pt>
                <c:pt idx="555">
                  <c:v>0.988654386</c:v>
                </c:pt>
                <c:pt idx="556">
                  <c:v>0.95832832999999995</c:v>
                </c:pt>
                <c:pt idx="557">
                  <c:v>0.98455598499999997</c:v>
                </c:pt>
                <c:pt idx="558">
                  <c:v>0.98289738400000004</c:v>
                </c:pt>
                <c:pt idx="559">
                  <c:v>0.78055964700000002</c:v>
                </c:pt>
                <c:pt idx="560">
                  <c:v>0.91719446400000004</c:v>
                </c:pt>
                <c:pt idx="561">
                  <c:v>0.98581475699999999</c:v>
                </c:pt>
                <c:pt idx="562">
                  <c:v>0.97311893900000002</c:v>
                </c:pt>
                <c:pt idx="563">
                  <c:v>0.974447913</c:v>
                </c:pt>
                <c:pt idx="564">
                  <c:v>0.98789509099999995</c:v>
                </c:pt>
                <c:pt idx="565">
                  <c:v>0.98442222700000004</c:v>
                </c:pt>
                <c:pt idx="566">
                  <c:v>0.96630160099999995</c:v>
                </c:pt>
                <c:pt idx="567">
                  <c:v>0.98302670599999997</c:v>
                </c:pt>
                <c:pt idx="568">
                  <c:v>0.95486284300000002</c:v>
                </c:pt>
                <c:pt idx="569">
                  <c:v>0.56932499299999995</c:v>
                </c:pt>
                <c:pt idx="570">
                  <c:v>0.94254365299999998</c:v>
                </c:pt>
                <c:pt idx="571">
                  <c:v>0.98613861400000002</c:v>
                </c:pt>
                <c:pt idx="572">
                  <c:v>0.97027877200000001</c:v>
                </c:pt>
                <c:pt idx="573">
                  <c:v>0.96063578800000005</c:v>
                </c:pt>
                <c:pt idx="574">
                  <c:v>0.98352690200000004</c:v>
                </c:pt>
                <c:pt idx="575">
                  <c:v>0.97772334999999999</c:v>
                </c:pt>
                <c:pt idx="576">
                  <c:v>0.986575019</c:v>
                </c:pt>
                <c:pt idx="577">
                  <c:v>0.988127745</c:v>
                </c:pt>
                <c:pt idx="578">
                  <c:v>0.97754010700000005</c:v>
                </c:pt>
                <c:pt idx="579">
                  <c:v>0.95082162400000003</c:v>
                </c:pt>
                <c:pt idx="580">
                  <c:v>0.975827271</c:v>
                </c:pt>
                <c:pt idx="581">
                  <c:v>0.98547129700000002</c:v>
                </c:pt>
                <c:pt idx="582">
                  <c:v>0.96820239100000005</c:v>
                </c:pt>
                <c:pt idx="583">
                  <c:v>0.96636016999999996</c:v>
                </c:pt>
                <c:pt idx="584">
                  <c:v>0.977330896</c:v>
                </c:pt>
                <c:pt idx="585">
                  <c:v>0.97763733600000002</c:v>
                </c:pt>
                <c:pt idx="586">
                  <c:v>0.98698457799999995</c:v>
                </c:pt>
                <c:pt idx="587">
                  <c:v>0.98312589800000005</c:v>
                </c:pt>
                <c:pt idx="588">
                  <c:v>0.96677384799999999</c:v>
                </c:pt>
                <c:pt idx="589">
                  <c:v>0.699135595</c:v>
                </c:pt>
                <c:pt idx="590">
                  <c:v>0.97526753899999996</c:v>
                </c:pt>
                <c:pt idx="591">
                  <c:v>0.97516211900000005</c:v>
                </c:pt>
                <c:pt idx="592">
                  <c:v>0.98066630300000002</c:v>
                </c:pt>
                <c:pt idx="593">
                  <c:v>0.97189695600000003</c:v>
                </c:pt>
                <c:pt idx="594">
                  <c:v>0.98858585899999996</c:v>
                </c:pt>
                <c:pt idx="595">
                  <c:v>0.969012031</c:v>
                </c:pt>
                <c:pt idx="596">
                  <c:v>0.97166186399999999</c:v>
                </c:pt>
                <c:pt idx="597">
                  <c:v>0.98949983100000005</c:v>
                </c:pt>
                <c:pt idx="598">
                  <c:v>0.97894260200000005</c:v>
                </c:pt>
                <c:pt idx="599">
                  <c:v>0.96645624500000005</c:v>
                </c:pt>
                <c:pt idx="600">
                  <c:v>0.98509687000000001</c:v>
                </c:pt>
                <c:pt idx="601">
                  <c:v>0.98838559800000003</c:v>
                </c:pt>
                <c:pt idx="602">
                  <c:v>0.96534472199999999</c:v>
                </c:pt>
                <c:pt idx="603">
                  <c:v>0.98590729099999996</c:v>
                </c:pt>
                <c:pt idx="604">
                  <c:v>0.98371636399999995</c:v>
                </c:pt>
                <c:pt idx="605">
                  <c:v>0.97401488300000005</c:v>
                </c:pt>
                <c:pt idx="606">
                  <c:v>0.96717971899999999</c:v>
                </c:pt>
                <c:pt idx="607">
                  <c:v>0.96791825099999995</c:v>
                </c:pt>
                <c:pt idx="608">
                  <c:v>0.98058047500000001</c:v>
                </c:pt>
                <c:pt idx="609">
                  <c:v>0.97255554200000005</c:v>
                </c:pt>
                <c:pt idx="610">
                  <c:v>0.98242055399999995</c:v>
                </c:pt>
                <c:pt idx="611">
                  <c:v>0.97501480200000001</c:v>
                </c:pt>
                <c:pt idx="612">
                  <c:v>0.98048553800000005</c:v>
                </c:pt>
                <c:pt idx="613">
                  <c:v>0.96818345500000003</c:v>
                </c:pt>
                <c:pt idx="614">
                  <c:v>0.96684442400000004</c:v>
                </c:pt>
                <c:pt idx="615">
                  <c:v>0.95565730800000004</c:v>
                </c:pt>
                <c:pt idx="616">
                  <c:v>0.98158167399999996</c:v>
                </c:pt>
                <c:pt idx="617">
                  <c:v>0.99209394299999998</c:v>
                </c:pt>
                <c:pt idx="618">
                  <c:v>0.97835244600000004</c:v>
                </c:pt>
                <c:pt idx="619">
                  <c:v>0.98214694400000002</c:v>
                </c:pt>
                <c:pt idx="620">
                  <c:v>0.96886023600000004</c:v>
                </c:pt>
                <c:pt idx="621">
                  <c:v>0.97701667400000003</c:v>
                </c:pt>
                <c:pt idx="622">
                  <c:v>0.75556081399999997</c:v>
                </c:pt>
                <c:pt idx="623">
                  <c:v>0.97296650699999998</c:v>
                </c:pt>
                <c:pt idx="624">
                  <c:v>0.97792369499999998</c:v>
                </c:pt>
                <c:pt idx="625">
                  <c:v>0.97870558699999999</c:v>
                </c:pt>
                <c:pt idx="626">
                  <c:v>0.959774931</c:v>
                </c:pt>
                <c:pt idx="627">
                  <c:v>0.96210453100000004</c:v>
                </c:pt>
                <c:pt idx="628">
                  <c:v>0.97017231100000001</c:v>
                </c:pt>
                <c:pt idx="629">
                  <c:v>0.978008883</c:v>
                </c:pt>
                <c:pt idx="630">
                  <c:v>0.98905548899999995</c:v>
                </c:pt>
                <c:pt idx="631">
                  <c:v>0.98731022000000002</c:v>
                </c:pt>
                <c:pt idx="632">
                  <c:v>0.977586014</c:v>
                </c:pt>
                <c:pt idx="633">
                  <c:v>0.96428571399999996</c:v>
                </c:pt>
                <c:pt idx="634">
                  <c:v>0.97237766400000003</c:v>
                </c:pt>
                <c:pt idx="635">
                  <c:v>0.97493403700000003</c:v>
                </c:pt>
                <c:pt idx="636">
                  <c:v>0.96648635900000002</c:v>
                </c:pt>
                <c:pt idx="637">
                  <c:v>0.98985210000000001</c:v>
                </c:pt>
                <c:pt idx="638">
                  <c:v>0.97802968300000004</c:v>
                </c:pt>
                <c:pt idx="639">
                  <c:v>0.96967278499999998</c:v>
                </c:pt>
                <c:pt idx="640">
                  <c:v>0.95766954900000001</c:v>
                </c:pt>
                <c:pt idx="641">
                  <c:v>0.98644561399999997</c:v>
                </c:pt>
                <c:pt idx="642">
                  <c:v>0.97282850799999998</c:v>
                </c:pt>
                <c:pt idx="643">
                  <c:v>0.99028483099999998</c:v>
                </c:pt>
                <c:pt idx="644">
                  <c:v>0.98582272800000004</c:v>
                </c:pt>
                <c:pt idx="645">
                  <c:v>0.98526137199999997</c:v>
                </c:pt>
                <c:pt idx="646">
                  <c:v>0.97790309600000003</c:v>
                </c:pt>
                <c:pt idx="647">
                  <c:v>0.98125987800000003</c:v>
                </c:pt>
                <c:pt idx="648">
                  <c:v>0.98468411</c:v>
                </c:pt>
                <c:pt idx="649">
                  <c:v>0.98521199599999998</c:v>
                </c:pt>
                <c:pt idx="650">
                  <c:v>0.981160425</c:v>
                </c:pt>
                <c:pt idx="651">
                  <c:v>0.97917355399999995</c:v>
                </c:pt>
                <c:pt idx="652">
                  <c:v>0.98750534000000001</c:v>
                </c:pt>
                <c:pt idx="653">
                  <c:v>0.97081092899999999</c:v>
                </c:pt>
                <c:pt idx="654">
                  <c:v>0.97439079399999995</c:v>
                </c:pt>
                <c:pt idx="655">
                  <c:v>0.97761920199999996</c:v>
                </c:pt>
                <c:pt idx="656">
                  <c:v>0.98118279600000002</c:v>
                </c:pt>
                <c:pt idx="657">
                  <c:v>0.98635477599999999</c:v>
                </c:pt>
                <c:pt idx="658">
                  <c:v>0.98330640800000002</c:v>
                </c:pt>
                <c:pt idx="659">
                  <c:v>0.98581481100000001</c:v>
                </c:pt>
                <c:pt idx="660">
                  <c:v>0.96686287299999996</c:v>
                </c:pt>
                <c:pt idx="661">
                  <c:v>0.97000572399999996</c:v>
                </c:pt>
                <c:pt idx="662">
                  <c:v>0.98806852899999997</c:v>
                </c:pt>
                <c:pt idx="663">
                  <c:v>0.984079602</c:v>
                </c:pt>
                <c:pt idx="664">
                  <c:v>0.97710936599999998</c:v>
                </c:pt>
                <c:pt idx="665">
                  <c:v>0.98343663199999998</c:v>
                </c:pt>
                <c:pt idx="666">
                  <c:v>0.991979167</c:v>
                </c:pt>
                <c:pt idx="667">
                  <c:v>0.97947214100000002</c:v>
                </c:pt>
                <c:pt idx="668">
                  <c:v>0.98288128100000005</c:v>
                </c:pt>
                <c:pt idx="669">
                  <c:v>0.98563120100000001</c:v>
                </c:pt>
                <c:pt idx="670">
                  <c:v>0.97611905899999996</c:v>
                </c:pt>
                <c:pt idx="671">
                  <c:v>0.97915499299999997</c:v>
                </c:pt>
                <c:pt idx="672">
                  <c:v>0.991277191</c:v>
                </c:pt>
                <c:pt idx="673">
                  <c:v>0.985853227</c:v>
                </c:pt>
                <c:pt idx="674">
                  <c:v>0.98088958400000004</c:v>
                </c:pt>
                <c:pt idx="675">
                  <c:v>0.97191134499999998</c:v>
                </c:pt>
                <c:pt idx="676">
                  <c:v>0.97715022299999998</c:v>
                </c:pt>
                <c:pt idx="677">
                  <c:v>0.97672485499999995</c:v>
                </c:pt>
                <c:pt idx="678">
                  <c:v>0.99283007300000004</c:v>
                </c:pt>
                <c:pt idx="679">
                  <c:v>0.98841830399999997</c:v>
                </c:pt>
                <c:pt idx="680">
                  <c:v>0.94771167000000001</c:v>
                </c:pt>
                <c:pt idx="681">
                  <c:v>0.98189840500000003</c:v>
                </c:pt>
                <c:pt idx="682">
                  <c:v>0.97716627599999994</c:v>
                </c:pt>
                <c:pt idx="683">
                  <c:v>0.97748908099999998</c:v>
                </c:pt>
                <c:pt idx="684">
                  <c:v>0.977734518</c:v>
                </c:pt>
                <c:pt idx="685">
                  <c:v>0.94615767200000001</c:v>
                </c:pt>
                <c:pt idx="686">
                  <c:v>0.99628055299999996</c:v>
                </c:pt>
                <c:pt idx="687">
                  <c:v>0.983887556</c:v>
                </c:pt>
                <c:pt idx="688">
                  <c:v>0.98522167500000002</c:v>
                </c:pt>
                <c:pt idx="689">
                  <c:v>0.97659421999999996</c:v>
                </c:pt>
                <c:pt idx="690">
                  <c:v>0.97926162299999997</c:v>
                </c:pt>
                <c:pt idx="691">
                  <c:v>0.98539257499999999</c:v>
                </c:pt>
                <c:pt idx="692">
                  <c:v>0.99097621000000002</c:v>
                </c:pt>
                <c:pt idx="693">
                  <c:v>0.97755427500000003</c:v>
                </c:pt>
                <c:pt idx="694">
                  <c:v>0.98904802000000003</c:v>
                </c:pt>
                <c:pt idx="695">
                  <c:v>0.97608129899999996</c:v>
                </c:pt>
                <c:pt idx="696">
                  <c:v>0.98744555499999997</c:v>
                </c:pt>
                <c:pt idx="697">
                  <c:v>0.99041355499999995</c:v>
                </c:pt>
                <c:pt idx="698">
                  <c:v>0.975790571</c:v>
                </c:pt>
                <c:pt idx="699">
                  <c:v>0.98834114799999995</c:v>
                </c:pt>
                <c:pt idx="700">
                  <c:v>0.99025295899999999</c:v>
                </c:pt>
                <c:pt idx="701">
                  <c:v>0.98575851400000003</c:v>
                </c:pt>
                <c:pt idx="702">
                  <c:v>0.98846484199999995</c:v>
                </c:pt>
                <c:pt idx="703">
                  <c:v>0.96845273899999995</c:v>
                </c:pt>
                <c:pt idx="704">
                  <c:v>0.97980544300000005</c:v>
                </c:pt>
                <c:pt idx="705">
                  <c:v>0.98787948699999995</c:v>
                </c:pt>
                <c:pt idx="706">
                  <c:v>0.98873692700000004</c:v>
                </c:pt>
                <c:pt idx="707">
                  <c:v>0.96434108500000004</c:v>
                </c:pt>
                <c:pt idx="708">
                  <c:v>0.98942867300000004</c:v>
                </c:pt>
                <c:pt idx="709">
                  <c:v>0.96402330899999999</c:v>
                </c:pt>
                <c:pt idx="710">
                  <c:v>0.97801920200000003</c:v>
                </c:pt>
                <c:pt idx="711">
                  <c:v>0.98973379500000003</c:v>
                </c:pt>
                <c:pt idx="712">
                  <c:v>0.96927702999999998</c:v>
                </c:pt>
                <c:pt idx="713">
                  <c:v>0.98777079000000001</c:v>
                </c:pt>
                <c:pt idx="714">
                  <c:v>0.97272047800000006</c:v>
                </c:pt>
                <c:pt idx="715">
                  <c:v>0.98977042900000001</c:v>
                </c:pt>
                <c:pt idx="716">
                  <c:v>0.97656714600000005</c:v>
                </c:pt>
                <c:pt idx="717">
                  <c:v>0.98408193499999996</c:v>
                </c:pt>
                <c:pt idx="718">
                  <c:v>0.97333642499999995</c:v>
                </c:pt>
                <c:pt idx="719">
                  <c:v>0.97328289400000001</c:v>
                </c:pt>
                <c:pt idx="720">
                  <c:v>0.97140649099999998</c:v>
                </c:pt>
                <c:pt idx="721">
                  <c:v>0.98663803400000005</c:v>
                </c:pt>
                <c:pt idx="722">
                  <c:v>0.98684047200000002</c:v>
                </c:pt>
                <c:pt idx="723">
                  <c:v>0.98059305699999999</c:v>
                </c:pt>
                <c:pt idx="724">
                  <c:v>0.97848204900000002</c:v>
                </c:pt>
                <c:pt idx="725">
                  <c:v>0.97362583199999997</c:v>
                </c:pt>
                <c:pt idx="726">
                  <c:v>0.97017939900000005</c:v>
                </c:pt>
                <c:pt idx="727">
                  <c:v>0.96995499299999999</c:v>
                </c:pt>
                <c:pt idx="728">
                  <c:v>0.98840129099999996</c:v>
                </c:pt>
                <c:pt idx="729">
                  <c:v>0.99033474799999999</c:v>
                </c:pt>
                <c:pt idx="730">
                  <c:v>0.98229229799999995</c:v>
                </c:pt>
                <c:pt idx="731">
                  <c:v>0.98204341399999995</c:v>
                </c:pt>
                <c:pt idx="732">
                  <c:v>0.977093463</c:v>
                </c:pt>
                <c:pt idx="733">
                  <c:v>0.97706042299999996</c:v>
                </c:pt>
                <c:pt idx="734">
                  <c:v>0.97873313500000003</c:v>
                </c:pt>
                <c:pt idx="735">
                  <c:v>0.97980387599999996</c:v>
                </c:pt>
                <c:pt idx="736">
                  <c:v>0.98741391599999995</c:v>
                </c:pt>
                <c:pt idx="737">
                  <c:v>0.98831559499999999</c:v>
                </c:pt>
                <c:pt idx="738">
                  <c:v>0.97436818800000002</c:v>
                </c:pt>
                <c:pt idx="739">
                  <c:v>0.97245522600000001</c:v>
                </c:pt>
                <c:pt idx="740">
                  <c:v>0.98558368500000004</c:v>
                </c:pt>
                <c:pt idx="741">
                  <c:v>0.977203818</c:v>
                </c:pt>
                <c:pt idx="742">
                  <c:v>0.98763005800000003</c:v>
                </c:pt>
                <c:pt idx="743">
                  <c:v>0.97625298299999996</c:v>
                </c:pt>
                <c:pt idx="744">
                  <c:v>0.982385811</c:v>
                </c:pt>
                <c:pt idx="745">
                  <c:v>0.97167371899999999</c:v>
                </c:pt>
                <c:pt idx="746">
                  <c:v>0.98293716200000003</c:v>
                </c:pt>
                <c:pt idx="747">
                  <c:v>0.81486325800000003</c:v>
                </c:pt>
                <c:pt idx="748">
                  <c:v>0.97368421100000002</c:v>
                </c:pt>
                <c:pt idx="749">
                  <c:v>0.96826737500000004</c:v>
                </c:pt>
                <c:pt idx="750">
                  <c:v>0.97799741100000004</c:v>
                </c:pt>
                <c:pt idx="751">
                  <c:v>0.96590399299999996</c:v>
                </c:pt>
                <c:pt idx="752">
                  <c:v>0.96675191800000004</c:v>
                </c:pt>
                <c:pt idx="753">
                  <c:v>0.98312752199999998</c:v>
                </c:pt>
                <c:pt idx="754">
                  <c:v>0.98162215100000005</c:v>
                </c:pt>
                <c:pt idx="755">
                  <c:v>0.98817191699999996</c:v>
                </c:pt>
                <c:pt idx="756">
                  <c:v>0.98399399799999998</c:v>
                </c:pt>
                <c:pt idx="757">
                  <c:v>0.97411427900000003</c:v>
                </c:pt>
                <c:pt idx="758">
                  <c:v>0.97702719500000001</c:v>
                </c:pt>
                <c:pt idx="759">
                  <c:v>0.97823892300000004</c:v>
                </c:pt>
                <c:pt idx="760">
                  <c:v>0.96401632199999998</c:v>
                </c:pt>
                <c:pt idx="761">
                  <c:v>0.96468044200000003</c:v>
                </c:pt>
                <c:pt idx="762">
                  <c:v>0.95168428800000004</c:v>
                </c:pt>
                <c:pt idx="763">
                  <c:v>0.97829552399999997</c:v>
                </c:pt>
                <c:pt idx="764">
                  <c:v>0.98405161900000004</c:v>
                </c:pt>
                <c:pt idx="765">
                  <c:v>0.95506394699999997</c:v>
                </c:pt>
                <c:pt idx="766">
                  <c:v>0.95896488000000002</c:v>
                </c:pt>
                <c:pt idx="767">
                  <c:v>0.98379881499999999</c:v>
                </c:pt>
                <c:pt idx="768">
                  <c:v>0.96342507600000005</c:v>
                </c:pt>
                <c:pt idx="769">
                  <c:v>0.962043447</c:v>
                </c:pt>
                <c:pt idx="770">
                  <c:v>0.97497953900000001</c:v>
                </c:pt>
                <c:pt idx="771">
                  <c:v>0.98237353599999999</c:v>
                </c:pt>
                <c:pt idx="772">
                  <c:v>0.972737458</c:v>
                </c:pt>
                <c:pt idx="773">
                  <c:v>0.97060258600000004</c:v>
                </c:pt>
                <c:pt idx="774">
                  <c:v>0.96823644799999997</c:v>
                </c:pt>
                <c:pt idx="775">
                  <c:v>0.97647058799999997</c:v>
                </c:pt>
                <c:pt idx="776">
                  <c:v>0.98036309700000002</c:v>
                </c:pt>
                <c:pt idx="777">
                  <c:v>0.96741320099999994</c:v>
                </c:pt>
                <c:pt idx="778">
                  <c:v>0.955072641</c:v>
                </c:pt>
                <c:pt idx="779">
                  <c:v>0.95768997</c:v>
                </c:pt>
                <c:pt idx="780">
                  <c:v>0.97263556100000004</c:v>
                </c:pt>
                <c:pt idx="781">
                  <c:v>0.98231087699999997</c:v>
                </c:pt>
                <c:pt idx="782">
                  <c:v>0.96972157800000003</c:v>
                </c:pt>
                <c:pt idx="783">
                  <c:v>0.95068390000000003</c:v>
                </c:pt>
                <c:pt idx="784">
                  <c:v>0.972346877</c:v>
                </c:pt>
                <c:pt idx="785">
                  <c:v>0.95995116000000003</c:v>
                </c:pt>
                <c:pt idx="786">
                  <c:v>0.90344909900000003</c:v>
                </c:pt>
                <c:pt idx="787">
                  <c:v>0.965556254</c:v>
                </c:pt>
                <c:pt idx="788">
                  <c:v>0.98827106899999995</c:v>
                </c:pt>
                <c:pt idx="789">
                  <c:v>0.96732189800000001</c:v>
                </c:pt>
                <c:pt idx="790">
                  <c:v>0.96498467300000002</c:v>
                </c:pt>
                <c:pt idx="791">
                  <c:v>0.97323065600000003</c:v>
                </c:pt>
                <c:pt idx="792">
                  <c:v>0.96744982899999998</c:v>
                </c:pt>
                <c:pt idx="793">
                  <c:v>0.96578128699999999</c:v>
                </c:pt>
                <c:pt idx="794">
                  <c:v>0.97240164399999995</c:v>
                </c:pt>
                <c:pt idx="795">
                  <c:v>0.97302551599999998</c:v>
                </c:pt>
                <c:pt idx="796">
                  <c:v>0.98396176300000004</c:v>
                </c:pt>
                <c:pt idx="797">
                  <c:v>0.97742080399999998</c:v>
                </c:pt>
                <c:pt idx="798">
                  <c:v>0.98630519800000005</c:v>
                </c:pt>
                <c:pt idx="799">
                  <c:v>0.96838701999999999</c:v>
                </c:pt>
                <c:pt idx="800">
                  <c:v>0.96539910900000003</c:v>
                </c:pt>
                <c:pt idx="801">
                  <c:v>0.96717440099999996</c:v>
                </c:pt>
                <c:pt idx="802">
                  <c:v>0.973797515</c:v>
                </c:pt>
                <c:pt idx="803">
                  <c:v>0.98531317500000004</c:v>
                </c:pt>
                <c:pt idx="804">
                  <c:v>0.97014925399999996</c:v>
                </c:pt>
                <c:pt idx="805">
                  <c:v>0.95382011600000005</c:v>
                </c:pt>
                <c:pt idx="806">
                  <c:v>0.97506175699999997</c:v>
                </c:pt>
                <c:pt idx="807">
                  <c:v>0.96296296299999995</c:v>
                </c:pt>
                <c:pt idx="808">
                  <c:v>0.97391408400000001</c:v>
                </c:pt>
                <c:pt idx="809">
                  <c:v>0.96802749399999999</c:v>
                </c:pt>
                <c:pt idx="810">
                  <c:v>0.97165131100000002</c:v>
                </c:pt>
                <c:pt idx="811">
                  <c:v>0.96821818999999998</c:v>
                </c:pt>
                <c:pt idx="812">
                  <c:v>0.96802841900000003</c:v>
                </c:pt>
                <c:pt idx="813">
                  <c:v>0.96993069499999995</c:v>
                </c:pt>
                <c:pt idx="814">
                  <c:v>0.87140730600000005</c:v>
                </c:pt>
                <c:pt idx="815">
                  <c:v>0.97437950399999995</c:v>
                </c:pt>
                <c:pt idx="816">
                  <c:v>0.98392511999999999</c:v>
                </c:pt>
                <c:pt idx="817">
                  <c:v>0.97648376299999995</c:v>
                </c:pt>
                <c:pt idx="818">
                  <c:v>0.97168583200000003</c:v>
                </c:pt>
                <c:pt idx="819">
                  <c:v>0.96599537800000002</c:v>
                </c:pt>
                <c:pt idx="820">
                  <c:v>0.95915112899999999</c:v>
                </c:pt>
                <c:pt idx="821">
                  <c:v>0.96992818700000005</c:v>
                </c:pt>
                <c:pt idx="822">
                  <c:v>0.95201292000000004</c:v>
                </c:pt>
                <c:pt idx="823">
                  <c:v>0.986830553</c:v>
                </c:pt>
                <c:pt idx="824">
                  <c:v>0.96427834000000001</c:v>
                </c:pt>
                <c:pt idx="825">
                  <c:v>0.96690438999999995</c:v>
                </c:pt>
                <c:pt idx="826">
                  <c:v>0.97015585299999996</c:v>
                </c:pt>
                <c:pt idx="827">
                  <c:v>0.97355300199999995</c:v>
                </c:pt>
                <c:pt idx="828">
                  <c:v>0.98613815999999999</c:v>
                </c:pt>
                <c:pt idx="829">
                  <c:v>0.98053097300000003</c:v>
                </c:pt>
                <c:pt idx="830">
                  <c:v>0.96584522299999997</c:v>
                </c:pt>
                <c:pt idx="831">
                  <c:v>0.97732067499999997</c:v>
                </c:pt>
                <c:pt idx="832">
                  <c:v>0.966388354</c:v>
                </c:pt>
                <c:pt idx="833">
                  <c:v>0.96359436899999995</c:v>
                </c:pt>
                <c:pt idx="834">
                  <c:v>0.94739857900000002</c:v>
                </c:pt>
                <c:pt idx="835">
                  <c:v>0.98238035700000004</c:v>
                </c:pt>
                <c:pt idx="836">
                  <c:v>0.95284534200000004</c:v>
                </c:pt>
                <c:pt idx="837">
                  <c:v>0.960147431</c:v>
                </c:pt>
                <c:pt idx="838">
                  <c:v>0.98043404899999997</c:v>
                </c:pt>
                <c:pt idx="839">
                  <c:v>0.93821229100000003</c:v>
                </c:pt>
                <c:pt idx="840">
                  <c:v>0.98135613300000002</c:v>
                </c:pt>
                <c:pt idx="841">
                  <c:v>0.96446339699999994</c:v>
                </c:pt>
                <c:pt idx="842">
                  <c:v>0.95892982900000001</c:v>
                </c:pt>
                <c:pt idx="843">
                  <c:v>0.92288318499999999</c:v>
                </c:pt>
                <c:pt idx="844">
                  <c:v>0.97592974099999996</c:v>
                </c:pt>
                <c:pt idx="845">
                  <c:v>0.95854157200000001</c:v>
                </c:pt>
                <c:pt idx="846">
                  <c:v>0.97845459700000004</c:v>
                </c:pt>
                <c:pt idx="847">
                  <c:v>0.95519301499999998</c:v>
                </c:pt>
                <c:pt idx="848">
                  <c:v>0.94650614399999999</c:v>
                </c:pt>
                <c:pt idx="849">
                  <c:v>0.93685881800000004</c:v>
                </c:pt>
                <c:pt idx="850">
                  <c:v>0.94736158000000004</c:v>
                </c:pt>
                <c:pt idx="851">
                  <c:v>0.883710145</c:v>
                </c:pt>
                <c:pt idx="852">
                  <c:v>0.97767804400000002</c:v>
                </c:pt>
                <c:pt idx="853">
                  <c:v>0.93357100400000004</c:v>
                </c:pt>
                <c:pt idx="854">
                  <c:v>0.97779654900000001</c:v>
                </c:pt>
                <c:pt idx="855">
                  <c:v>0.91215605200000005</c:v>
                </c:pt>
                <c:pt idx="856">
                  <c:v>0.97258421399999995</c:v>
                </c:pt>
                <c:pt idx="857">
                  <c:v>0.97323300899999998</c:v>
                </c:pt>
                <c:pt idx="858">
                  <c:v>0.98193371500000004</c:v>
                </c:pt>
                <c:pt idx="859">
                  <c:v>0.97428833800000003</c:v>
                </c:pt>
                <c:pt idx="860">
                  <c:v>0.988254835</c:v>
                </c:pt>
                <c:pt idx="861">
                  <c:v>0.939043615</c:v>
                </c:pt>
                <c:pt idx="862">
                  <c:v>0.98548621199999997</c:v>
                </c:pt>
                <c:pt idx="863">
                  <c:v>0.97110266199999995</c:v>
                </c:pt>
                <c:pt idx="864">
                  <c:v>0.96683291800000004</c:v>
                </c:pt>
                <c:pt idx="865">
                  <c:v>0.96772119300000004</c:v>
                </c:pt>
                <c:pt idx="866">
                  <c:v>0.97459790700000004</c:v>
                </c:pt>
                <c:pt idx="867">
                  <c:v>0.98714079499999996</c:v>
                </c:pt>
                <c:pt idx="868">
                  <c:v>0.97001787900000003</c:v>
                </c:pt>
                <c:pt idx="869">
                  <c:v>0.97851132699999999</c:v>
                </c:pt>
                <c:pt idx="870">
                  <c:v>0.97585227299999999</c:v>
                </c:pt>
                <c:pt idx="871">
                  <c:v>0.93101666500000002</c:v>
                </c:pt>
                <c:pt idx="872">
                  <c:v>0.98474487099999997</c:v>
                </c:pt>
                <c:pt idx="873">
                  <c:v>0.97717563799999996</c:v>
                </c:pt>
                <c:pt idx="874">
                  <c:v>0.98102981</c:v>
                </c:pt>
                <c:pt idx="875">
                  <c:v>0.96507503400000005</c:v>
                </c:pt>
                <c:pt idx="876">
                  <c:v>0.97361055600000002</c:v>
                </c:pt>
                <c:pt idx="877">
                  <c:v>0.97691597399999996</c:v>
                </c:pt>
                <c:pt idx="878">
                  <c:v>0.99153807900000002</c:v>
                </c:pt>
                <c:pt idx="879">
                  <c:v>0.97656770100000001</c:v>
                </c:pt>
                <c:pt idx="880">
                  <c:v>0.94373744100000001</c:v>
                </c:pt>
                <c:pt idx="881">
                  <c:v>0.98491083700000004</c:v>
                </c:pt>
                <c:pt idx="882">
                  <c:v>0.987511625</c:v>
                </c:pt>
                <c:pt idx="883">
                  <c:v>0.98108518600000005</c:v>
                </c:pt>
                <c:pt idx="884">
                  <c:v>0.90352724399999995</c:v>
                </c:pt>
                <c:pt idx="885">
                  <c:v>0.97634462200000005</c:v>
                </c:pt>
                <c:pt idx="886">
                  <c:v>0.96557709000000003</c:v>
                </c:pt>
                <c:pt idx="887">
                  <c:v>0.97635178300000003</c:v>
                </c:pt>
                <c:pt idx="888">
                  <c:v>0.96788990799999997</c:v>
                </c:pt>
                <c:pt idx="889">
                  <c:v>0.95049889899999995</c:v>
                </c:pt>
                <c:pt idx="890">
                  <c:v>0.98066117900000005</c:v>
                </c:pt>
                <c:pt idx="891">
                  <c:v>0.95812990099999995</c:v>
                </c:pt>
                <c:pt idx="892">
                  <c:v>0.92586054699999998</c:v>
                </c:pt>
                <c:pt idx="893">
                  <c:v>0.96971183299999997</c:v>
                </c:pt>
                <c:pt idx="894">
                  <c:v>0.97714432500000004</c:v>
                </c:pt>
                <c:pt idx="895">
                  <c:v>0.96382668599999999</c:v>
                </c:pt>
                <c:pt idx="896">
                  <c:v>0.96556671400000005</c:v>
                </c:pt>
                <c:pt idx="897">
                  <c:v>0.99042844100000005</c:v>
                </c:pt>
                <c:pt idx="898">
                  <c:v>0.96800215099999998</c:v>
                </c:pt>
                <c:pt idx="899">
                  <c:v>0.97808252699999998</c:v>
                </c:pt>
                <c:pt idx="900">
                  <c:v>0.94565628499999999</c:v>
                </c:pt>
                <c:pt idx="901">
                  <c:v>0.97626153000000004</c:v>
                </c:pt>
                <c:pt idx="902">
                  <c:v>0.97725657399999999</c:v>
                </c:pt>
                <c:pt idx="903">
                  <c:v>0.983452769</c:v>
                </c:pt>
                <c:pt idx="904">
                  <c:v>0.98221241199999998</c:v>
                </c:pt>
                <c:pt idx="905">
                  <c:v>0.98246825000000004</c:v>
                </c:pt>
                <c:pt idx="906">
                  <c:v>0.97109152200000004</c:v>
                </c:pt>
                <c:pt idx="907">
                  <c:v>0.97349397599999998</c:v>
                </c:pt>
                <c:pt idx="908">
                  <c:v>0.96807373799999996</c:v>
                </c:pt>
                <c:pt idx="909">
                  <c:v>0.96247024199999998</c:v>
                </c:pt>
                <c:pt idx="910">
                  <c:v>0.98273848200000002</c:v>
                </c:pt>
                <c:pt idx="911">
                  <c:v>0.89763033199999998</c:v>
                </c:pt>
                <c:pt idx="912">
                  <c:v>0.98461327099999996</c:v>
                </c:pt>
                <c:pt idx="913">
                  <c:v>0.942573989</c:v>
                </c:pt>
                <c:pt idx="914">
                  <c:v>0.97870452500000005</c:v>
                </c:pt>
                <c:pt idx="915">
                  <c:v>0.96614388799999995</c:v>
                </c:pt>
                <c:pt idx="916">
                  <c:v>0.94843834100000002</c:v>
                </c:pt>
                <c:pt idx="917">
                  <c:v>0.98004465500000004</c:v>
                </c:pt>
                <c:pt idx="918">
                  <c:v>0.97593961299999998</c:v>
                </c:pt>
                <c:pt idx="919">
                  <c:v>0.93745814900000002</c:v>
                </c:pt>
                <c:pt idx="920">
                  <c:v>0.98191278500000001</c:v>
                </c:pt>
                <c:pt idx="921">
                  <c:v>0.97995966700000003</c:v>
                </c:pt>
                <c:pt idx="922">
                  <c:v>0.97953929500000003</c:v>
                </c:pt>
                <c:pt idx="923">
                  <c:v>0.96542440100000004</c:v>
                </c:pt>
                <c:pt idx="924">
                  <c:v>0.95947315099999997</c:v>
                </c:pt>
                <c:pt idx="925">
                  <c:v>0.97171717199999996</c:v>
                </c:pt>
                <c:pt idx="926">
                  <c:v>0.95074856600000002</c:v>
                </c:pt>
                <c:pt idx="927">
                  <c:v>0.95908207899999998</c:v>
                </c:pt>
                <c:pt idx="928">
                  <c:v>0.978940484</c:v>
                </c:pt>
                <c:pt idx="929">
                  <c:v>0.991673213</c:v>
                </c:pt>
                <c:pt idx="930">
                  <c:v>0.97965074299999999</c:v>
                </c:pt>
                <c:pt idx="931">
                  <c:v>0.96853198799999995</c:v>
                </c:pt>
                <c:pt idx="932">
                  <c:v>0.97449372000000001</c:v>
                </c:pt>
                <c:pt idx="933">
                  <c:v>0.84986260300000005</c:v>
                </c:pt>
                <c:pt idx="934">
                  <c:v>0.98097225600000004</c:v>
                </c:pt>
                <c:pt idx="935">
                  <c:v>0.98313704499999999</c:v>
                </c:pt>
                <c:pt idx="936">
                  <c:v>0.96732394399999999</c:v>
                </c:pt>
                <c:pt idx="937">
                  <c:v>0.97044476300000004</c:v>
                </c:pt>
                <c:pt idx="938">
                  <c:v>0.97691218099999999</c:v>
                </c:pt>
                <c:pt idx="939">
                  <c:v>0.96851040499999996</c:v>
                </c:pt>
                <c:pt idx="940">
                  <c:v>0.97080382700000001</c:v>
                </c:pt>
                <c:pt idx="941">
                  <c:v>0.98960499000000002</c:v>
                </c:pt>
                <c:pt idx="942">
                  <c:v>0.98182998099999996</c:v>
                </c:pt>
                <c:pt idx="943">
                  <c:v>0.95850273399999997</c:v>
                </c:pt>
                <c:pt idx="944">
                  <c:v>0.96520618599999997</c:v>
                </c:pt>
                <c:pt idx="945">
                  <c:v>0.96394123799999998</c:v>
                </c:pt>
                <c:pt idx="946">
                  <c:v>0.96528987300000002</c:v>
                </c:pt>
                <c:pt idx="947">
                  <c:v>0.93158231899999999</c:v>
                </c:pt>
                <c:pt idx="948">
                  <c:v>0.80123609399999995</c:v>
                </c:pt>
                <c:pt idx="949">
                  <c:v>0.95224934699999997</c:v>
                </c:pt>
                <c:pt idx="950">
                  <c:v>0.96344057400000005</c:v>
                </c:pt>
                <c:pt idx="951">
                  <c:v>0.87981890500000004</c:v>
                </c:pt>
                <c:pt idx="952">
                  <c:v>0.92872906700000002</c:v>
                </c:pt>
                <c:pt idx="953">
                  <c:v>0.98287071800000003</c:v>
                </c:pt>
                <c:pt idx="954">
                  <c:v>0.97605253000000003</c:v>
                </c:pt>
                <c:pt idx="955">
                  <c:v>0.948592828</c:v>
                </c:pt>
                <c:pt idx="956">
                  <c:v>0.91930141499999996</c:v>
                </c:pt>
                <c:pt idx="957">
                  <c:v>0.98361833600000004</c:v>
                </c:pt>
                <c:pt idx="958">
                  <c:v>0.95326390699999997</c:v>
                </c:pt>
                <c:pt idx="959">
                  <c:v>0.97769953099999996</c:v>
                </c:pt>
                <c:pt idx="960">
                  <c:v>0.95158286800000003</c:v>
                </c:pt>
                <c:pt idx="961">
                  <c:v>0.95384615399999995</c:v>
                </c:pt>
                <c:pt idx="962">
                  <c:v>0.97713845399999999</c:v>
                </c:pt>
                <c:pt idx="963">
                  <c:v>0.80267817600000002</c:v>
                </c:pt>
                <c:pt idx="964">
                  <c:v>0.97722429399999999</c:v>
                </c:pt>
                <c:pt idx="965">
                  <c:v>0.97482103200000003</c:v>
                </c:pt>
                <c:pt idx="966">
                  <c:v>0.95414027700000004</c:v>
                </c:pt>
                <c:pt idx="967">
                  <c:v>0.96413896200000004</c:v>
                </c:pt>
                <c:pt idx="968">
                  <c:v>0.96802293500000003</c:v>
                </c:pt>
                <c:pt idx="969">
                  <c:v>0.84533936700000001</c:v>
                </c:pt>
                <c:pt idx="970">
                  <c:v>0.97518546900000003</c:v>
                </c:pt>
                <c:pt idx="971">
                  <c:v>0.97023397499999997</c:v>
                </c:pt>
                <c:pt idx="972">
                  <c:v>0.98233446700000004</c:v>
                </c:pt>
                <c:pt idx="973">
                  <c:v>0.95748518400000004</c:v>
                </c:pt>
                <c:pt idx="974">
                  <c:v>0.991100219</c:v>
                </c:pt>
                <c:pt idx="975">
                  <c:v>0.95869776500000004</c:v>
                </c:pt>
                <c:pt idx="976">
                  <c:v>0.98039969299999996</c:v>
                </c:pt>
                <c:pt idx="977">
                  <c:v>0.97748275399999995</c:v>
                </c:pt>
                <c:pt idx="978">
                  <c:v>0.97239942700000004</c:v>
                </c:pt>
                <c:pt idx="979">
                  <c:v>0.97262520500000005</c:v>
                </c:pt>
                <c:pt idx="980">
                  <c:v>0.98526657500000003</c:v>
                </c:pt>
                <c:pt idx="981">
                  <c:v>0.96538140100000003</c:v>
                </c:pt>
                <c:pt idx="982">
                  <c:v>0.9693505</c:v>
                </c:pt>
                <c:pt idx="983">
                  <c:v>0.986815416</c:v>
                </c:pt>
                <c:pt idx="984">
                  <c:v>0.98154450299999996</c:v>
                </c:pt>
                <c:pt idx="985">
                  <c:v>0.96943231399999996</c:v>
                </c:pt>
                <c:pt idx="986">
                  <c:v>0.97482776900000001</c:v>
                </c:pt>
                <c:pt idx="987">
                  <c:v>0.98693778600000004</c:v>
                </c:pt>
                <c:pt idx="988">
                  <c:v>0.97403194299999996</c:v>
                </c:pt>
                <c:pt idx="989">
                  <c:v>0.98222017500000003</c:v>
                </c:pt>
                <c:pt idx="990">
                  <c:v>0.985338665</c:v>
                </c:pt>
                <c:pt idx="991">
                  <c:v>0.98560787800000005</c:v>
                </c:pt>
                <c:pt idx="992">
                  <c:v>0.95307682000000005</c:v>
                </c:pt>
                <c:pt idx="993">
                  <c:v>0.96677173599999999</c:v>
                </c:pt>
                <c:pt idx="994">
                  <c:v>0.97524627399999997</c:v>
                </c:pt>
                <c:pt idx="995">
                  <c:v>0.93469150199999995</c:v>
                </c:pt>
                <c:pt idx="996">
                  <c:v>0.90017352299999998</c:v>
                </c:pt>
                <c:pt idx="997">
                  <c:v>0.968032585</c:v>
                </c:pt>
                <c:pt idx="998">
                  <c:v>0.97976476499999998</c:v>
                </c:pt>
                <c:pt idx="999">
                  <c:v>0.96045883899999995</c:v>
                </c:pt>
                <c:pt idx="1000">
                  <c:v>0.95941450399999995</c:v>
                </c:pt>
                <c:pt idx="1001">
                  <c:v>0.97902684600000001</c:v>
                </c:pt>
                <c:pt idx="1002">
                  <c:v>0.93567115700000003</c:v>
                </c:pt>
                <c:pt idx="1003">
                  <c:v>0.93658271400000004</c:v>
                </c:pt>
                <c:pt idx="1004">
                  <c:v>0.98693982099999999</c:v>
                </c:pt>
                <c:pt idx="1005">
                  <c:v>0.98192771099999998</c:v>
                </c:pt>
                <c:pt idx="1006">
                  <c:v>0.96583933799999999</c:v>
                </c:pt>
                <c:pt idx="1007">
                  <c:v>0.98670381200000001</c:v>
                </c:pt>
                <c:pt idx="1008">
                  <c:v>0.95735347900000001</c:v>
                </c:pt>
                <c:pt idx="1009">
                  <c:v>0.92515058800000005</c:v>
                </c:pt>
                <c:pt idx="1010">
                  <c:v>0.95270660799999995</c:v>
                </c:pt>
                <c:pt idx="1011">
                  <c:v>0.98042542099999996</c:v>
                </c:pt>
                <c:pt idx="1012">
                  <c:v>0.98006422299999996</c:v>
                </c:pt>
                <c:pt idx="1013">
                  <c:v>0.96469086800000003</c:v>
                </c:pt>
                <c:pt idx="1014">
                  <c:v>0.97041959899999997</c:v>
                </c:pt>
                <c:pt idx="1015">
                  <c:v>0.96597282799999995</c:v>
                </c:pt>
                <c:pt idx="1016">
                  <c:v>0.95982042599999995</c:v>
                </c:pt>
                <c:pt idx="1017">
                  <c:v>0.96379983400000002</c:v>
                </c:pt>
                <c:pt idx="1018">
                  <c:v>0.98319551900000002</c:v>
                </c:pt>
                <c:pt idx="1019">
                  <c:v>0.97767616999999996</c:v>
                </c:pt>
                <c:pt idx="1020">
                  <c:v>0.97335221400000005</c:v>
                </c:pt>
                <c:pt idx="1021">
                  <c:v>0.97140707299999995</c:v>
                </c:pt>
                <c:pt idx="1022">
                  <c:v>0.96716518600000001</c:v>
                </c:pt>
                <c:pt idx="1023">
                  <c:v>0.979478085</c:v>
                </c:pt>
                <c:pt idx="1024">
                  <c:v>0.94921644900000002</c:v>
                </c:pt>
                <c:pt idx="1025">
                  <c:v>0.96402201600000004</c:v>
                </c:pt>
                <c:pt idx="1026">
                  <c:v>0.97249534900000001</c:v>
                </c:pt>
                <c:pt idx="1027">
                  <c:v>0.97547005399999998</c:v>
                </c:pt>
                <c:pt idx="1028">
                  <c:v>0.97271325200000003</c:v>
                </c:pt>
                <c:pt idx="1029">
                  <c:v>0.95595729200000001</c:v>
                </c:pt>
                <c:pt idx="1030">
                  <c:v>0.94610476799999998</c:v>
                </c:pt>
                <c:pt idx="1031">
                  <c:v>0.98453539499999998</c:v>
                </c:pt>
                <c:pt idx="1032">
                  <c:v>0.98693303200000004</c:v>
                </c:pt>
                <c:pt idx="1033">
                  <c:v>0.97715735999999997</c:v>
                </c:pt>
                <c:pt idx="1034">
                  <c:v>0.95945447800000006</c:v>
                </c:pt>
                <c:pt idx="1035">
                  <c:v>0.96336483500000003</c:v>
                </c:pt>
                <c:pt idx="1036">
                  <c:v>0.96640780199999998</c:v>
                </c:pt>
                <c:pt idx="1037">
                  <c:v>0.94925871799999995</c:v>
                </c:pt>
                <c:pt idx="1038">
                  <c:v>0.97652582200000004</c:v>
                </c:pt>
                <c:pt idx="1039">
                  <c:v>0.98025666300000003</c:v>
                </c:pt>
                <c:pt idx="1040">
                  <c:v>0.98285258499999995</c:v>
                </c:pt>
                <c:pt idx="1041">
                  <c:v>0.95586990699999996</c:v>
                </c:pt>
                <c:pt idx="1042">
                  <c:v>0.95155227600000003</c:v>
                </c:pt>
                <c:pt idx="1043">
                  <c:v>0.97568807300000004</c:v>
                </c:pt>
                <c:pt idx="1044">
                  <c:v>0.96184699699999998</c:v>
                </c:pt>
                <c:pt idx="1045">
                  <c:v>0.97737207500000001</c:v>
                </c:pt>
                <c:pt idx="1046">
                  <c:v>0.96732211099999998</c:v>
                </c:pt>
                <c:pt idx="1047">
                  <c:v>0.95017553300000002</c:v>
                </c:pt>
                <c:pt idx="1048">
                  <c:v>0.96985645899999995</c:v>
                </c:pt>
                <c:pt idx="1049">
                  <c:v>0.96423311599999995</c:v>
                </c:pt>
                <c:pt idx="1050">
                  <c:v>0.96281645599999999</c:v>
                </c:pt>
                <c:pt idx="1051">
                  <c:v>0.96927850999999998</c:v>
                </c:pt>
                <c:pt idx="1052">
                  <c:v>0.975589343</c:v>
                </c:pt>
                <c:pt idx="1053">
                  <c:v>0.96548130799999998</c:v>
                </c:pt>
                <c:pt idx="1054">
                  <c:v>0.96473507000000003</c:v>
                </c:pt>
                <c:pt idx="1055">
                  <c:v>0.95072007199999997</c:v>
                </c:pt>
                <c:pt idx="1056">
                  <c:v>0.96957616400000002</c:v>
                </c:pt>
                <c:pt idx="1057">
                  <c:v>0.97686135500000004</c:v>
                </c:pt>
                <c:pt idx="1058">
                  <c:v>0.95593726700000003</c:v>
                </c:pt>
                <c:pt idx="1059">
                  <c:v>0.96235508700000005</c:v>
                </c:pt>
                <c:pt idx="1060">
                  <c:v>0.97450302499999997</c:v>
                </c:pt>
                <c:pt idx="1061">
                  <c:v>0.96506462000000004</c:v>
                </c:pt>
                <c:pt idx="1062">
                  <c:v>0.97673598900000003</c:v>
                </c:pt>
                <c:pt idx="1063">
                  <c:v>0.96857494200000005</c:v>
                </c:pt>
                <c:pt idx="1064">
                  <c:v>0.955947137</c:v>
                </c:pt>
                <c:pt idx="1065">
                  <c:v>0.95129510699999997</c:v>
                </c:pt>
                <c:pt idx="1066">
                  <c:v>0.96082993999999999</c:v>
                </c:pt>
                <c:pt idx="1067">
                  <c:v>0.96201565200000005</c:v>
                </c:pt>
                <c:pt idx="1068">
                  <c:v>0.97335955699999999</c:v>
                </c:pt>
                <c:pt idx="1069">
                  <c:v>0.97239963500000004</c:v>
                </c:pt>
                <c:pt idx="1070">
                  <c:v>0.95371227599999997</c:v>
                </c:pt>
                <c:pt idx="1071">
                  <c:v>0.98507157499999998</c:v>
                </c:pt>
                <c:pt idx="1072">
                  <c:v>0.98109965600000004</c:v>
                </c:pt>
                <c:pt idx="1073">
                  <c:v>0.96705776200000004</c:v>
                </c:pt>
                <c:pt idx="1074">
                  <c:v>0.980966966</c:v>
                </c:pt>
                <c:pt idx="1075">
                  <c:v>0.95715875399999994</c:v>
                </c:pt>
                <c:pt idx="1076">
                  <c:v>0.94050925900000004</c:v>
                </c:pt>
                <c:pt idx="1077">
                  <c:v>0.98385689399999998</c:v>
                </c:pt>
                <c:pt idx="1078">
                  <c:v>0.95774647899999998</c:v>
                </c:pt>
                <c:pt idx="1079">
                  <c:v>0.99224318700000003</c:v>
                </c:pt>
                <c:pt idx="1080">
                  <c:v>0.92332506199999997</c:v>
                </c:pt>
                <c:pt idx="1081">
                  <c:v>0.97321005199999999</c:v>
                </c:pt>
                <c:pt idx="1082">
                  <c:v>0.98171116199999997</c:v>
                </c:pt>
                <c:pt idx="1083">
                  <c:v>0.98547897699999998</c:v>
                </c:pt>
                <c:pt idx="1084">
                  <c:v>0.97117029099999996</c:v>
                </c:pt>
                <c:pt idx="1085">
                  <c:v>0.96480433200000004</c:v>
                </c:pt>
                <c:pt idx="1086">
                  <c:v>0.97674943599999997</c:v>
                </c:pt>
                <c:pt idx="1087">
                  <c:v>0.97048611100000004</c:v>
                </c:pt>
                <c:pt idx="1088">
                  <c:v>0.96515513100000005</c:v>
                </c:pt>
                <c:pt idx="1089">
                  <c:v>0.97543617999999999</c:v>
                </c:pt>
                <c:pt idx="1090">
                  <c:v>0.97375565600000002</c:v>
                </c:pt>
                <c:pt idx="1091">
                  <c:v>0.97493163199999999</c:v>
                </c:pt>
                <c:pt idx="1092">
                  <c:v>0.96954556300000005</c:v>
                </c:pt>
                <c:pt idx="1093">
                  <c:v>0.97809040599999997</c:v>
                </c:pt>
                <c:pt idx="1094">
                  <c:v>0.97701688600000003</c:v>
                </c:pt>
                <c:pt idx="1095">
                  <c:v>0.98594642099999996</c:v>
                </c:pt>
                <c:pt idx="1096">
                  <c:v>0.97931184699999996</c:v>
                </c:pt>
                <c:pt idx="1097">
                  <c:v>0.96965399900000004</c:v>
                </c:pt>
                <c:pt idx="1098">
                  <c:v>0.94927996599999998</c:v>
                </c:pt>
                <c:pt idx="1099">
                  <c:v>0.98737697899999999</c:v>
                </c:pt>
                <c:pt idx="1100">
                  <c:v>0.97679965300000005</c:v>
                </c:pt>
                <c:pt idx="1101">
                  <c:v>0.97981651400000003</c:v>
                </c:pt>
                <c:pt idx="1102">
                  <c:v>0.97576948299999999</c:v>
                </c:pt>
                <c:pt idx="1103">
                  <c:v>0.98392148700000004</c:v>
                </c:pt>
                <c:pt idx="1104">
                  <c:v>0.97923875400000004</c:v>
                </c:pt>
                <c:pt idx="1105">
                  <c:v>0.95407407399999999</c:v>
                </c:pt>
                <c:pt idx="1106">
                  <c:v>0.97945607499999998</c:v>
                </c:pt>
                <c:pt idx="1107">
                  <c:v>0.98324022300000002</c:v>
                </c:pt>
                <c:pt idx="1108">
                  <c:v>0.99096448800000003</c:v>
                </c:pt>
                <c:pt idx="1109">
                  <c:v>0.97361423599999997</c:v>
                </c:pt>
                <c:pt idx="1110">
                  <c:v>0.93747083499999995</c:v>
                </c:pt>
                <c:pt idx="1111">
                  <c:v>0.77286012500000001</c:v>
                </c:pt>
                <c:pt idx="1112">
                  <c:v>0.96288395900000001</c:v>
                </c:pt>
                <c:pt idx="1113">
                  <c:v>0.97807376999999995</c:v>
                </c:pt>
                <c:pt idx="1114">
                  <c:v>0.69972948599999996</c:v>
                </c:pt>
                <c:pt idx="1115">
                  <c:v>0.86352418600000003</c:v>
                </c:pt>
                <c:pt idx="1116">
                  <c:v>0.55357890300000001</c:v>
                </c:pt>
                <c:pt idx="1117">
                  <c:v>0.65054537999999995</c:v>
                </c:pt>
                <c:pt idx="1118">
                  <c:v>0.77567567599999998</c:v>
                </c:pt>
                <c:pt idx="1119">
                  <c:v>0.67366120200000001</c:v>
                </c:pt>
                <c:pt idx="1120">
                  <c:v>0.88611435199999999</c:v>
                </c:pt>
                <c:pt idx="1121">
                  <c:v>0.23707800900000001</c:v>
                </c:pt>
                <c:pt idx="1122">
                  <c:v>0.361144458</c:v>
                </c:pt>
                <c:pt idx="1123">
                  <c:v>0.96166134199999997</c:v>
                </c:pt>
                <c:pt idx="1124">
                  <c:v>0.93011405000000003</c:v>
                </c:pt>
                <c:pt idx="1125">
                  <c:v>0.76206244099999998</c:v>
                </c:pt>
                <c:pt idx="1126">
                  <c:v>0.89789789799999997</c:v>
                </c:pt>
                <c:pt idx="1127">
                  <c:v>0.62738269800000002</c:v>
                </c:pt>
                <c:pt idx="1128">
                  <c:v>0.56119610600000003</c:v>
                </c:pt>
                <c:pt idx="1129">
                  <c:v>0.51609058399999996</c:v>
                </c:pt>
                <c:pt idx="1130">
                  <c:v>0.57906360400000001</c:v>
                </c:pt>
                <c:pt idx="1131">
                  <c:v>0.49749103900000002</c:v>
                </c:pt>
                <c:pt idx="1132">
                  <c:v>0.94081145600000005</c:v>
                </c:pt>
                <c:pt idx="1133">
                  <c:v>0.88873298700000003</c:v>
                </c:pt>
                <c:pt idx="1134">
                  <c:v>0.83736526899999997</c:v>
                </c:pt>
                <c:pt idx="1135">
                  <c:v>0.32080455099999999</c:v>
                </c:pt>
                <c:pt idx="1136">
                  <c:v>0.30039339100000001</c:v>
                </c:pt>
                <c:pt idx="1137">
                  <c:v>0.22956696300000001</c:v>
                </c:pt>
                <c:pt idx="1138">
                  <c:v>0.36215112300000002</c:v>
                </c:pt>
                <c:pt idx="1139">
                  <c:v>0.98974763399999999</c:v>
                </c:pt>
                <c:pt idx="1140">
                  <c:v>0.94541823800000002</c:v>
                </c:pt>
                <c:pt idx="1141">
                  <c:v>0.68707725200000003</c:v>
                </c:pt>
                <c:pt idx="1142">
                  <c:v>0.27887527000000001</c:v>
                </c:pt>
                <c:pt idx="1143">
                  <c:v>0.71893794899999997</c:v>
                </c:pt>
                <c:pt idx="1144">
                  <c:v>0.40541792100000001</c:v>
                </c:pt>
                <c:pt idx="1145">
                  <c:v>0.642157953</c:v>
                </c:pt>
                <c:pt idx="1146">
                  <c:v>0.84551170899999994</c:v>
                </c:pt>
                <c:pt idx="1147">
                  <c:v>0.98609394299999997</c:v>
                </c:pt>
                <c:pt idx="1148">
                  <c:v>0.96983587199999999</c:v>
                </c:pt>
                <c:pt idx="1149">
                  <c:v>0.91009743099999996</c:v>
                </c:pt>
                <c:pt idx="1150">
                  <c:v>0.88918507199999997</c:v>
                </c:pt>
                <c:pt idx="1151">
                  <c:v>0.80662794699999996</c:v>
                </c:pt>
                <c:pt idx="1152">
                  <c:v>0.53314513799999996</c:v>
                </c:pt>
                <c:pt idx="1153">
                  <c:v>0.75760233899999996</c:v>
                </c:pt>
                <c:pt idx="1154">
                  <c:v>0.59425151899999995</c:v>
                </c:pt>
                <c:pt idx="1155">
                  <c:v>0.98162845399999998</c:v>
                </c:pt>
                <c:pt idx="1156">
                  <c:v>0.96152822199999999</c:v>
                </c:pt>
                <c:pt idx="1157">
                  <c:v>0.96293569000000001</c:v>
                </c:pt>
                <c:pt idx="1158">
                  <c:v>0.96578631500000001</c:v>
                </c:pt>
                <c:pt idx="1159">
                  <c:v>0.96813894599999994</c:v>
                </c:pt>
                <c:pt idx="1160">
                  <c:v>0.97006663199999998</c:v>
                </c:pt>
                <c:pt idx="1161">
                  <c:v>0.94951947400000003</c:v>
                </c:pt>
                <c:pt idx="1162">
                  <c:v>0.58539659700000002</c:v>
                </c:pt>
                <c:pt idx="1163">
                  <c:v>0.97376486500000003</c:v>
                </c:pt>
                <c:pt idx="1164">
                  <c:v>0.96723328099999994</c:v>
                </c:pt>
                <c:pt idx="1165">
                  <c:v>0.96112796300000003</c:v>
                </c:pt>
                <c:pt idx="1166">
                  <c:v>0.95669509399999997</c:v>
                </c:pt>
                <c:pt idx="1167">
                  <c:v>0.96806364899999997</c:v>
                </c:pt>
                <c:pt idx="1168">
                  <c:v>0.97323548500000001</c:v>
                </c:pt>
                <c:pt idx="1169">
                  <c:v>0.99380896200000002</c:v>
                </c:pt>
                <c:pt idx="1170">
                  <c:v>0.72427775000000005</c:v>
                </c:pt>
                <c:pt idx="1171">
                  <c:v>0.98473208199999995</c:v>
                </c:pt>
                <c:pt idx="1172">
                  <c:v>0.98558405800000004</c:v>
                </c:pt>
                <c:pt idx="1173">
                  <c:v>0.95772413000000001</c:v>
                </c:pt>
                <c:pt idx="1174">
                  <c:v>0.96539310199999995</c:v>
                </c:pt>
                <c:pt idx="1175">
                  <c:v>0.968214091</c:v>
                </c:pt>
                <c:pt idx="1176">
                  <c:v>0.95414770699999996</c:v>
                </c:pt>
                <c:pt idx="1177">
                  <c:v>0.97432316299999999</c:v>
                </c:pt>
                <c:pt idx="1178">
                  <c:v>0.98135000500000003</c:v>
                </c:pt>
                <c:pt idx="1179">
                  <c:v>0.978453876</c:v>
                </c:pt>
                <c:pt idx="1180">
                  <c:v>0.972115285</c:v>
                </c:pt>
                <c:pt idx="1181">
                  <c:v>0.98334059200000001</c:v>
                </c:pt>
                <c:pt idx="1182">
                  <c:v>0.97667185099999998</c:v>
                </c:pt>
                <c:pt idx="1183">
                  <c:v>0.96842716200000001</c:v>
                </c:pt>
                <c:pt idx="1184">
                  <c:v>0.98108227000000003</c:v>
                </c:pt>
                <c:pt idx="1185">
                  <c:v>0.95709809599999995</c:v>
                </c:pt>
                <c:pt idx="1186">
                  <c:v>0.96429391499999995</c:v>
                </c:pt>
                <c:pt idx="1187">
                  <c:v>0.98328782100000001</c:v>
                </c:pt>
                <c:pt idx="1188">
                  <c:v>0.97545662099999997</c:v>
                </c:pt>
                <c:pt idx="1189">
                  <c:v>0.97067054699999999</c:v>
                </c:pt>
                <c:pt idx="1190">
                  <c:v>0.97897474799999995</c:v>
                </c:pt>
                <c:pt idx="1191">
                  <c:v>0.97175851800000002</c:v>
                </c:pt>
                <c:pt idx="1192">
                  <c:v>0.99020674600000003</c:v>
                </c:pt>
                <c:pt idx="1193">
                  <c:v>0.97824397799999996</c:v>
                </c:pt>
                <c:pt idx="1194">
                  <c:v>0.98148775300000002</c:v>
                </c:pt>
                <c:pt idx="1195">
                  <c:v>0.96966983799999995</c:v>
                </c:pt>
                <c:pt idx="1196">
                  <c:v>0.86736495199999997</c:v>
                </c:pt>
                <c:pt idx="1197">
                  <c:v>0.97731843600000001</c:v>
                </c:pt>
                <c:pt idx="1198">
                  <c:v>0.98472493400000005</c:v>
                </c:pt>
                <c:pt idx="1199">
                  <c:v>0.96517527700000005</c:v>
                </c:pt>
                <c:pt idx="1200">
                  <c:v>0.96931429199999997</c:v>
                </c:pt>
                <c:pt idx="1201">
                  <c:v>0.95818486700000005</c:v>
                </c:pt>
                <c:pt idx="1202">
                  <c:v>0.98085263899999997</c:v>
                </c:pt>
                <c:pt idx="1203">
                  <c:v>0.98077333899999997</c:v>
                </c:pt>
                <c:pt idx="1204">
                  <c:v>0.98066841400000004</c:v>
                </c:pt>
                <c:pt idx="1205">
                  <c:v>0.96791566399999995</c:v>
                </c:pt>
                <c:pt idx="1206">
                  <c:v>0.95372844300000004</c:v>
                </c:pt>
                <c:pt idx="1207">
                  <c:v>0.90038268399999999</c:v>
                </c:pt>
                <c:pt idx="1208">
                  <c:v>0.97609850300000001</c:v>
                </c:pt>
                <c:pt idx="1209">
                  <c:v>0.97034715500000002</c:v>
                </c:pt>
                <c:pt idx="1210">
                  <c:v>0.95924959600000004</c:v>
                </c:pt>
                <c:pt idx="1211">
                  <c:v>0.963316214</c:v>
                </c:pt>
                <c:pt idx="1212">
                  <c:v>0.98039652499999996</c:v>
                </c:pt>
                <c:pt idx="1213">
                  <c:v>0.98411998199999995</c:v>
                </c:pt>
                <c:pt idx="1214">
                  <c:v>0.96365068600000003</c:v>
                </c:pt>
                <c:pt idx="1215">
                  <c:v>0.967396535</c:v>
                </c:pt>
                <c:pt idx="1216">
                  <c:v>0.97601718199999998</c:v>
                </c:pt>
                <c:pt idx="1217">
                  <c:v>0.95540662499999995</c:v>
                </c:pt>
                <c:pt idx="1218">
                  <c:v>0.95327583999999999</c:v>
                </c:pt>
                <c:pt idx="1219">
                  <c:v>0.98818992500000002</c:v>
                </c:pt>
                <c:pt idx="1220">
                  <c:v>0.97188113899999995</c:v>
                </c:pt>
                <c:pt idx="1221">
                  <c:v>0.96296296299999995</c:v>
                </c:pt>
                <c:pt idx="1222">
                  <c:v>0.98067896499999996</c:v>
                </c:pt>
                <c:pt idx="1223">
                  <c:v>0.98282839300000002</c:v>
                </c:pt>
                <c:pt idx="1224">
                  <c:v>0.97169245500000001</c:v>
                </c:pt>
                <c:pt idx="1225">
                  <c:v>0.97640845099999996</c:v>
                </c:pt>
                <c:pt idx="1226">
                  <c:v>0.96538274000000002</c:v>
                </c:pt>
                <c:pt idx="1227">
                  <c:v>0.96299570599999995</c:v>
                </c:pt>
                <c:pt idx="1228">
                  <c:v>0.96953861799999996</c:v>
                </c:pt>
                <c:pt idx="1229">
                  <c:v>0.97800712599999995</c:v>
                </c:pt>
                <c:pt idx="1230">
                  <c:v>0.98238139099999999</c:v>
                </c:pt>
                <c:pt idx="1231">
                  <c:v>0.98665592999999996</c:v>
                </c:pt>
                <c:pt idx="1232">
                  <c:v>0.99330920300000003</c:v>
                </c:pt>
                <c:pt idx="1233">
                  <c:v>0.97047585999999997</c:v>
                </c:pt>
                <c:pt idx="1234">
                  <c:v>0.96597245899999995</c:v>
                </c:pt>
                <c:pt idx="1235">
                  <c:v>0.978445695</c:v>
                </c:pt>
                <c:pt idx="1236">
                  <c:v>0.97079581400000003</c:v>
                </c:pt>
                <c:pt idx="1237">
                  <c:v>0.96827873099999995</c:v>
                </c:pt>
                <c:pt idx="1238">
                  <c:v>0.97031328999999999</c:v>
                </c:pt>
                <c:pt idx="1239">
                  <c:v>0.94075403899999999</c:v>
                </c:pt>
                <c:pt idx="1240">
                  <c:v>0.97659625500000002</c:v>
                </c:pt>
                <c:pt idx="1241">
                  <c:v>0.98849956999999999</c:v>
                </c:pt>
                <c:pt idx="1242">
                  <c:v>0.99136348900000004</c:v>
                </c:pt>
                <c:pt idx="1243">
                  <c:v>0.97352629700000004</c:v>
                </c:pt>
                <c:pt idx="1244">
                  <c:v>0.95652173900000004</c:v>
                </c:pt>
                <c:pt idx="1245">
                  <c:v>0.96116976099999996</c:v>
                </c:pt>
                <c:pt idx="1246">
                  <c:v>0.96915484299999999</c:v>
                </c:pt>
                <c:pt idx="1247">
                  <c:v>0.95217729399999995</c:v>
                </c:pt>
                <c:pt idx="1248">
                  <c:v>0.95806245999999995</c:v>
                </c:pt>
                <c:pt idx="1249">
                  <c:v>0.95952080699999998</c:v>
                </c:pt>
                <c:pt idx="1250">
                  <c:v>0.95850422199999996</c:v>
                </c:pt>
                <c:pt idx="1251">
                  <c:v>0.98264083300000005</c:v>
                </c:pt>
                <c:pt idx="1252">
                  <c:v>0.98348604299999998</c:v>
                </c:pt>
                <c:pt idx="1253">
                  <c:v>0.97603098200000005</c:v>
                </c:pt>
                <c:pt idx="1254">
                  <c:v>0.95227739499999997</c:v>
                </c:pt>
                <c:pt idx="1255">
                  <c:v>0.97601974800000002</c:v>
                </c:pt>
                <c:pt idx="1256">
                  <c:v>0.98498701899999996</c:v>
                </c:pt>
                <c:pt idx="1257">
                  <c:v>0.9715819</c:v>
                </c:pt>
                <c:pt idx="1258">
                  <c:v>0.96730178200000005</c:v>
                </c:pt>
                <c:pt idx="1259">
                  <c:v>0.964028777</c:v>
                </c:pt>
                <c:pt idx="1260">
                  <c:v>0.94734956999999997</c:v>
                </c:pt>
                <c:pt idx="1261">
                  <c:v>0.97510822500000005</c:v>
                </c:pt>
                <c:pt idx="1262">
                  <c:v>0.97549753900000002</c:v>
                </c:pt>
                <c:pt idx="1263">
                  <c:v>0.99041566800000003</c:v>
                </c:pt>
                <c:pt idx="1264">
                  <c:v>0.97514531999999998</c:v>
                </c:pt>
                <c:pt idx="1265">
                  <c:v>0.97646402700000001</c:v>
                </c:pt>
                <c:pt idx="1266">
                  <c:v>0.966145225</c:v>
                </c:pt>
                <c:pt idx="1267">
                  <c:v>0.96589595399999995</c:v>
                </c:pt>
                <c:pt idx="1268">
                  <c:v>0.97629731900000005</c:v>
                </c:pt>
                <c:pt idx="1269">
                  <c:v>0.97007333799999995</c:v>
                </c:pt>
                <c:pt idx="1270">
                  <c:v>0.98266225600000001</c:v>
                </c:pt>
                <c:pt idx="1271">
                  <c:v>0.95479824899999999</c:v>
                </c:pt>
                <c:pt idx="1272">
                  <c:v>0.942863699</c:v>
                </c:pt>
                <c:pt idx="1273">
                  <c:v>0.98149593099999999</c:v>
                </c:pt>
                <c:pt idx="1274">
                  <c:v>0.987714227</c:v>
                </c:pt>
                <c:pt idx="1275">
                  <c:v>0.98164842200000002</c:v>
                </c:pt>
                <c:pt idx="1276">
                  <c:v>0.98317179700000001</c:v>
                </c:pt>
                <c:pt idx="1277">
                  <c:v>0.97696715899999997</c:v>
                </c:pt>
                <c:pt idx="1278">
                  <c:v>0.97324452500000003</c:v>
                </c:pt>
                <c:pt idx="1279">
                  <c:v>0.95529493700000001</c:v>
                </c:pt>
                <c:pt idx="1280">
                  <c:v>0.96162872600000004</c:v>
                </c:pt>
                <c:pt idx="1281">
                  <c:v>0.95980762600000002</c:v>
                </c:pt>
                <c:pt idx="1282">
                  <c:v>0.94568996500000002</c:v>
                </c:pt>
                <c:pt idx="1283">
                  <c:v>0.93960200199999999</c:v>
                </c:pt>
                <c:pt idx="1284">
                  <c:v>0.98046260900000004</c:v>
                </c:pt>
                <c:pt idx="1285">
                  <c:v>0.97485970799999999</c:v>
                </c:pt>
                <c:pt idx="1286">
                  <c:v>0.979823997</c:v>
                </c:pt>
                <c:pt idx="1287">
                  <c:v>0.98877330299999999</c:v>
                </c:pt>
                <c:pt idx="1288">
                  <c:v>0.98184190500000001</c:v>
                </c:pt>
                <c:pt idx="1289">
                  <c:v>0.97207446799999997</c:v>
                </c:pt>
                <c:pt idx="1290">
                  <c:v>0.96032672100000005</c:v>
                </c:pt>
                <c:pt idx="1291">
                  <c:v>0.95780346800000005</c:v>
                </c:pt>
                <c:pt idx="1292">
                  <c:v>0.94765777100000004</c:v>
                </c:pt>
                <c:pt idx="1293">
                  <c:v>0.9682577</c:v>
                </c:pt>
                <c:pt idx="1294">
                  <c:v>0.94729276500000004</c:v>
                </c:pt>
                <c:pt idx="1295">
                  <c:v>0.96312389899999995</c:v>
                </c:pt>
                <c:pt idx="1296">
                  <c:v>0.982396245</c:v>
                </c:pt>
                <c:pt idx="1297">
                  <c:v>0.99141810600000002</c:v>
                </c:pt>
                <c:pt idx="1298">
                  <c:v>0.98339350199999997</c:v>
                </c:pt>
                <c:pt idx="1299">
                  <c:v>0.97330415800000003</c:v>
                </c:pt>
                <c:pt idx="1300">
                  <c:v>0.97665455300000004</c:v>
                </c:pt>
                <c:pt idx="1301">
                  <c:v>0.97106145300000002</c:v>
                </c:pt>
                <c:pt idx="1302">
                  <c:v>0.96231509699999995</c:v>
                </c:pt>
                <c:pt idx="1303">
                  <c:v>0.96670159499999997</c:v>
                </c:pt>
                <c:pt idx="1304">
                  <c:v>0.95211975800000004</c:v>
                </c:pt>
                <c:pt idx="1305">
                  <c:v>0.95876526100000004</c:v>
                </c:pt>
                <c:pt idx="1306">
                  <c:v>0.97693593300000003</c:v>
                </c:pt>
                <c:pt idx="1307">
                  <c:v>0.97179927099999996</c:v>
                </c:pt>
                <c:pt idx="1308">
                  <c:v>0.98643611499999995</c:v>
                </c:pt>
                <c:pt idx="1309">
                  <c:v>0.985514691</c:v>
                </c:pt>
                <c:pt idx="1310">
                  <c:v>0.97343205600000005</c:v>
                </c:pt>
                <c:pt idx="1311">
                  <c:v>0.98547110500000001</c:v>
                </c:pt>
                <c:pt idx="1312">
                  <c:v>0.95472127399999995</c:v>
                </c:pt>
                <c:pt idx="1313">
                  <c:v>0.96105686400000001</c:v>
                </c:pt>
                <c:pt idx="1314">
                  <c:v>0.95985859299999998</c:v>
                </c:pt>
                <c:pt idx="1315">
                  <c:v>0.97163925100000004</c:v>
                </c:pt>
                <c:pt idx="1316">
                  <c:v>0.94941408500000002</c:v>
                </c:pt>
                <c:pt idx="1317">
                  <c:v>0.94646586799999999</c:v>
                </c:pt>
                <c:pt idx="1318">
                  <c:v>0.983116883</c:v>
                </c:pt>
                <c:pt idx="1319">
                  <c:v>0.97955757499999996</c:v>
                </c:pt>
                <c:pt idx="1320">
                  <c:v>0.99217666900000001</c:v>
                </c:pt>
                <c:pt idx="1321">
                  <c:v>0.98377518600000002</c:v>
                </c:pt>
                <c:pt idx="1322">
                  <c:v>0.97499463399999997</c:v>
                </c:pt>
                <c:pt idx="1323">
                  <c:v>0.97611585400000001</c:v>
                </c:pt>
                <c:pt idx="1324">
                  <c:v>0.96680355900000003</c:v>
                </c:pt>
                <c:pt idx="1325">
                  <c:v>0.95989273600000002</c:v>
                </c:pt>
                <c:pt idx="1326">
                  <c:v>0.95539634900000003</c:v>
                </c:pt>
                <c:pt idx="1327">
                  <c:v>0.94957006700000002</c:v>
                </c:pt>
                <c:pt idx="1328">
                  <c:v>0.91036509600000004</c:v>
                </c:pt>
                <c:pt idx="1329">
                  <c:v>0.92528418499999998</c:v>
                </c:pt>
                <c:pt idx="1330">
                  <c:v>0.99103462499999995</c:v>
                </c:pt>
                <c:pt idx="1331">
                  <c:v>0.98688765300000003</c:v>
                </c:pt>
                <c:pt idx="1332">
                  <c:v>0.97893680999999999</c:v>
                </c:pt>
                <c:pt idx="1333">
                  <c:v>0.98248494799999997</c:v>
                </c:pt>
                <c:pt idx="1334">
                  <c:v>0.96815642499999999</c:v>
                </c:pt>
                <c:pt idx="1335">
                  <c:v>0.98213096600000005</c:v>
                </c:pt>
                <c:pt idx="1336">
                  <c:v>0.94108933500000003</c:v>
                </c:pt>
                <c:pt idx="1337">
                  <c:v>0.93898545600000005</c:v>
                </c:pt>
                <c:pt idx="1338">
                  <c:v>0.88330383499999998</c:v>
                </c:pt>
                <c:pt idx="1339">
                  <c:v>0.89722675399999996</c:v>
                </c:pt>
                <c:pt idx="1340">
                  <c:v>0.95939675199999996</c:v>
                </c:pt>
                <c:pt idx="1341">
                  <c:v>0.98695187200000001</c:v>
                </c:pt>
                <c:pt idx="1342">
                  <c:v>0.98173970799999999</c:v>
                </c:pt>
                <c:pt idx="1343">
                  <c:v>0.97726234000000001</c:v>
                </c:pt>
                <c:pt idx="1344">
                  <c:v>0.98300252200000005</c:v>
                </c:pt>
                <c:pt idx="1345">
                  <c:v>0.98436627600000004</c:v>
                </c:pt>
                <c:pt idx="1346">
                  <c:v>0.96772737499999995</c:v>
                </c:pt>
                <c:pt idx="1347">
                  <c:v>0.96732101599999998</c:v>
                </c:pt>
                <c:pt idx="1348">
                  <c:v>0.92628051700000003</c:v>
                </c:pt>
                <c:pt idx="1349">
                  <c:v>0.90194655999999995</c:v>
                </c:pt>
                <c:pt idx="1350">
                  <c:v>0.88986366299999997</c:v>
                </c:pt>
                <c:pt idx="1351">
                  <c:v>0.92000481199999995</c:v>
                </c:pt>
                <c:pt idx="1352">
                  <c:v>0.97098895900000004</c:v>
                </c:pt>
                <c:pt idx="1353">
                  <c:v>0.97454707100000004</c:v>
                </c:pt>
                <c:pt idx="1354">
                  <c:v>0.97434435600000002</c:v>
                </c:pt>
                <c:pt idx="1355">
                  <c:v>0.98433786999999995</c:v>
                </c:pt>
                <c:pt idx="1356">
                  <c:v>0.96265322499999995</c:v>
                </c:pt>
                <c:pt idx="1357">
                  <c:v>0.94107206200000004</c:v>
                </c:pt>
                <c:pt idx="1358">
                  <c:v>0.95565514799999995</c:v>
                </c:pt>
                <c:pt idx="1359">
                  <c:v>0.92873535500000004</c:v>
                </c:pt>
                <c:pt idx="1360">
                  <c:v>0.879458183</c:v>
                </c:pt>
                <c:pt idx="1361">
                  <c:v>0.89511599500000005</c:v>
                </c:pt>
                <c:pt idx="1362">
                  <c:v>0.94449659699999999</c:v>
                </c:pt>
                <c:pt idx="1363">
                  <c:v>0.98635642499999998</c:v>
                </c:pt>
                <c:pt idx="1364">
                  <c:v>0.97238549399999996</c:v>
                </c:pt>
                <c:pt idx="1365">
                  <c:v>0.96568236200000002</c:v>
                </c:pt>
                <c:pt idx="1366">
                  <c:v>0.97860713899999996</c:v>
                </c:pt>
                <c:pt idx="1367">
                  <c:v>0.97947112000000003</c:v>
                </c:pt>
                <c:pt idx="1368">
                  <c:v>0.95279175699999996</c:v>
                </c:pt>
                <c:pt idx="1369">
                  <c:v>0.97731637100000002</c:v>
                </c:pt>
                <c:pt idx="1370">
                  <c:v>0.94280741000000001</c:v>
                </c:pt>
                <c:pt idx="1371">
                  <c:v>0.87976074199999998</c:v>
                </c:pt>
                <c:pt idx="1372">
                  <c:v>0.91165658699999996</c:v>
                </c:pt>
                <c:pt idx="1373">
                  <c:v>0.95251032400000002</c:v>
                </c:pt>
                <c:pt idx="1374">
                  <c:v>0.98641816199999999</c:v>
                </c:pt>
                <c:pt idx="1375">
                  <c:v>0.96231434299999996</c:v>
                </c:pt>
                <c:pt idx="1376">
                  <c:v>0.97662192400000003</c:v>
                </c:pt>
                <c:pt idx="1377">
                  <c:v>0.98152628099999994</c:v>
                </c:pt>
                <c:pt idx="1378">
                  <c:v>0.98614990700000005</c:v>
                </c:pt>
                <c:pt idx="1379">
                  <c:v>0.96103444299999996</c:v>
                </c:pt>
                <c:pt idx="1380">
                  <c:v>0.95595945500000001</c:v>
                </c:pt>
                <c:pt idx="1381">
                  <c:v>0.98040875599999999</c:v>
                </c:pt>
                <c:pt idx="1382">
                  <c:v>0.91844729300000005</c:v>
                </c:pt>
                <c:pt idx="1383">
                  <c:v>0.86837052999999997</c:v>
                </c:pt>
                <c:pt idx="1384">
                  <c:v>0.91796745300000004</c:v>
                </c:pt>
                <c:pt idx="1385">
                  <c:v>0.97744438700000003</c:v>
                </c:pt>
                <c:pt idx="1386">
                  <c:v>0.97665703000000004</c:v>
                </c:pt>
                <c:pt idx="1387">
                  <c:v>0.98305651500000002</c:v>
                </c:pt>
                <c:pt idx="1388">
                  <c:v>0.96576336799999996</c:v>
                </c:pt>
                <c:pt idx="1389">
                  <c:v>0.97443181800000001</c:v>
                </c:pt>
                <c:pt idx="1390">
                  <c:v>0.98577878100000005</c:v>
                </c:pt>
                <c:pt idx="1391">
                  <c:v>0.97744447000000001</c:v>
                </c:pt>
                <c:pt idx="1392">
                  <c:v>0.95086227300000004</c:v>
                </c:pt>
                <c:pt idx="1393">
                  <c:v>0.89513551899999999</c:v>
                </c:pt>
                <c:pt idx="1394">
                  <c:v>0.92748831399999998</c:v>
                </c:pt>
                <c:pt idx="1395">
                  <c:v>0.96641953800000002</c:v>
                </c:pt>
                <c:pt idx="1396">
                  <c:v>0.97606762499999999</c:v>
                </c:pt>
                <c:pt idx="1397">
                  <c:v>0.98075389999999996</c:v>
                </c:pt>
                <c:pt idx="1398">
                  <c:v>0.98393490500000003</c:v>
                </c:pt>
                <c:pt idx="1399">
                  <c:v>0.95412159600000002</c:v>
                </c:pt>
                <c:pt idx="1400">
                  <c:v>0.94303952899999999</c:v>
                </c:pt>
                <c:pt idx="1401">
                  <c:v>0.96324786299999998</c:v>
                </c:pt>
                <c:pt idx="1402">
                  <c:v>0.98465974599999995</c:v>
                </c:pt>
                <c:pt idx="1403">
                  <c:v>0.96881299700000001</c:v>
                </c:pt>
                <c:pt idx="1404">
                  <c:v>0.96599131699999996</c:v>
                </c:pt>
                <c:pt idx="1405">
                  <c:v>0.93204830999999999</c:v>
                </c:pt>
                <c:pt idx="1406">
                  <c:v>0.97958252499999998</c:v>
                </c:pt>
                <c:pt idx="1407">
                  <c:v>0.98508566500000005</c:v>
                </c:pt>
                <c:pt idx="1408">
                  <c:v>0.96212304000000004</c:v>
                </c:pt>
                <c:pt idx="1409">
                  <c:v>0.94904458599999997</c:v>
                </c:pt>
                <c:pt idx="1410">
                  <c:v>0.93639135299999998</c:v>
                </c:pt>
                <c:pt idx="1411">
                  <c:v>0.93680351900000003</c:v>
                </c:pt>
                <c:pt idx="1412">
                  <c:v>0.94004864799999999</c:v>
                </c:pt>
                <c:pt idx="1413">
                  <c:v>0.96517412899999999</c:v>
                </c:pt>
                <c:pt idx="1414">
                  <c:v>0.97800925900000002</c:v>
                </c:pt>
                <c:pt idx="1415">
                  <c:v>0.95638200200000001</c:v>
                </c:pt>
                <c:pt idx="1416">
                  <c:v>0.95396113599999999</c:v>
                </c:pt>
                <c:pt idx="1417">
                  <c:v>0.98104731199999995</c:v>
                </c:pt>
                <c:pt idx="1418">
                  <c:v>0.97705458899999997</c:v>
                </c:pt>
                <c:pt idx="1419">
                  <c:v>0.90226764599999998</c:v>
                </c:pt>
                <c:pt idx="1420">
                  <c:v>0.98102648100000001</c:v>
                </c:pt>
                <c:pt idx="1421">
                  <c:v>0.88392302899999997</c:v>
                </c:pt>
                <c:pt idx="1422">
                  <c:v>0.95400617600000004</c:v>
                </c:pt>
                <c:pt idx="1423">
                  <c:v>0.96795616799999995</c:v>
                </c:pt>
                <c:pt idx="1424">
                  <c:v>0.94084745800000003</c:v>
                </c:pt>
                <c:pt idx="1425">
                  <c:v>0.98065452200000003</c:v>
                </c:pt>
                <c:pt idx="1426">
                  <c:v>0.97948039099999995</c:v>
                </c:pt>
                <c:pt idx="1427">
                  <c:v>0.96537018100000005</c:v>
                </c:pt>
                <c:pt idx="1428">
                  <c:v>0.96560488</c:v>
                </c:pt>
                <c:pt idx="1429">
                  <c:v>0.96724775500000004</c:v>
                </c:pt>
                <c:pt idx="1430">
                  <c:v>0.97341337900000002</c:v>
                </c:pt>
                <c:pt idx="1431">
                  <c:v>0.91397683399999996</c:v>
                </c:pt>
                <c:pt idx="1432">
                  <c:v>0.96979748600000004</c:v>
                </c:pt>
                <c:pt idx="1433">
                  <c:v>0.94330262200000004</c:v>
                </c:pt>
                <c:pt idx="1434">
                  <c:v>0.97454470199999998</c:v>
                </c:pt>
                <c:pt idx="1435">
                  <c:v>0.96056337999999997</c:v>
                </c:pt>
                <c:pt idx="1436">
                  <c:v>0.97584645199999998</c:v>
                </c:pt>
                <c:pt idx="1437">
                  <c:v>0.97363216900000005</c:v>
                </c:pt>
                <c:pt idx="1438">
                  <c:v>0.978061768</c:v>
                </c:pt>
                <c:pt idx="1439">
                  <c:v>0.97951261599999995</c:v>
                </c:pt>
                <c:pt idx="1440">
                  <c:v>0.97097398400000001</c:v>
                </c:pt>
                <c:pt idx="1441">
                  <c:v>0.98516540600000002</c:v>
                </c:pt>
                <c:pt idx="1442">
                  <c:v>0.97526295299999999</c:v>
                </c:pt>
                <c:pt idx="1443">
                  <c:v>0.97500578599999999</c:v>
                </c:pt>
                <c:pt idx="1444">
                  <c:v>0.97731201400000001</c:v>
                </c:pt>
                <c:pt idx="1445">
                  <c:v>0.98098407399999998</c:v>
                </c:pt>
                <c:pt idx="1446">
                  <c:v>0.97993235599999995</c:v>
                </c:pt>
                <c:pt idx="1447">
                  <c:v>0.97874647599999998</c:v>
                </c:pt>
                <c:pt idx="1448">
                  <c:v>0.97723970900000001</c:v>
                </c:pt>
                <c:pt idx="1449">
                  <c:v>0.99085229799999996</c:v>
                </c:pt>
                <c:pt idx="1450">
                  <c:v>0.96242367299999998</c:v>
                </c:pt>
                <c:pt idx="1451">
                  <c:v>0.97617890100000004</c:v>
                </c:pt>
                <c:pt idx="1452">
                  <c:v>0.95888837900000001</c:v>
                </c:pt>
                <c:pt idx="1453">
                  <c:v>0.97295247699999998</c:v>
                </c:pt>
                <c:pt idx="1454">
                  <c:v>0.96526237999999998</c:v>
                </c:pt>
                <c:pt idx="1455">
                  <c:v>0.964459591</c:v>
                </c:pt>
                <c:pt idx="1456">
                  <c:v>0.95722878099999997</c:v>
                </c:pt>
                <c:pt idx="1457">
                  <c:v>0.95843915999999996</c:v>
                </c:pt>
                <c:pt idx="1458">
                  <c:v>0.96147635499999995</c:v>
                </c:pt>
                <c:pt idx="1459">
                  <c:v>0.97756054199999998</c:v>
                </c:pt>
                <c:pt idx="1460">
                  <c:v>0.96211224200000001</c:v>
                </c:pt>
                <c:pt idx="1461">
                  <c:v>0.96448152600000003</c:v>
                </c:pt>
                <c:pt idx="1462">
                  <c:v>0.970760234</c:v>
                </c:pt>
                <c:pt idx="1463">
                  <c:v>0.95684394100000003</c:v>
                </c:pt>
                <c:pt idx="1464">
                  <c:v>0.94195979900000004</c:v>
                </c:pt>
                <c:pt idx="1465">
                  <c:v>0.98254418499999996</c:v>
                </c:pt>
                <c:pt idx="1466">
                  <c:v>0.94806144800000003</c:v>
                </c:pt>
                <c:pt idx="1467">
                  <c:v>0.972864956</c:v>
                </c:pt>
                <c:pt idx="1468">
                  <c:v>0.93897682999999998</c:v>
                </c:pt>
                <c:pt idx="1469">
                  <c:v>0.94143920599999997</c:v>
                </c:pt>
                <c:pt idx="1470">
                  <c:v>0.96538461499999995</c:v>
                </c:pt>
                <c:pt idx="1471">
                  <c:v>0.94821930600000004</c:v>
                </c:pt>
                <c:pt idx="1472">
                  <c:v>0.95686695300000002</c:v>
                </c:pt>
                <c:pt idx="1473">
                  <c:v>0.95953065100000001</c:v>
                </c:pt>
                <c:pt idx="1474">
                  <c:v>0.960760999</c:v>
                </c:pt>
                <c:pt idx="1475">
                  <c:v>0.97054794499999997</c:v>
                </c:pt>
                <c:pt idx="1476">
                  <c:v>0.95533728699999998</c:v>
                </c:pt>
                <c:pt idx="1477">
                  <c:v>0.953817154</c:v>
                </c:pt>
                <c:pt idx="1478">
                  <c:v>0.94173072199999996</c:v>
                </c:pt>
                <c:pt idx="1479">
                  <c:v>0.94713438699999997</c:v>
                </c:pt>
                <c:pt idx="1480">
                  <c:v>0.97448871999999997</c:v>
                </c:pt>
                <c:pt idx="1481">
                  <c:v>0.96380090500000004</c:v>
                </c:pt>
                <c:pt idx="1482">
                  <c:v>0.94122137400000006</c:v>
                </c:pt>
                <c:pt idx="1483">
                  <c:v>0.96292682900000004</c:v>
                </c:pt>
                <c:pt idx="1484">
                  <c:v>0.93013530099999997</c:v>
                </c:pt>
                <c:pt idx="1485">
                  <c:v>0.96047240300000003</c:v>
                </c:pt>
                <c:pt idx="1486">
                  <c:v>0.96884422100000001</c:v>
                </c:pt>
                <c:pt idx="1487">
                  <c:v>0.91936758900000004</c:v>
                </c:pt>
                <c:pt idx="1488">
                  <c:v>0.94910591499999997</c:v>
                </c:pt>
                <c:pt idx="1489">
                  <c:v>0.92844932800000002</c:v>
                </c:pt>
                <c:pt idx="1490">
                  <c:v>0.93638800899999997</c:v>
                </c:pt>
                <c:pt idx="1491">
                  <c:v>0.94493006999999996</c:v>
                </c:pt>
                <c:pt idx="1492">
                  <c:v>0.935935344</c:v>
                </c:pt>
                <c:pt idx="1493">
                  <c:v>0.95737457599999998</c:v>
                </c:pt>
                <c:pt idx="1494">
                  <c:v>0.96398698900000002</c:v>
                </c:pt>
                <c:pt idx="1495">
                  <c:v>0.94660421500000003</c:v>
                </c:pt>
                <c:pt idx="1496">
                  <c:v>0.95731436199999997</c:v>
                </c:pt>
                <c:pt idx="1497">
                  <c:v>0.94558242800000003</c:v>
                </c:pt>
                <c:pt idx="1498">
                  <c:v>0.97189981700000005</c:v>
                </c:pt>
                <c:pt idx="1499">
                  <c:v>0.95939506900000004</c:v>
                </c:pt>
                <c:pt idx="1500">
                  <c:v>0.96139254600000001</c:v>
                </c:pt>
                <c:pt idx="1501">
                  <c:v>0.91973094200000005</c:v>
                </c:pt>
                <c:pt idx="1502">
                  <c:v>0.92348104200000003</c:v>
                </c:pt>
                <c:pt idx="1503">
                  <c:v>0.92250159099999995</c:v>
                </c:pt>
                <c:pt idx="1504">
                  <c:v>0.95183390999999995</c:v>
                </c:pt>
                <c:pt idx="1505">
                  <c:v>0.96264156499999998</c:v>
                </c:pt>
                <c:pt idx="1506">
                  <c:v>0.97425357000000001</c:v>
                </c:pt>
                <c:pt idx="1507">
                  <c:v>0.94659546100000003</c:v>
                </c:pt>
                <c:pt idx="1508">
                  <c:v>0.93831690000000001</c:v>
                </c:pt>
                <c:pt idx="1509">
                  <c:v>0.95070856400000003</c:v>
                </c:pt>
                <c:pt idx="1510">
                  <c:v>0.948475289</c:v>
                </c:pt>
                <c:pt idx="1511">
                  <c:v>0.95201785400000005</c:v>
                </c:pt>
                <c:pt idx="1512">
                  <c:v>0.97435132700000004</c:v>
                </c:pt>
                <c:pt idx="1513">
                  <c:v>0.98364141999999999</c:v>
                </c:pt>
                <c:pt idx="1514">
                  <c:v>0.96689744700000002</c:v>
                </c:pt>
                <c:pt idx="1515">
                  <c:v>0.94227230900000003</c:v>
                </c:pt>
                <c:pt idx="1516">
                  <c:v>0.94134831500000005</c:v>
                </c:pt>
                <c:pt idx="1517">
                  <c:v>0.94447608199999999</c:v>
                </c:pt>
                <c:pt idx="1518">
                  <c:v>0.96536542400000003</c:v>
                </c:pt>
                <c:pt idx="1519">
                  <c:v>0.97102063900000002</c:v>
                </c:pt>
                <c:pt idx="1520">
                  <c:v>0.97547908500000002</c:v>
                </c:pt>
                <c:pt idx="1521">
                  <c:v>0.95849273099999999</c:v>
                </c:pt>
                <c:pt idx="1522">
                  <c:v>0.95500335800000002</c:v>
                </c:pt>
                <c:pt idx="1523">
                  <c:v>0.95523506300000005</c:v>
                </c:pt>
                <c:pt idx="1524">
                  <c:v>0.96123240200000004</c:v>
                </c:pt>
                <c:pt idx="1525">
                  <c:v>0.97913188600000001</c:v>
                </c:pt>
                <c:pt idx="1526">
                  <c:v>0.98824188099999999</c:v>
                </c:pt>
                <c:pt idx="1527">
                  <c:v>0.97952700299999995</c:v>
                </c:pt>
                <c:pt idx="1528">
                  <c:v>0.94109831700000002</c:v>
                </c:pt>
                <c:pt idx="1529">
                  <c:v>0.94650680200000004</c:v>
                </c:pt>
                <c:pt idx="1530">
                  <c:v>0.920039626</c:v>
                </c:pt>
                <c:pt idx="1531">
                  <c:v>0.95562469299999997</c:v>
                </c:pt>
                <c:pt idx="1532">
                  <c:v>0.96748645300000002</c:v>
                </c:pt>
                <c:pt idx="1533">
                  <c:v>0.96797449099999999</c:v>
                </c:pt>
                <c:pt idx="1534">
                  <c:v>0.98342059299999995</c:v>
                </c:pt>
                <c:pt idx="1535">
                  <c:v>0.96566523599999998</c:v>
                </c:pt>
                <c:pt idx="1536">
                  <c:v>0.925847953</c:v>
                </c:pt>
                <c:pt idx="1537">
                  <c:v>0.94941298299999999</c:v>
                </c:pt>
                <c:pt idx="1538">
                  <c:v>0.97049224899999997</c:v>
                </c:pt>
                <c:pt idx="1539">
                  <c:v>0.97252066100000001</c:v>
                </c:pt>
                <c:pt idx="1540">
                  <c:v>0.97203166200000002</c:v>
                </c:pt>
                <c:pt idx="1541">
                  <c:v>0.98866153999999995</c:v>
                </c:pt>
                <c:pt idx="1542">
                  <c:v>0.96074695099999996</c:v>
                </c:pt>
                <c:pt idx="1543">
                  <c:v>0.94139119900000001</c:v>
                </c:pt>
                <c:pt idx="1544">
                  <c:v>0.96213515599999999</c:v>
                </c:pt>
                <c:pt idx="1545">
                  <c:v>0.98445414799999997</c:v>
                </c:pt>
                <c:pt idx="1546">
                  <c:v>0.96359475800000005</c:v>
                </c:pt>
                <c:pt idx="1547">
                  <c:v>0.97410384000000005</c:v>
                </c:pt>
                <c:pt idx="1548">
                  <c:v>0.99584685299999998</c:v>
                </c:pt>
                <c:pt idx="1549">
                  <c:v>0.96928034399999996</c:v>
                </c:pt>
                <c:pt idx="1550">
                  <c:v>0.94872182699999996</c:v>
                </c:pt>
                <c:pt idx="1551">
                  <c:v>0.96766095699999999</c:v>
                </c:pt>
                <c:pt idx="1552">
                  <c:v>0.98348131299999997</c:v>
                </c:pt>
                <c:pt idx="1553">
                  <c:v>0.97598887899999998</c:v>
                </c:pt>
                <c:pt idx="1554">
                  <c:v>0.97981271999999997</c:v>
                </c:pt>
                <c:pt idx="1555">
                  <c:v>0.95379704300000001</c:v>
                </c:pt>
                <c:pt idx="1556">
                  <c:v>0.954456415</c:v>
                </c:pt>
                <c:pt idx="1557">
                  <c:v>0.94638209299999998</c:v>
                </c:pt>
                <c:pt idx="1558">
                  <c:v>0.97470325000000002</c:v>
                </c:pt>
                <c:pt idx="1559">
                  <c:v>0.98107509599999998</c:v>
                </c:pt>
                <c:pt idx="1560">
                  <c:v>0.97271050999999997</c:v>
                </c:pt>
                <c:pt idx="1561">
                  <c:v>0.96909606000000004</c:v>
                </c:pt>
                <c:pt idx="1562">
                  <c:v>0.97568850900000004</c:v>
                </c:pt>
                <c:pt idx="1563">
                  <c:v>0.96572013300000004</c:v>
                </c:pt>
                <c:pt idx="1564">
                  <c:v>0.93111076000000004</c:v>
                </c:pt>
                <c:pt idx="1565">
                  <c:v>0.987073533</c:v>
                </c:pt>
                <c:pt idx="1566">
                  <c:v>0.97425705100000004</c:v>
                </c:pt>
                <c:pt idx="1567">
                  <c:v>0.98210318399999996</c:v>
                </c:pt>
                <c:pt idx="1568">
                  <c:v>0.96881287699999996</c:v>
                </c:pt>
                <c:pt idx="1569">
                  <c:v>0.97408207300000005</c:v>
                </c:pt>
                <c:pt idx="1570">
                  <c:v>0.96143704699999999</c:v>
                </c:pt>
                <c:pt idx="1571">
                  <c:v>0.96266889499999997</c:v>
                </c:pt>
                <c:pt idx="1572">
                  <c:v>0.96153846200000004</c:v>
                </c:pt>
                <c:pt idx="1573">
                  <c:v>0.98178392000000003</c:v>
                </c:pt>
                <c:pt idx="1574">
                  <c:v>0.97829417799999996</c:v>
                </c:pt>
                <c:pt idx="1575">
                  <c:v>0.946542157</c:v>
                </c:pt>
                <c:pt idx="1576">
                  <c:v>0.94737928199999999</c:v>
                </c:pt>
                <c:pt idx="1577">
                  <c:v>0.97369812300000003</c:v>
                </c:pt>
                <c:pt idx="1578">
                  <c:v>0.97088068199999999</c:v>
                </c:pt>
                <c:pt idx="1579">
                  <c:v>0.97292651500000005</c:v>
                </c:pt>
                <c:pt idx="1580">
                  <c:v>0.98057656900000001</c:v>
                </c:pt>
                <c:pt idx="1581">
                  <c:v>0.96653594799999998</c:v>
                </c:pt>
                <c:pt idx="1582">
                  <c:v>0.94297520700000004</c:v>
                </c:pt>
                <c:pt idx="1583">
                  <c:v>0.91907331000000003</c:v>
                </c:pt>
                <c:pt idx="1584">
                  <c:v>0.98268072299999998</c:v>
                </c:pt>
                <c:pt idx="1585">
                  <c:v>0.96799140699999997</c:v>
                </c:pt>
                <c:pt idx="1586">
                  <c:v>0.96564551399999998</c:v>
                </c:pt>
                <c:pt idx="1587">
                  <c:v>0.97725458899999995</c:v>
                </c:pt>
                <c:pt idx="1588">
                  <c:v>0.97135757300000003</c:v>
                </c:pt>
                <c:pt idx="1589">
                  <c:v>0.96795764799999995</c:v>
                </c:pt>
                <c:pt idx="1590">
                  <c:v>0.92820512799999999</c:v>
                </c:pt>
                <c:pt idx="1591">
                  <c:v>0.94062813700000003</c:v>
                </c:pt>
                <c:pt idx="1592">
                  <c:v>0.97428742300000004</c:v>
                </c:pt>
                <c:pt idx="1593">
                  <c:v>0.96665958799999996</c:v>
                </c:pt>
                <c:pt idx="1594">
                  <c:v>0.97618069799999996</c:v>
                </c:pt>
                <c:pt idx="1595">
                  <c:v>0.96526088099999996</c:v>
                </c:pt>
                <c:pt idx="1596">
                  <c:v>0.94082446799999997</c:v>
                </c:pt>
                <c:pt idx="1597">
                  <c:v>0.93737342300000004</c:v>
                </c:pt>
                <c:pt idx="1598">
                  <c:v>0.97357969300000002</c:v>
                </c:pt>
                <c:pt idx="1599">
                  <c:v>0.96144193499999997</c:v>
                </c:pt>
                <c:pt idx="1600">
                  <c:v>0.95731843599999999</c:v>
                </c:pt>
                <c:pt idx="1601">
                  <c:v>0.98588039900000002</c:v>
                </c:pt>
                <c:pt idx="1602">
                  <c:v>0.953718764</c:v>
                </c:pt>
                <c:pt idx="1603">
                  <c:v>0.90106995899999998</c:v>
                </c:pt>
                <c:pt idx="1604">
                  <c:v>0.93514065000000002</c:v>
                </c:pt>
                <c:pt idx="1605">
                  <c:v>0.97730307100000002</c:v>
                </c:pt>
                <c:pt idx="1606">
                  <c:v>0.95381801600000005</c:v>
                </c:pt>
                <c:pt idx="1607">
                  <c:v>0.97825186399999997</c:v>
                </c:pt>
                <c:pt idx="1608">
                  <c:v>0.96256319199999996</c:v>
                </c:pt>
                <c:pt idx="1609">
                  <c:v>0.95037916300000003</c:v>
                </c:pt>
                <c:pt idx="1610">
                  <c:v>0.92259838000000005</c:v>
                </c:pt>
                <c:pt idx="1611">
                  <c:v>0.96921067400000005</c:v>
                </c:pt>
                <c:pt idx="1612">
                  <c:v>0.97180910099999995</c:v>
                </c:pt>
                <c:pt idx="1613">
                  <c:v>0.97620651000000003</c:v>
                </c:pt>
                <c:pt idx="1614">
                  <c:v>0.98693729900000005</c:v>
                </c:pt>
                <c:pt idx="1615">
                  <c:v>0.96982947100000005</c:v>
                </c:pt>
                <c:pt idx="1616">
                  <c:v>0.96516185200000004</c:v>
                </c:pt>
                <c:pt idx="1617">
                  <c:v>0.95306273100000005</c:v>
                </c:pt>
                <c:pt idx="1618">
                  <c:v>0.97996357000000001</c:v>
                </c:pt>
                <c:pt idx="1619">
                  <c:v>0.95652173900000004</c:v>
                </c:pt>
                <c:pt idx="1620">
                  <c:v>0.97435897400000004</c:v>
                </c:pt>
                <c:pt idx="1621">
                  <c:v>0.97264500200000004</c:v>
                </c:pt>
                <c:pt idx="1622">
                  <c:v>0.97312130600000002</c:v>
                </c:pt>
                <c:pt idx="1623">
                  <c:v>0.96637573300000001</c:v>
                </c:pt>
                <c:pt idx="1624">
                  <c:v>0.95763747499999996</c:v>
                </c:pt>
                <c:pt idx="1625">
                  <c:v>0.945779543</c:v>
                </c:pt>
                <c:pt idx="1626">
                  <c:v>0.96882164100000001</c:v>
                </c:pt>
                <c:pt idx="1627">
                  <c:v>0.98000439500000003</c:v>
                </c:pt>
                <c:pt idx="1628">
                  <c:v>0.98423376100000004</c:v>
                </c:pt>
                <c:pt idx="1629">
                  <c:v>0.96237794399999999</c:v>
                </c:pt>
                <c:pt idx="1630">
                  <c:v>0.97534323300000003</c:v>
                </c:pt>
                <c:pt idx="1631">
                  <c:v>0.964503518</c:v>
                </c:pt>
                <c:pt idx="1632">
                  <c:v>0.94711067599999998</c:v>
                </c:pt>
                <c:pt idx="1633">
                  <c:v>0.97603686599999995</c:v>
                </c:pt>
                <c:pt idx="1634">
                  <c:v>0.96712452199999999</c:v>
                </c:pt>
                <c:pt idx="1635">
                  <c:v>0.96100818600000004</c:v>
                </c:pt>
                <c:pt idx="1636">
                  <c:v>0.98676956999999998</c:v>
                </c:pt>
                <c:pt idx="1637">
                  <c:v>0.98046279599999997</c:v>
                </c:pt>
                <c:pt idx="1638">
                  <c:v>0.94892212099999995</c:v>
                </c:pt>
                <c:pt idx="1639">
                  <c:v>0.95808238999999995</c:v>
                </c:pt>
                <c:pt idx="1640">
                  <c:v>0.98492462300000005</c:v>
                </c:pt>
                <c:pt idx="1641">
                  <c:v>0.97524219599999995</c:v>
                </c:pt>
                <c:pt idx="1642">
                  <c:v>0.96584241400000004</c:v>
                </c:pt>
                <c:pt idx="1643">
                  <c:v>0.98111331999999996</c:v>
                </c:pt>
                <c:pt idx="1644">
                  <c:v>0.98168240100000004</c:v>
                </c:pt>
                <c:pt idx="1645">
                  <c:v>0.98366926600000004</c:v>
                </c:pt>
                <c:pt idx="1646">
                  <c:v>0.93084027899999999</c:v>
                </c:pt>
                <c:pt idx="1647">
                  <c:v>0.96355685099999999</c:v>
                </c:pt>
                <c:pt idx="1648">
                  <c:v>0.97496016399999996</c:v>
                </c:pt>
                <c:pt idx="1649">
                  <c:v>0.95688702199999998</c:v>
                </c:pt>
                <c:pt idx="1650">
                  <c:v>0.97737246300000002</c:v>
                </c:pt>
                <c:pt idx="1651">
                  <c:v>0.98388904499999996</c:v>
                </c:pt>
                <c:pt idx="1652">
                  <c:v>0.93998499599999996</c:v>
                </c:pt>
                <c:pt idx="1653">
                  <c:v>0.95957863799999998</c:v>
                </c:pt>
                <c:pt idx="1654">
                  <c:v>0.96079828899999997</c:v>
                </c:pt>
                <c:pt idx="1655">
                  <c:v>0.97812432299999996</c:v>
                </c:pt>
                <c:pt idx="1656">
                  <c:v>0.96925668600000003</c:v>
                </c:pt>
                <c:pt idx="1657">
                  <c:v>0.974212034</c:v>
                </c:pt>
                <c:pt idx="1658">
                  <c:v>0.97894145700000001</c:v>
                </c:pt>
                <c:pt idx="1659">
                  <c:v>0.97889182100000005</c:v>
                </c:pt>
                <c:pt idx="1660">
                  <c:v>0.96223709400000002</c:v>
                </c:pt>
                <c:pt idx="1661">
                  <c:v>0.97667923499999998</c:v>
                </c:pt>
                <c:pt idx="1662">
                  <c:v>0.98910384699999998</c:v>
                </c:pt>
                <c:pt idx="1663">
                  <c:v>0.96622382299999998</c:v>
                </c:pt>
                <c:pt idx="1664">
                  <c:v>0.95780590700000001</c:v>
                </c:pt>
                <c:pt idx="1665">
                  <c:v>0.99191826800000005</c:v>
                </c:pt>
                <c:pt idx="1666">
                  <c:v>0.94416726100000004</c:v>
                </c:pt>
                <c:pt idx="1667">
                  <c:v>0.98164705900000004</c:v>
                </c:pt>
                <c:pt idx="1668">
                  <c:v>0.93506493499999999</c:v>
                </c:pt>
                <c:pt idx="1669">
                  <c:v>0.99146029000000002</c:v>
                </c:pt>
                <c:pt idx="1670">
                  <c:v>0.97780678899999995</c:v>
                </c:pt>
                <c:pt idx="1671">
                  <c:v>0.93636363600000005</c:v>
                </c:pt>
                <c:pt idx="1672">
                  <c:v>0.98208534599999997</c:v>
                </c:pt>
                <c:pt idx="1673">
                  <c:v>0.96358938199999999</c:v>
                </c:pt>
                <c:pt idx="1674">
                  <c:v>0.97895927599999999</c:v>
                </c:pt>
                <c:pt idx="1675">
                  <c:v>0.96138888899999997</c:v>
                </c:pt>
                <c:pt idx="1676">
                  <c:v>0.93816479900000005</c:v>
                </c:pt>
                <c:pt idx="1677">
                  <c:v>0.97710041800000003</c:v>
                </c:pt>
                <c:pt idx="1678">
                  <c:v>0.97464016399999998</c:v>
                </c:pt>
                <c:pt idx="1679">
                  <c:v>0.99307885900000004</c:v>
                </c:pt>
                <c:pt idx="1680">
                  <c:v>0.95507487499999999</c:v>
                </c:pt>
                <c:pt idx="1681">
                  <c:v>0.91124767799999995</c:v>
                </c:pt>
                <c:pt idx="1682">
                  <c:v>0.96518375199999995</c:v>
                </c:pt>
                <c:pt idx="1683">
                  <c:v>0.95360941399999999</c:v>
                </c:pt>
                <c:pt idx="1684">
                  <c:v>0.93520232700000006</c:v>
                </c:pt>
                <c:pt idx="1685">
                  <c:v>0.937404346</c:v>
                </c:pt>
                <c:pt idx="1686">
                  <c:v>0.94961867300000002</c:v>
                </c:pt>
                <c:pt idx="1687">
                  <c:v>0.96250000000000002</c:v>
                </c:pt>
                <c:pt idx="1688">
                  <c:v>0.89746066800000002</c:v>
                </c:pt>
                <c:pt idx="1689">
                  <c:v>0.97462022999999998</c:v>
                </c:pt>
                <c:pt idx="1690">
                  <c:v>0.94495262999999996</c:v>
                </c:pt>
                <c:pt idx="1691">
                  <c:v>0.91263769900000002</c:v>
                </c:pt>
                <c:pt idx="1692">
                  <c:v>0.93032074600000003</c:v>
                </c:pt>
                <c:pt idx="1693">
                  <c:v>0.98117512799999995</c:v>
                </c:pt>
                <c:pt idx="1694">
                  <c:v>0.99667082799999995</c:v>
                </c:pt>
                <c:pt idx="1695">
                  <c:v>0.975042662</c:v>
                </c:pt>
                <c:pt idx="1696">
                  <c:v>0.993361363</c:v>
                </c:pt>
                <c:pt idx="1697">
                  <c:v>0.96767809999999999</c:v>
                </c:pt>
                <c:pt idx="1698">
                  <c:v>0.98641765699999995</c:v>
                </c:pt>
                <c:pt idx="1699">
                  <c:v>0.91604230900000005</c:v>
                </c:pt>
                <c:pt idx="1700">
                  <c:v>0.88700980399999996</c:v>
                </c:pt>
                <c:pt idx="1701">
                  <c:v>0.98861283600000005</c:v>
                </c:pt>
                <c:pt idx="1702">
                  <c:v>0.99323508100000002</c:v>
                </c:pt>
                <c:pt idx="1703">
                  <c:v>0.95639172699999997</c:v>
                </c:pt>
                <c:pt idx="1704">
                  <c:v>0.97216441200000003</c:v>
                </c:pt>
                <c:pt idx="1705">
                  <c:v>0.99275181199999996</c:v>
                </c:pt>
                <c:pt idx="1706">
                  <c:v>0.99184713400000002</c:v>
                </c:pt>
                <c:pt idx="1707">
                  <c:v>0.922472764</c:v>
                </c:pt>
                <c:pt idx="1708">
                  <c:v>0.98215196299999996</c:v>
                </c:pt>
                <c:pt idx="1709">
                  <c:v>0.92715756100000002</c:v>
                </c:pt>
                <c:pt idx="1710">
                  <c:v>0.90793445500000003</c:v>
                </c:pt>
                <c:pt idx="1711">
                  <c:v>0.97681159399999995</c:v>
                </c:pt>
                <c:pt idx="1712">
                  <c:v>0.92248620100000001</c:v>
                </c:pt>
                <c:pt idx="1713">
                  <c:v>0.98145635499999995</c:v>
                </c:pt>
                <c:pt idx="1714">
                  <c:v>0.98391420900000004</c:v>
                </c:pt>
                <c:pt idx="1715">
                  <c:v>0.973061607</c:v>
                </c:pt>
                <c:pt idx="1716">
                  <c:v>0.97132198599999997</c:v>
                </c:pt>
                <c:pt idx="1717">
                  <c:v>0.971927341</c:v>
                </c:pt>
                <c:pt idx="1718">
                  <c:v>0.98052557500000004</c:v>
                </c:pt>
                <c:pt idx="1719">
                  <c:v>0.975036711</c:v>
                </c:pt>
                <c:pt idx="1720">
                  <c:v>0.97774952299999995</c:v>
                </c:pt>
                <c:pt idx="1721">
                  <c:v>0.90751203199999997</c:v>
                </c:pt>
                <c:pt idx="1722">
                  <c:v>0.98591549300000003</c:v>
                </c:pt>
                <c:pt idx="1723">
                  <c:v>0.99229922999999998</c:v>
                </c:pt>
                <c:pt idx="1724">
                  <c:v>0.96854342400000004</c:v>
                </c:pt>
                <c:pt idx="1725">
                  <c:v>0.97973414700000006</c:v>
                </c:pt>
                <c:pt idx="1726">
                  <c:v>0.95670810100000003</c:v>
                </c:pt>
                <c:pt idx="1727">
                  <c:v>0.986486486</c:v>
                </c:pt>
                <c:pt idx="1728">
                  <c:v>0.98322219799999999</c:v>
                </c:pt>
                <c:pt idx="1729">
                  <c:v>0.98505131599999995</c:v>
                </c:pt>
                <c:pt idx="1730">
                  <c:v>0.97606210900000001</c:v>
                </c:pt>
                <c:pt idx="1731">
                  <c:v>0.97278294399999998</c:v>
                </c:pt>
                <c:pt idx="1732">
                  <c:v>0.99276190499999994</c:v>
                </c:pt>
                <c:pt idx="1733">
                  <c:v>0.97879109200000003</c:v>
                </c:pt>
                <c:pt idx="1734">
                  <c:v>0.99006211200000005</c:v>
                </c:pt>
                <c:pt idx="1735">
                  <c:v>0.98844560699999995</c:v>
                </c:pt>
                <c:pt idx="1736">
                  <c:v>0.96004390799999995</c:v>
                </c:pt>
                <c:pt idx="1737">
                  <c:v>0.98783454999999998</c:v>
                </c:pt>
                <c:pt idx="1738">
                  <c:v>0.97371850599999998</c:v>
                </c:pt>
                <c:pt idx="1739">
                  <c:v>0.97235022999999998</c:v>
                </c:pt>
                <c:pt idx="1740">
                  <c:v>0.98582474200000003</c:v>
                </c:pt>
                <c:pt idx="1741">
                  <c:v>0.98463157899999998</c:v>
                </c:pt>
                <c:pt idx="1742">
                  <c:v>0.98419150899999996</c:v>
                </c:pt>
                <c:pt idx="1743">
                  <c:v>0.96488515900000005</c:v>
                </c:pt>
                <c:pt idx="1744">
                  <c:v>0.97891185199999997</c:v>
                </c:pt>
                <c:pt idx="1745">
                  <c:v>0.98099102900000001</c:v>
                </c:pt>
                <c:pt idx="1746">
                  <c:v>0.98739230899999997</c:v>
                </c:pt>
                <c:pt idx="1747">
                  <c:v>0.98795180699999996</c:v>
                </c:pt>
                <c:pt idx="1748">
                  <c:v>0.98333333300000003</c:v>
                </c:pt>
                <c:pt idx="1749">
                  <c:v>0.98494324799999999</c:v>
                </c:pt>
                <c:pt idx="1750">
                  <c:v>0.98568950600000005</c:v>
                </c:pt>
                <c:pt idx="1751">
                  <c:v>0.98246767499999998</c:v>
                </c:pt>
                <c:pt idx="1752">
                  <c:v>0.97521017499999996</c:v>
                </c:pt>
                <c:pt idx="1753">
                  <c:v>0.90603429099999999</c:v>
                </c:pt>
                <c:pt idx="1754">
                  <c:v>0.97954924899999996</c:v>
                </c:pt>
                <c:pt idx="1755">
                  <c:v>0.99057008099999999</c:v>
                </c:pt>
                <c:pt idx="1756">
                  <c:v>0.99315068500000003</c:v>
                </c:pt>
                <c:pt idx="1757">
                  <c:v>0.97957464699999997</c:v>
                </c:pt>
                <c:pt idx="1758">
                  <c:v>0.97754490999999999</c:v>
                </c:pt>
                <c:pt idx="1759">
                  <c:v>0.95810956000000003</c:v>
                </c:pt>
                <c:pt idx="1760">
                  <c:v>0.85691318299999997</c:v>
                </c:pt>
                <c:pt idx="1761">
                  <c:v>0.72783177899999996</c:v>
                </c:pt>
                <c:pt idx="1762">
                  <c:v>0.99356348699999997</c:v>
                </c:pt>
                <c:pt idx="1763">
                  <c:v>0.98218402900000001</c:v>
                </c:pt>
                <c:pt idx="1764">
                  <c:v>0.97563604999999998</c:v>
                </c:pt>
                <c:pt idx="1765">
                  <c:v>0.99433921199999997</c:v>
                </c:pt>
                <c:pt idx="1766">
                  <c:v>0.93594771200000004</c:v>
                </c:pt>
                <c:pt idx="1767">
                  <c:v>0.84546994099999995</c:v>
                </c:pt>
                <c:pt idx="1768">
                  <c:v>0.89873417700000002</c:v>
                </c:pt>
                <c:pt idx="1769">
                  <c:v>0.89961389999999997</c:v>
                </c:pt>
                <c:pt idx="1770">
                  <c:v>0.78570029399999997</c:v>
                </c:pt>
                <c:pt idx="1771">
                  <c:v>0.985984156</c:v>
                </c:pt>
                <c:pt idx="1772">
                  <c:v>0.98683959600000004</c:v>
                </c:pt>
                <c:pt idx="1773">
                  <c:v>0.97917100599999995</c:v>
                </c:pt>
                <c:pt idx="1774">
                  <c:v>0.96768520599999996</c:v>
                </c:pt>
                <c:pt idx="1775">
                  <c:v>0.89120619199999995</c:v>
                </c:pt>
                <c:pt idx="1776">
                  <c:v>0.905719673</c:v>
                </c:pt>
                <c:pt idx="1777">
                  <c:v>0.87132169599999998</c:v>
                </c:pt>
                <c:pt idx="1778">
                  <c:v>0.82637899500000001</c:v>
                </c:pt>
                <c:pt idx="1779">
                  <c:v>0.89386296799999998</c:v>
                </c:pt>
                <c:pt idx="1780">
                  <c:v>0.82653682299999998</c:v>
                </c:pt>
                <c:pt idx="1781">
                  <c:v>0.980151781</c:v>
                </c:pt>
                <c:pt idx="1782">
                  <c:v>0.98293376700000001</c:v>
                </c:pt>
                <c:pt idx="1783">
                  <c:v>0.979793637</c:v>
                </c:pt>
                <c:pt idx="1784">
                  <c:v>0.86220892999999998</c:v>
                </c:pt>
                <c:pt idx="1785">
                  <c:v>0.82234241699999999</c:v>
                </c:pt>
                <c:pt idx="1786">
                  <c:v>0.91284303</c:v>
                </c:pt>
                <c:pt idx="1787">
                  <c:v>0.71252663999999999</c:v>
                </c:pt>
                <c:pt idx="1788">
                  <c:v>0.95347806800000001</c:v>
                </c:pt>
                <c:pt idx="1789">
                  <c:v>0.91456102800000005</c:v>
                </c:pt>
                <c:pt idx="1790">
                  <c:v>0.68673989800000002</c:v>
                </c:pt>
                <c:pt idx="1791">
                  <c:v>0.97566117299999999</c:v>
                </c:pt>
                <c:pt idx="1792">
                  <c:v>0.95963787300000003</c:v>
                </c:pt>
                <c:pt idx="1793">
                  <c:v>0.98864788199999998</c:v>
                </c:pt>
                <c:pt idx="1794">
                  <c:v>0.83864118899999995</c:v>
                </c:pt>
                <c:pt idx="1795">
                  <c:v>0.90979715100000003</c:v>
                </c:pt>
                <c:pt idx="1796">
                  <c:v>0.95203692600000001</c:v>
                </c:pt>
                <c:pt idx="1797">
                  <c:v>0.89739524299999995</c:v>
                </c:pt>
                <c:pt idx="1798">
                  <c:v>0.93653376700000002</c:v>
                </c:pt>
                <c:pt idx="1799">
                  <c:v>0.98144552299999999</c:v>
                </c:pt>
                <c:pt idx="1800">
                  <c:v>0.92920545600000004</c:v>
                </c:pt>
                <c:pt idx="1801">
                  <c:v>0.92032118600000001</c:v>
                </c:pt>
                <c:pt idx="1802">
                  <c:v>0.96226808399999997</c:v>
                </c:pt>
                <c:pt idx="1803">
                  <c:v>0.916618076</c:v>
                </c:pt>
                <c:pt idx="1804">
                  <c:v>0.93282189500000001</c:v>
                </c:pt>
                <c:pt idx="1805">
                  <c:v>0.90511907000000003</c:v>
                </c:pt>
                <c:pt idx="1806">
                  <c:v>0.79677868399999996</c:v>
                </c:pt>
                <c:pt idx="1807">
                  <c:v>0.93532776100000004</c:v>
                </c:pt>
                <c:pt idx="1808">
                  <c:v>0.98101126100000002</c:v>
                </c:pt>
                <c:pt idx="1809">
                  <c:v>0.98934244900000001</c:v>
                </c:pt>
                <c:pt idx="1810">
                  <c:v>0.92275132299999996</c:v>
                </c:pt>
                <c:pt idx="1811">
                  <c:v>0.93328250099999999</c:v>
                </c:pt>
                <c:pt idx="1812">
                  <c:v>0.97074524900000003</c:v>
                </c:pt>
                <c:pt idx="1813">
                  <c:v>0.952397559</c:v>
                </c:pt>
                <c:pt idx="1814">
                  <c:v>0.89665211099999997</c:v>
                </c:pt>
                <c:pt idx="1815">
                  <c:v>0.87419122900000001</c:v>
                </c:pt>
                <c:pt idx="1816">
                  <c:v>0.92905948599999999</c:v>
                </c:pt>
                <c:pt idx="1817">
                  <c:v>0.85106382999999997</c:v>
                </c:pt>
                <c:pt idx="1818">
                  <c:v>0.96166736500000005</c:v>
                </c:pt>
                <c:pt idx="1819">
                  <c:v>0.96772241299999995</c:v>
                </c:pt>
                <c:pt idx="1820">
                  <c:v>0.87955755800000002</c:v>
                </c:pt>
                <c:pt idx="1821">
                  <c:v>0.95014029799999999</c:v>
                </c:pt>
                <c:pt idx="1822">
                  <c:v>0.98499699900000004</c:v>
                </c:pt>
                <c:pt idx="1823">
                  <c:v>0.97853381900000003</c:v>
                </c:pt>
                <c:pt idx="1824">
                  <c:v>0.73002754800000003</c:v>
                </c:pt>
                <c:pt idx="1825">
                  <c:v>0.78785942499999995</c:v>
                </c:pt>
                <c:pt idx="1826">
                  <c:v>0.85706472199999995</c:v>
                </c:pt>
                <c:pt idx="1827">
                  <c:v>0.91278727199999998</c:v>
                </c:pt>
                <c:pt idx="1828">
                  <c:v>0.82214050699999996</c:v>
                </c:pt>
                <c:pt idx="1829">
                  <c:v>0.93093871500000003</c:v>
                </c:pt>
                <c:pt idx="1830">
                  <c:v>0.96896623999999998</c:v>
                </c:pt>
                <c:pt idx="1831">
                  <c:v>0.93314250700000001</c:v>
                </c:pt>
                <c:pt idx="1832">
                  <c:v>0.96346237499999998</c:v>
                </c:pt>
                <c:pt idx="1833">
                  <c:v>0.978373206</c:v>
                </c:pt>
                <c:pt idx="1834">
                  <c:v>0.979003705</c:v>
                </c:pt>
                <c:pt idx="1835">
                  <c:v>0.95948936200000001</c:v>
                </c:pt>
                <c:pt idx="1836">
                  <c:v>0.69385884499999995</c:v>
                </c:pt>
                <c:pt idx="1837">
                  <c:v>0.84678683399999999</c:v>
                </c:pt>
                <c:pt idx="1838">
                  <c:v>0.90119584399999997</c:v>
                </c:pt>
                <c:pt idx="1839">
                  <c:v>0.92404306199999997</c:v>
                </c:pt>
                <c:pt idx="1840">
                  <c:v>0.93053375199999999</c:v>
                </c:pt>
                <c:pt idx="1841">
                  <c:v>0.98640296699999996</c:v>
                </c:pt>
                <c:pt idx="1842">
                  <c:v>0.98910310099999998</c:v>
                </c:pt>
                <c:pt idx="1843">
                  <c:v>0.96515605000000004</c:v>
                </c:pt>
                <c:pt idx="1844">
                  <c:v>0.98585093700000004</c:v>
                </c:pt>
                <c:pt idx="1845">
                  <c:v>0.848741368</c:v>
                </c:pt>
                <c:pt idx="1846">
                  <c:v>0.83720930199999999</c:v>
                </c:pt>
                <c:pt idx="1847">
                  <c:v>0.90576995100000002</c:v>
                </c:pt>
                <c:pt idx="1848">
                  <c:v>0.89428284899999999</c:v>
                </c:pt>
                <c:pt idx="1849">
                  <c:v>0.88090431999999996</c:v>
                </c:pt>
                <c:pt idx="1850">
                  <c:v>0.95314728100000001</c:v>
                </c:pt>
                <c:pt idx="1851">
                  <c:v>0.98262175500000004</c:v>
                </c:pt>
                <c:pt idx="1852">
                  <c:v>0.95407529999999996</c:v>
                </c:pt>
                <c:pt idx="1853">
                  <c:v>0.98190045199999998</c:v>
                </c:pt>
                <c:pt idx="1854">
                  <c:v>0.97096908900000001</c:v>
                </c:pt>
                <c:pt idx="1855">
                  <c:v>0.859811247</c:v>
                </c:pt>
                <c:pt idx="1856">
                  <c:v>0.73507462700000004</c:v>
                </c:pt>
                <c:pt idx="1857">
                  <c:v>0.85398230100000005</c:v>
                </c:pt>
                <c:pt idx="1858">
                  <c:v>0.71724890799999996</c:v>
                </c:pt>
                <c:pt idx="1859">
                  <c:v>0.95439189199999996</c:v>
                </c:pt>
                <c:pt idx="1860">
                  <c:v>0.96979717799999998</c:v>
                </c:pt>
                <c:pt idx="1861">
                  <c:v>0.89330767600000005</c:v>
                </c:pt>
                <c:pt idx="1862">
                  <c:v>0.98637961299999999</c:v>
                </c:pt>
                <c:pt idx="1863">
                  <c:v>0.98501477400000004</c:v>
                </c:pt>
                <c:pt idx="1864">
                  <c:v>0.98340937399999995</c:v>
                </c:pt>
                <c:pt idx="1865">
                  <c:v>0.98146024499999995</c:v>
                </c:pt>
                <c:pt idx="1866">
                  <c:v>0.973229342</c:v>
                </c:pt>
                <c:pt idx="1867">
                  <c:v>0.70252403799999996</c:v>
                </c:pt>
                <c:pt idx="1868">
                  <c:v>0.991304348</c:v>
                </c:pt>
                <c:pt idx="1869">
                  <c:v>0.89472532299999996</c:v>
                </c:pt>
                <c:pt idx="1870">
                  <c:v>0.97172619000000005</c:v>
                </c:pt>
                <c:pt idx="1871">
                  <c:v>0.97368421100000002</c:v>
                </c:pt>
                <c:pt idx="1872">
                  <c:v>0.98386429500000006</c:v>
                </c:pt>
                <c:pt idx="1873">
                  <c:v>0.98624920699999996</c:v>
                </c:pt>
                <c:pt idx="1874">
                  <c:v>0.9578354</c:v>
                </c:pt>
                <c:pt idx="1875">
                  <c:v>0.98577461700000002</c:v>
                </c:pt>
                <c:pt idx="1876">
                  <c:v>0.94052287599999995</c:v>
                </c:pt>
                <c:pt idx="1877">
                  <c:v>0.51069570200000003</c:v>
                </c:pt>
                <c:pt idx="1878">
                  <c:v>0.83911068600000005</c:v>
                </c:pt>
                <c:pt idx="1879">
                  <c:v>0.97854785499999997</c:v>
                </c:pt>
                <c:pt idx="1880">
                  <c:v>0.986278235</c:v>
                </c:pt>
                <c:pt idx="1881">
                  <c:v>0.97240362300000005</c:v>
                </c:pt>
                <c:pt idx="1882">
                  <c:v>0.97737162799999999</c:v>
                </c:pt>
                <c:pt idx="1883">
                  <c:v>0.96778435200000001</c:v>
                </c:pt>
                <c:pt idx="1884">
                  <c:v>0.95789921300000003</c:v>
                </c:pt>
                <c:pt idx="1885">
                  <c:v>0.98875468600000005</c:v>
                </c:pt>
                <c:pt idx="1886">
                  <c:v>0.97282721400000005</c:v>
                </c:pt>
                <c:pt idx="1887">
                  <c:v>0.98557969599999995</c:v>
                </c:pt>
                <c:pt idx="1888">
                  <c:v>0.81853759000000004</c:v>
                </c:pt>
                <c:pt idx="1889">
                  <c:v>0.97462589499999996</c:v>
                </c:pt>
                <c:pt idx="1890">
                  <c:v>0.96914940500000002</c:v>
                </c:pt>
                <c:pt idx="1891">
                  <c:v>0.99315654399999997</c:v>
                </c:pt>
                <c:pt idx="1892">
                  <c:v>0.98332250399999999</c:v>
                </c:pt>
                <c:pt idx="1893">
                  <c:v>0.98354349200000002</c:v>
                </c:pt>
                <c:pt idx="1894">
                  <c:v>0.96568401699999995</c:v>
                </c:pt>
                <c:pt idx="1895">
                  <c:v>0.96939212299999999</c:v>
                </c:pt>
                <c:pt idx="1896">
                  <c:v>0.98864366800000003</c:v>
                </c:pt>
                <c:pt idx="1897">
                  <c:v>0.99039264800000004</c:v>
                </c:pt>
                <c:pt idx="1898">
                  <c:v>0.98600340500000005</c:v>
                </c:pt>
                <c:pt idx="1899">
                  <c:v>0.988724728</c:v>
                </c:pt>
                <c:pt idx="1900">
                  <c:v>0.98263665600000005</c:v>
                </c:pt>
                <c:pt idx="1901">
                  <c:v>0.97847037100000001</c:v>
                </c:pt>
                <c:pt idx="1902">
                  <c:v>0.97989331099999999</c:v>
                </c:pt>
                <c:pt idx="1903">
                  <c:v>0.98661449800000001</c:v>
                </c:pt>
                <c:pt idx="1904">
                  <c:v>0.98332977099999996</c:v>
                </c:pt>
                <c:pt idx="1905">
                  <c:v>0.98812448799999997</c:v>
                </c:pt>
                <c:pt idx="1906">
                  <c:v>0.988467184</c:v>
                </c:pt>
                <c:pt idx="1907">
                  <c:v>0.97838939899999999</c:v>
                </c:pt>
                <c:pt idx="1908">
                  <c:v>0.99013028000000003</c:v>
                </c:pt>
                <c:pt idx="1909">
                  <c:v>0.98688893099999997</c:v>
                </c:pt>
                <c:pt idx="1910">
                  <c:v>0.97759761000000001</c:v>
                </c:pt>
                <c:pt idx="1911">
                  <c:v>0.99311531799999997</c:v>
                </c:pt>
                <c:pt idx="1912">
                  <c:v>0.98825601900000004</c:v>
                </c:pt>
                <c:pt idx="1913">
                  <c:v>0.967910936</c:v>
                </c:pt>
                <c:pt idx="1914">
                  <c:v>0.97814321400000004</c:v>
                </c:pt>
                <c:pt idx="1915">
                  <c:v>0.98022717699999995</c:v>
                </c:pt>
                <c:pt idx="1916">
                  <c:v>0.98412698399999998</c:v>
                </c:pt>
                <c:pt idx="1917">
                  <c:v>0.98568597199999997</c:v>
                </c:pt>
                <c:pt idx="1918">
                  <c:v>0.98981712399999999</c:v>
                </c:pt>
                <c:pt idx="1919">
                  <c:v>0.98958997199999998</c:v>
                </c:pt>
                <c:pt idx="1920">
                  <c:v>0.98159873399999997</c:v>
                </c:pt>
                <c:pt idx="1921">
                  <c:v>0.99116954499999999</c:v>
                </c:pt>
                <c:pt idx="1922">
                  <c:v>0.97298456300000002</c:v>
                </c:pt>
                <c:pt idx="1923">
                  <c:v>0.97844559600000003</c:v>
                </c:pt>
                <c:pt idx="1924">
                  <c:v>0.97695182700000005</c:v>
                </c:pt>
                <c:pt idx="1925">
                  <c:v>0.98861754999999996</c:v>
                </c:pt>
                <c:pt idx="1926">
                  <c:v>0.98641020300000004</c:v>
                </c:pt>
                <c:pt idx="1927">
                  <c:v>0.985778139</c:v>
                </c:pt>
                <c:pt idx="1928">
                  <c:v>0.986230991</c:v>
                </c:pt>
                <c:pt idx="1929">
                  <c:v>0.98817917899999996</c:v>
                </c:pt>
                <c:pt idx="1930">
                  <c:v>0.97964496999999995</c:v>
                </c:pt>
                <c:pt idx="1931">
                  <c:v>0.99282667700000005</c:v>
                </c:pt>
                <c:pt idx="1932">
                  <c:v>0.97346397200000001</c:v>
                </c:pt>
                <c:pt idx="1933">
                  <c:v>0.95420708300000001</c:v>
                </c:pt>
                <c:pt idx="1934">
                  <c:v>0.98172484599999998</c:v>
                </c:pt>
                <c:pt idx="1935">
                  <c:v>0.92937266299999999</c:v>
                </c:pt>
                <c:pt idx="1936">
                  <c:v>0.97678493200000005</c:v>
                </c:pt>
                <c:pt idx="1937">
                  <c:v>0.98095849400000001</c:v>
                </c:pt>
                <c:pt idx="1938">
                  <c:v>0.97766968799999998</c:v>
                </c:pt>
                <c:pt idx="1939">
                  <c:v>0.98252985400000004</c:v>
                </c:pt>
                <c:pt idx="1940">
                  <c:v>0.96898047700000001</c:v>
                </c:pt>
                <c:pt idx="1941">
                  <c:v>0.95952380999999998</c:v>
                </c:pt>
                <c:pt idx="1942">
                  <c:v>0.97114341500000001</c:v>
                </c:pt>
                <c:pt idx="1943">
                  <c:v>0.91433491200000006</c:v>
                </c:pt>
                <c:pt idx="1944">
                  <c:v>0.95872007800000003</c:v>
                </c:pt>
                <c:pt idx="1945">
                  <c:v>0.95924029</c:v>
                </c:pt>
                <c:pt idx="1946">
                  <c:v>0.97326572899999997</c:v>
                </c:pt>
                <c:pt idx="1947">
                  <c:v>0.94448348599999998</c:v>
                </c:pt>
                <c:pt idx="1948">
                  <c:v>0.976095618</c:v>
                </c:pt>
                <c:pt idx="1949">
                  <c:v>0.96781998499999999</c:v>
                </c:pt>
                <c:pt idx="1950">
                  <c:v>0.97567019600000005</c:v>
                </c:pt>
                <c:pt idx="1951">
                  <c:v>0.97469982799999999</c:v>
                </c:pt>
                <c:pt idx="1952">
                  <c:v>0.98592107900000003</c:v>
                </c:pt>
                <c:pt idx="1953">
                  <c:v>0.97579758000000005</c:v>
                </c:pt>
                <c:pt idx="1954">
                  <c:v>0.978673986</c:v>
                </c:pt>
                <c:pt idx="1955">
                  <c:v>0.987278871</c:v>
                </c:pt>
                <c:pt idx="1956">
                  <c:v>0.97630702999999996</c:v>
                </c:pt>
                <c:pt idx="1957">
                  <c:v>0.96880733900000005</c:v>
                </c:pt>
                <c:pt idx="1958">
                  <c:v>0.97756552600000002</c:v>
                </c:pt>
                <c:pt idx="1959">
                  <c:v>0.98045178099999997</c:v>
                </c:pt>
                <c:pt idx="1960">
                  <c:v>0.98180991399999995</c:v>
                </c:pt>
                <c:pt idx="1961">
                  <c:v>0.94763391799999996</c:v>
                </c:pt>
                <c:pt idx="1962">
                  <c:v>0.95329479800000005</c:v>
                </c:pt>
                <c:pt idx="1963">
                  <c:v>0.98317839799999995</c:v>
                </c:pt>
                <c:pt idx="1964">
                  <c:v>0.98586017299999995</c:v>
                </c:pt>
                <c:pt idx="1965">
                  <c:v>0.98377728799999997</c:v>
                </c:pt>
                <c:pt idx="1966">
                  <c:v>0.97951781500000001</c:v>
                </c:pt>
                <c:pt idx="1967">
                  <c:v>0.96494845399999996</c:v>
                </c:pt>
                <c:pt idx="1968">
                  <c:v>0.88569457200000001</c:v>
                </c:pt>
                <c:pt idx="1969">
                  <c:v>0.98003472199999997</c:v>
                </c:pt>
                <c:pt idx="1970">
                  <c:v>0.95219579099999996</c:v>
                </c:pt>
                <c:pt idx="1971">
                  <c:v>0.98702481200000003</c:v>
                </c:pt>
                <c:pt idx="1972">
                  <c:v>0.98181818200000004</c:v>
                </c:pt>
                <c:pt idx="1973">
                  <c:v>0.93206720200000004</c:v>
                </c:pt>
                <c:pt idx="1974">
                  <c:v>0.94806063299999999</c:v>
                </c:pt>
                <c:pt idx="1975">
                  <c:v>0.96050775700000002</c:v>
                </c:pt>
                <c:pt idx="1976">
                  <c:v>0.98280542999999998</c:v>
                </c:pt>
                <c:pt idx="1977">
                  <c:v>0.96196172199999996</c:v>
                </c:pt>
                <c:pt idx="1978">
                  <c:v>0.96960762099999998</c:v>
                </c:pt>
                <c:pt idx="1979">
                  <c:v>0.98306901000000002</c:v>
                </c:pt>
                <c:pt idx="1980">
                  <c:v>0.99233954499999999</c:v>
                </c:pt>
                <c:pt idx="1981">
                  <c:v>0.98244527100000001</c:v>
                </c:pt>
                <c:pt idx="1982">
                  <c:v>0.95354082100000004</c:v>
                </c:pt>
                <c:pt idx="1983">
                  <c:v>0.91382953700000003</c:v>
                </c:pt>
                <c:pt idx="1984">
                  <c:v>0.94308560699999999</c:v>
                </c:pt>
                <c:pt idx="1985">
                  <c:v>0.96443261599999996</c:v>
                </c:pt>
                <c:pt idx="1986">
                  <c:v>0.97946113099999998</c:v>
                </c:pt>
                <c:pt idx="1987">
                  <c:v>0.98148576700000001</c:v>
                </c:pt>
                <c:pt idx="1988">
                  <c:v>0.96558410100000003</c:v>
                </c:pt>
                <c:pt idx="1989">
                  <c:v>0.95721554099999995</c:v>
                </c:pt>
                <c:pt idx="1990">
                  <c:v>0.97284345000000005</c:v>
                </c:pt>
                <c:pt idx="1991">
                  <c:v>0.98106712600000001</c:v>
                </c:pt>
                <c:pt idx="1992">
                  <c:v>0.96502707600000004</c:v>
                </c:pt>
                <c:pt idx="1993">
                  <c:v>0.96842580099999998</c:v>
                </c:pt>
                <c:pt idx="1994">
                  <c:v>0.97507169599999999</c:v>
                </c:pt>
                <c:pt idx="1995">
                  <c:v>0.98494580499999995</c:v>
                </c:pt>
                <c:pt idx="1996">
                  <c:v>0.98317515099999997</c:v>
                </c:pt>
                <c:pt idx="1997">
                  <c:v>0.97359808000000003</c:v>
                </c:pt>
                <c:pt idx="1998">
                  <c:v>0.96009808299999999</c:v>
                </c:pt>
                <c:pt idx="1999">
                  <c:v>0.97847826100000002</c:v>
                </c:pt>
                <c:pt idx="2000">
                  <c:v>0.96699111299999996</c:v>
                </c:pt>
                <c:pt idx="2001">
                  <c:v>0.98868246900000001</c:v>
                </c:pt>
                <c:pt idx="2002">
                  <c:v>0.97881262400000002</c:v>
                </c:pt>
                <c:pt idx="2003">
                  <c:v>0.96847753199999997</c:v>
                </c:pt>
                <c:pt idx="2004">
                  <c:v>0.96207803599999997</c:v>
                </c:pt>
                <c:pt idx="2005">
                  <c:v>0.98344965100000004</c:v>
                </c:pt>
                <c:pt idx="2006">
                  <c:v>0.98167770399999998</c:v>
                </c:pt>
                <c:pt idx="2007">
                  <c:v>0.95228494600000002</c:v>
                </c:pt>
                <c:pt idx="2008">
                  <c:v>0.97970173999999999</c:v>
                </c:pt>
                <c:pt idx="2009">
                  <c:v>0.97838899800000001</c:v>
                </c:pt>
                <c:pt idx="2010">
                  <c:v>0.97545474499999996</c:v>
                </c:pt>
                <c:pt idx="2011">
                  <c:v>0.98204510599999995</c:v>
                </c:pt>
                <c:pt idx="2012">
                  <c:v>0.98461876500000001</c:v>
                </c:pt>
                <c:pt idx="2013">
                  <c:v>0.96225998700000004</c:v>
                </c:pt>
                <c:pt idx="2014">
                  <c:v>0.97894513000000005</c:v>
                </c:pt>
                <c:pt idx="2015">
                  <c:v>0.98629165699999999</c:v>
                </c:pt>
                <c:pt idx="2016">
                  <c:v>0.97859641900000005</c:v>
                </c:pt>
                <c:pt idx="2017">
                  <c:v>0.96632996599999998</c:v>
                </c:pt>
                <c:pt idx="2018">
                  <c:v>0.98046614899999995</c:v>
                </c:pt>
                <c:pt idx="2019">
                  <c:v>0.94335614800000001</c:v>
                </c:pt>
                <c:pt idx="2020">
                  <c:v>0.97250782300000005</c:v>
                </c:pt>
                <c:pt idx="2021">
                  <c:v>0.97997329799999999</c:v>
                </c:pt>
                <c:pt idx="2022">
                  <c:v>0.97687074799999996</c:v>
                </c:pt>
                <c:pt idx="2023">
                  <c:v>0.97982832600000003</c:v>
                </c:pt>
                <c:pt idx="2024">
                  <c:v>0.963847644</c:v>
                </c:pt>
                <c:pt idx="2025">
                  <c:v>0.98878169199999999</c:v>
                </c:pt>
                <c:pt idx="2026">
                  <c:v>0.99378882000000002</c:v>
                </c:pt>
                <c:pt idx="2027">
                  <c:v>0.96920330300000002</c:v>
                </c:pt>
                <c:pt idx="2028">
                  <c:v>0.97281732300000001</c:v>
                </c:pt>
                <c:pt idx="2029">
                  <c:v>0.97750330799999996</c:v>
                </c:pt>
                <c:pt idx="2030">
                  <c:v>0.98276687399999996</c:v>
                </c:pt>
                <c:pt idx="2031">
                  <c:v>0.98027423599999997</c:v>
                </c:pt>
                <c:pt idx="2032">
                  <c:v>0.96934673400000004</c:v>
                </c:pt>
                <c:pt idx="2033">
                  <c:v>0.98010191700000004</c:v>
                </c:pt>
                <c:pt idx="2034">
                  <c:v>0.97940891500000005</c:v>
                </c:pt>
                <c:pt idx="2035">
                  <c:v>0.98808721099999997</c:v>
                </c:pt>
                <c:pt idx="2036">
                  <c:v>0.96370106799999999</c:v>
                </c:pt>
                <c:pt idx="2037">
                  <c:v>0.98022943600000001</c:v>
                </c:pt>
                <c:pt idx="2038">
                  <c:v>0.98459023999999995</c:v>
                </c:pt>
                <c:pt idx="2039">
                  <c:v>0.96880547800000005</c:v>
                </c:pt>
                <c:pt idx="2040">
                  <c:v>0.97205588799999998</c:v>
                </c:pt>
                <c:pt idx="2041">
                  <c:v>0.97666580199999997</c:v>
                </c:pt>
                <c:pt idx="2042">
                  <c:v>0.96392178500000003</c:v>
                </c:pt>
                <c:pt idx="2043">
                  <c:v>0.96732522799999998</c:v>
                </c:pt>
                <c:pt idx="2044">
                  <c:v>0.97479411000000005</c:v>
                </c:pt>
                <c:pt idx="2045">
                  <c:v>0.97242267999999998</c:v>
                </c:pt>
                <c:pt idx="2046">
                  <c:v>0.98380674300000004</c:v>
                </c:pt>
                <c:pt idx="2047">
                  <c:v>0.98276735900000001</c:v>
                </c:pt>
                <c:pt idx="2048">
                  <c:v>0.96744302500000001</c:v>
                </c:pt>
                <c:pt idx="2049">
                  <c:v>0.98366562599999996</c:v>
                </c:pt>
                <c:pt idx="2050">
                  <c:v>0.98345678999999997</c:v>
                </c:pt>
                <c:pt idx="2051">
                  <c:v>0.98510477200000002</c:v>
                </c:pt>
                <c:pt idx="2052">
                  <c:v>0.98228243900000001</c:v>
                </c:pt>
                <c:pt idx="2053">
                  <c:v>0.97399078800000005</c:v>
                </c:pt>
                <c:pt idx="2054">
                  <c:v>0.98909657299999998</c:v>
                </c:pt>
                <c:pt idx="2055">
                  <c:v>0.98052779899999998</c:v>
                </c:pt>
                <c:pt idx="2056">
                  <c:v>0.97653194300000001</c:v>
                </c:pt>
                <c:pt idx="2057">
                  <c:v>0.96122448999999999</c:v>
                </c:pt>
                <c:pt idx="2058">
                  <c:v>0.95197889199999997</c:v>
                </c:pt>
                <c:pt idx="2059">
                  <c:v>0.95323460599999998</c:v>
                </c:pt>
                <c:pt idx="2060">
                  <c:v>0.95958402300000001</c:v>
                </c:pt>
                <c:pt idx="2061">
                  <c:v>0.97240506299999996</c:v>
                </c:pt>
                <c:pt idx="2062">
                  <c:v>0.98081074599999996</c:v>
                </c:pt>
                <c:pt idx="2063">
                  <c:v>0.98306798100000004</c:v>
                </c:pt>
                <c:pt idx="2064">
                  <c:v>0.96294416199999999</c:v>
                </c:pt>
                <c:pt idx="2065">
                  <c:v>0.98227215999999995</c:v>
                </c:pt>
                <c:pt idx="2066">
                  <c:v>0.96443514600000002</c:v>
                </c:pt>
                <c:pt idx="2067">
                  <c:v>0.97986742000000004</c:v>
                </c:pt>
                <c:pt idx="2068">
                  <c:v>0.95657759499999995</c:v>
                </c:pt>
                <c:pt idx="2069">
                  <c:v>0.93506493499999999</c:v>
                </c:pt>
                <c:pt idx="2070">
                  <c:v>0.98055145200000005</c:v>
                </c:pt>
                <c:pt idx="2071">
                  <c:v>0.390480202</c:v>
                </c:pt>
                <c:pt idx="2072">
                  <c:v>0.97886810800000001</c:v>
                </c:pt>
                <c:pt idx="2073">
                  <c:v>0.97241544700000004</c:v>
                </c:pt>
                <c:pt idx="2074">
                  <c:v>0.97357052099999997</c:v>
                </c:pt>
                <c:pt idx="2075">
                  <c:v>0.97673202599999998</c:v>
                </c:pt>
                <c:pt idx="2076">
                  <c:v>0.95514112900000003</c:v>
                </c:pt>
                <c:pt idx="2077">
                  <c:v>0.97941250300000005</c:v>
                </c:pt>
                <c:pt idx="2078">
                  <c:v>0.97667264799999998</c:v>
                </c:pt>
                <c:pt idx="2079">
                  <c:v>0.96870925699999999</c:v>
                </c:pt>
                <c:pt idx="2080">
                  <c:v>0.95914348999999999</c:v>
                </c:pt>
                <c:pt idx="2081">
                  <c:v>0.90576304699999999</c:v>
                </c:pt>
                <c:pt idx="2082">
                  <c:v>0.68680586399999999</c:v>
                </c:pt>
                <c:pt idx="2083">
                  <c:v>0.963190184</c:v>
                </c:pt>
                <c:pt idx="2084">
                  <c:v>0.97175421200000001</c:v>
                </c:pt>
                <c:pt idx="2085">
                  <c:v>0.91664568099999999</c:v>
                </c:pt>
                <c:pt idx="2086">
                  <c:v>0.98886965100000002</c:v>
                </c:pt>
                <c:pt idx="2087">
                  <c:v>0.95471987700000005</c:v>
                </c:pt>
                <c:pt idx="2088">
                  <c:v>0.75142857100000005</c:v>
                </c:pt>
                <c:pt idx="2089">
                  <c:v>0.85764323200000003</c:v>
                </c:pt>
                <c:pt idx="2090">
                  <c:v>0.94122806999999997</c:v>
                </c:pt>
                <c:pt idx="2091">
                  <c:v>0.84198473299999999</c:v>
                </c:pt>
                <c:pt idx="2092">
                  <c:v>0.95516472600000002</c:v>
                </c:pt>
                <c:pt idx="2093">
                  <c:v>0.68895763899999996</c:v>
                </c:pt>
                <c:pt idx="2094">
                  <c:v>0.83141178999999998</c:v>
                </c:pt>
                <c:pt idx="2095">
                  <c:v>0.68757810500000005</c:v>
                </c:pt>
                <c:pt idx="2096">
                  <c:v>0.79257968099999998</c:v>
                </c:pt>
                <c:pt idx="2097">
                  <c:v>0.71973036000000001</c:v>
                </c:pt>
                <c:pt idx="2098">
                  <c:v>0.96587926499999999</c:v>
                </c:pt>
                <c:pt idx="2099">
                  <c:v>0.66002071500000004</c:v>
                </c:pt>
                <c:pt idx="2100">
                  <c:v>0.46590644599999997</c:v>
                </c:pt>
                <c:pt idx="2101">
                  <c:v>0.53163938399999999</c:v>
                </c:pt>
                <c:pt idx="2102">
                  <c:v>0.26415970300000002</c:v>
                </c:pt>
                <c:pt idx="2103">
                  <c:v>0.68553299499999998</c:v>
                </c:pt>
                <c:pt idx="2104">
                  <c:v>0.69715397700000004</c:v>
                </c:pt>
                <c:pt idx="2105">
                  <c:v>0.76399277799999998</c:v>
                </c:pt>
                <c:pt idx="2106">
                  <c:v>0.75989782900000002</c:v>
                </c:pt>
                <c:pt idx="2107">
                  <c:v>0.283084577</c:v>
                </c:pt>
                <c:pt idx="2108">
                  <c:v>0.51340255999999995</c:v>
                </c:pt>
                <c:pt idx="2109">
                  <c:v>0.84112862200000005</c:v>
                </c:pt>
                <c:pt idx="2110">
                  <c:v>0.26459048600000001</c:v>
                </c:pt>
                <c:pt idx="2111">
                  <c:v>0.55370504499999995</c:v>
                </c:pt>
                <c:pt idx="2112">
                  <c:v>0.376217837</c:v>
                </c:pt>
                <c:pt idx="2113">
                  <c:v>0.69273879100000002</c:v>
                </c:pt>
                <c:pt idx="2114">
                  <c:v>0.42177045800000001</c:v>
                </c:pt>
                <c:pt idx="2115">
                  <c:v>0.49142091199999999</c:v>
                </c:pt>
                <c:pt idx="2116">
                  <c:v>0.53882411299999999</c:v>
                </c:pt>
                <c:pt idx="2117">
                  <c:v>0.66526647400000005</c:v>
                </c:pt>
                <c:pt idx="2118">
                  <c:v>0.67749863499999996</c:v>
                </c:pt>
                <c:pt idx="2119">
                  <c:v>0.68560885599999999</c:v>
                </c:pt>
                <c:pt idx="2120">
                  <c:v>0.69487043900000001</c:v>
                </c:pt>
                <c:pt idx="2121">
                  <c:v>0.53380978599999995</c:v>
                </c:pt>
                <c:pt idx="2122">
                  <c:v>0.69742895800000004</c:v>
                </c:pt>
                <c:pt idx="2123">
                  <c:v>0.91881028899999995</c:v>
                </c:pt>
                <c:pt idx="2124">
                  <c:v>0.87805555599999996</c:v>
                </c:pt>
                <c:pt idx="2125">
                  <c:v>0.497158445</c:v>
                </c:pt>
                <c:pt idx="2126">
                  <c:v>0.52990970699999995</c:v>
                </c:pt>
                <c:pt idx="2127">
                  <c:v>0.55114942499999997</c:v>
                </c:pt>
                <c:pt idx="2128">
                  <c:v>0.310742407</c:v>
                </c:pt>
                <c:pt idx="2129">
                  <c:v>0.39415855399999999</c:v>
                </c:pt>
                <c:pt idx="2130">
                  <c:v>0.89095188299999994</c:v>
                </c:pt>
                <c:pt idx="2131">
                  <c:v>0.68337264200000003</c:v>
                </c:pt>
                <c:pt idx="2132">
                  <c:v>0.75463860400000005</c:v>
                </c:pt>
                <c:pt idx="2133">
                  <c:v>0.36544300299999999</c:v>
                </c:pt>
                <c:pt idx="2134">
                  <c:v>0.70346820799999998</c:v>
                </c:pt>
                <c:pt idx="2135">
                  <c:v>0.19253345899999999</c:v>
                </c:pt>
                <c:pt idx="2136">
                  <c:v>0.720341173</c:v>
                </c:pt>
                <c:pt idx="2137">
                  <c:v>0.159743041</c:v>
                </c:pt>
                <c:pt idx="2138">
                  <c:v>0.73826068600000005</c:v>
                </c:pt>
                <c:pt idx="2139">
                  <c:v>0.73740201599999999</c:v>
                </c:pt>
                <c:pt idx="2140">
                  <c:v>0.57323300200000005</c:v>
                </c:pt>
                <c:pt idx="2141">
                  <c:v>0.74101508900000002</c:v>
                </c:pt>
                <c:pt idx="2142">
                  <c:v>0.77215863699999998</c:v>
                </c:pt>
                <c:pt idx="2143">
                  <c:v>0.46218931800000002</c:v>
                </c:pt>
                <c:pt idx="2144">
                  <c:v>0.60110497200000002</c:v>
                </c:pt>
                <c:pt idx="2145">
                  <c:v>0.22480430500000001</c:v>
                </c:pt>
                <c:pt idx="2146">
                  <c:v>0.86385875300000003</c:v>
                </c:pt>
                <c:pt idx="2147">
                  <c:v>0.61815867599999996</c:v>
                </c:pt>
                <c:pt idx="2148">
                  <c:v>0.64293888799999999</c:v>
                </c:pt>
                <c:pt idx="2149">
                  <c:v>0.97791060299999999</c:v>
                </c:pt>
                <c:pt idx="2150">
                  <c:v>0.87364438799999999</c:v>
                </c:pt>
                <c:pt idx="2151">
                  <c:v>0.67168099299999995</c:v>
                </c:pt>
                <c:pt idx="2152">
                  <c:v>0.97709137700000004</c:v>
                </c:pt>
                <c:pt idx="2153">
                  <c:v>0.72163120599999997</c:v>
                </c:pt>
                <c:pt idx="2154">
                  <c:v>0.90184994900000004</c:v>
                </c:pt>
                <c:pt idx="2155">
                  <c:v>0.63731763500000005</c:v>
                </c:pt>
                <c:pt idx="2156">
                  <c:v>0.93834296699999997</c:v>
                </c:pt>
                <c:pt idx="2157">
                  <c:v>0.95505339</c:v>
                </c:pt>
                <c:pt idx="2158">
                  <c:v>0.96959208900000005</c:v>
                </c:pt>
                <c:pt idx="2159">
                  <c:v>0.96231032800000005</c:v>
                </c:pt>
                <c:pt idx="2160">
                  <c:v>0.96743063900000004</c:v>
                </c:pt>
                <c:pt idx="2161">
                  <c:v>0.98843799600000004</c:v>
                </c:pt>
                <c:pt idx="2162">
                  <c:v>0.98347305399999996</c:v>
                </c:pt>
                <c:pt idx="2163">
                  <c:v>0.98617511499999999</c:v>
                </c:pt>
                <c:pt idx="2164">
                  <c:v>0.980337079</c:v>
                </c:pt>
                <c:pt idx="2165">
                  <c:v>0.97934087599999997</c:v>
                </c:pt>
                <c:pt idx="2166">
                  <c:v>0.97135027399999996</c:v>
                </c:pt>
                <c:pt idx="2167">
                  <c:v>0.96032553399999998</c:v>
                </c:pt>
                <c:pt idx="2168">
                  <c:v>0.98287992499999999</c:v>
                </c:pt>
                <c:pt idx="2169">
                  <c:v>0.98080236300000001</c:v>
                </c:pt>
                <c:pt idx="2170">
                  <c:v>0.96099624100000003</c:v>
                </c:pt>
                <c:pt idx="2171">
                  <c:v>0.97196261699999997</c:v>
                </c:pt>
                <c:pt idx="2172">
                  <c:v>0.96985815600000003</c:v>
                </c:pt>
                <c:pt idx="2173">
                  <c:v>0.96898231199999996</c:v>
                </c:pt>
                <c:pt idx="2174">
                  <c:v>0.97240411599999999</c:v>
                </c:pt>
                <c:pt idx="2175">
                  <c:v>0.98120576000000004</c:v>
                </c:pt>
                <c:pt idx="2176">
                  <c:v>0.98933209600000005</c:v>
                </c:pt>
                <c:pt idx="2177">
                  <c:v>0.97378445000000002</c:v>
                </c:pt>
                <c:pt idx="2178">
                  <c:v>0.994392104</c:v>
                </c:pt>
                <c:pt idx="2179">
                  <c:v>0.97202797200000002</c:v>
                </c:pt>
                <c:pt idx="2180">
                  <c:v>0.97882405900000002</c:v>
                </c:pt>
                <c:pt idx="2181">
                  <c:v>0.97482398100000001</c:v>
                </c:pt>
                <c:pt idx="2182">
                  <c:v>0.95780292300000003</c:v>
                </c:pt>
                <c:pt idx="2183">
                  <c:v>0.96492048600000002</c:v>
                </c:pt>
                <c:pt idx="2184">
                  <c:v>0.96758620699999998</c:v>
                </c:pt>
                <c:pt idx="2185">
                  <c:v>0.96296296299999995</c:v>
                </c:pt>
                <c:pt idx="2186">
                  <c:v>0.98638392900000005</c:v>
                </c:pt>
                <c:pt idx="2187">
                  <c:v>0.99374161800000005</c:v>
                </c:pt>
                <c:pt idx="2188">
                  <c:v>0.97619597899999999</c:v>
                </c:pt>
                <c:pt idx="2189">
                  <c:v>0.93099597999999995</c:v>
                </c:pt>
                <c:pt idx="2190">
                  <c:v>0.97986289599999998</c:v>
                </c:pt>
                <c:pt idx="2191">
                  <c:v>0.95965417900000005</c:v>
                </c:pt>
                <c:pt idx="2192">
                  <c:v>0.98575949399999996</c:v>
                </c:pt>
                <c:pt idx="2193">
                  <c:v>0.95754933499999995</c:v>
                </c:pt>
                <c:pt idx="2194">
                  <c:v>0.95229142200000005</c:v>
                </c:pt>
                <c:pt idx="2195">
                  <c:v>0.98609528199999996</c:v>
                </c:pt>
                <c:pt idx="2196">
                  <c:v>0.96855203599999995</c:v>
                </c:pt>
                <c:pt idx="2197">
                  <c:v>0.98374914199999997</c:v>
                </c:pt>
                <c:pt idx="2198">
                  <c:v>0.97620488000000005</c:v>
                </c:pt>
                <c:pt idx="2199">
                  <c:v>0.92726066799999995</c:v>
                </c:pt>
                <c:pt idx="2200">
                  <c:v>0.98341335699999999</c:v>
                </c:pt>
                <c:pt idx="2201">
                  <c:v>0.97149349299999999</c:v>
                </c:pt>
                <c:pt idx="2202">
                  <c:v>0.96825396799999996</c:v>
                </c:pt>
                <c:pt idx="2203">
                  <c:v>0.96463167400000005</c:v>
                </c:pt>
                <c:pt idx="2204">
                  <c:v>0.99075268800000005</c:v>
                </c:pt>
                <c:pt idx="2205">
                  <c:v>0.96487226299999995</c:v>
                </c:pt>
                <c:pt idx="2206">
                  <c:v>0.96441988999999995</c:v>
                </c:pt>
                <c:pt idx="2207">
                  <c:v>0.98406537299999997</c:v>
                </c:pt>
                <c:pt idx="2208">
                  <c:v>0.97748230800000002</c:v>
                </c:pt>
                <c:pt idx="2209">
                  <c:v>0.96124380399999998</c:v>
                </c:pt>
                <c:pt idx="2210">
                  <c:v>0.98283998299999997</c:v>
                </c:pt>
                <c:pt idx="2211">
                  <c:v>0.97637013500000003</c:v>
                </c:pt>
                <c:pt idx="2212">
                  <c:v>0.98075675699999998</c:v>
                </c:pt>
                <c:pt idx="2213">
                  <c:v>0.98481561799999995</c:v>
                </c:pt>
                <c:pt idx="2214">
                  <c:v>0.98195422499999996</c:v>
                </c:pt>
                <c:pt idx="2215">
                  <c:v>0.970504072</c:v>
                </c:pt>
                <c:pt idx="2216">
                  <c:v>0.96083608399999998</c:v>
                </c:pt>
                <c:pt idx="2217">
                  <c:v>0.96853932600000003</c:v>
                </c:pt>
                <c:pt idx="2218">
                  <c:v>0.96673866100000005</c:v>
                </c:pt>
                <c:pt idx="2219">
                  <c:v>0.974946592</c:v>
                </c:pt>
                <c:pt idx="2220">
                  <c:v>0.98080032299999997</c:v>
                </c:pt>
                <c:pt idx="2221">
                  <c:v>0.98701022100000002</c:v>
                </c:pt>
                <c:pt idx="2222">
                  <c:v>0.97889009800000004</c:v>
                </c:pt>
                <c:pt idx="2223">
                  <c:v>0.95122514999999996</c:v>
                </c:pt>
                <c:pt idx="2224">
                  <c:v>0.97808029500000004</c:v>
                </c:pt>
                <c:pt idx="2225">
                  <c:v>0.98169336399999996</c:v>
                </c:pt>
                <c:pt idx="2226">
                  <c:v>0.97114724100000005</c:v>
                </c:pt>
                <c:pt idx="2227">
                  <c:v>0.97254990900000005</c:v>
                </c:pt>
                <c:pt idx="2228">
                  <c:v>0.98346368699999998</c:v>
                </c:pt>
                <c:pt idx="2229">
                  <c:v>0.97035347800000005</c:v>
                </c:pt>
                <c:pt idx="2230">
                  <c:v>0.97971219600000004</c:v>
                </c:pt>
                <c:pt idx="2231">
                  <c:v>0.86876695199999998</c:v>
                </c:pt>
                <c:pt idx="2232">
                  <c:v>0.98421838299999997</c:v>
                </c:pt>
                <c:pt idx="2233">
                  <c:v>0.95063503500000002</c:v>
                </c:pt>
                <c:pt idx="2234">
                  <c:v>0.96721682099999995</c:v>
                </c:pt>
                <c:pt idx="2235">
                  <c:v>0.98817345599999995</c:v>
                </c:pt>
                <c:pt idx="2236">
                  <c:v>0.98867753599999997</c:v>
                </c:pt>
                <c:pt idx="2237">
                  <c:v>0.96552555399999995</c:v>
                </c:pt>
                <c:pt idx="2238">
                  <c:v>0.95936311799999996</c:v>
                </c:pt>
                <c:pt idx="2239">
                  <c:v>0.98031586199999998</c:v>
                </c:pt>
                <c:pt idx="2240">
                  <c:v>0.97148722600000004</c:v>
                </c:pt>
                <c:pt idx="2241">
                  <c:v>0.97147571899999996</c:v>
                </c:pt>
                <c:pt idx="2242">
                  <c:v>0.98706716699999997</c:v>
                </c:pt>
                <c:pt idx="2243">
                  <c:v>0.972920224</c:v>
                </c:pt>
                <c:pt idx="2244">
                  <c:v>0.98199513400000005</c:v>
                </c:pt>
                <c:pt idx="2245">
                  <c:v>0.95660701199999998</c:v>
                </c:pt>
                <c:pt idx="2246">
                  <c:v>0.960569004</c:v>
                </c:pt>
                <c:pt idx="2247">
                  <c:v>0.98277117199999997</c:v>
                </c:pt>
                <c:pt idx="2248">
                  <c:v>0.986328125</c:v>
                </c:pt>
                <c:pt idx="2249">
                  <c:v>0.96319959099999997</c:v>
                </c:pt>
                <c:pt idx="2250">
                  <c:v>0.96240432200000003</c:v>
                </c:pt>
                <c:pt idx="2251">
                  <c:v>0.95959092000000001</c:v>
                </c:pt>
                <c:pt idx="2252">
                  <c:v>0.97589716100000001</c:v>
                </c:pt>
                <c:pt idx="2253">
                  <c:v>0.94037433199999998</c:v>
                </c:pt>
                <c:pt idx="2254">
                  <c:v>0.98291656400000005</c:v>
                </c:pt>
                <c:pt idx="2255">
                  <c:v>0.94787940699999995</c:v>
                </c:pt>
                <c:pt idx="2256">
                  <c:v>0.974729242</c:v>
                </c:pt>
                <c:pt idx="2257">
                  <c:v>0.96506114300000001</c:v>
                </c:pt>
                <c:pt idx="2258">
                  <c:v>0.94344472999999995</c:v>
                </c:pt>
                <c:pt idx="2259">
                  <c:v>0.98167155399999995</c:v>
                </c:pt>
                <c:pt idx="2260">
                  <c:v>0.97244921799999995</c:v>
                </c:pt>
                <c:pt idx="2261">
                  <c:v>0.978382317</c:v>
                </c:pt>
                <c:pt idx="2262">
                  <c:v>0.98886689800000005</c:v>
                </c:pt>
                <c:pt idx="2263">
                  <c:v>0.95911630299999995</c:v>
                </c:pt>
                <c:pt idx="2264">
                  <c:v>0.94250309799999998</c:v>
                </c:pt>
                <c:pt idx="2265">
                  <c:v>0.96912350599999997</c:v>
                </c:pt>
                <c:pt idx="2266">
                  <c:v>0.97346437299999999</c:v>
                </c:pt>
                <c:pt idx="2267">
                  <c:v>0.98820198199999998</c:v>
                </c:pt>
                <c:pt idx="2268">
                  <c:v>0.97367818699999997</c:v>
                </c:pt>
                <c:pt idx="2269">
                  <c:v>0.51104913100000005</c:v>
                </c:pt>
                <c:pt idx="2270">
                  <c:v>0.97319734300000005</c:v>
                </c:pt>
                <c:pt idx="2271">
                  <c:v>0.98625669699999996</c:v>
                </c:pt>
                <c:pt idx="2272">
                  <c:v>0.94949494899999998</c:v>
                </c:pt>
                <c:pt idx="2273">
                  <c:v>0.95715630900000004</c:v>
                </c:pt>
                <c:pt idx="2274">
                  <c:v>0.90069896400000005</c:v>
                </c:pt>
                <c:pt idx="2275">
                  <c:v>0.95395818700000001</c:v>
                </c:pt>
                <c:pt idx="2276">
                  <c:v>0.96825396799999996</c:v>
                </c:pt>
                <c:pt idx="2277">
                  <c:v>0.65196178100000002</c:v>
                </c:pt>
                <c:pt idx="2278">
                  <c:v>0.95390587100000002</c:v>
                </c:pt>
                <c:pt idx="2279">
                  <c:v>0.71719250099999998</c:v>
                </c:pt>
                <c:pt idx="2280">
                  <c:v>0.46084070799999999</c:v>
                </c:pt>
                <c:pt idx="2281">
                  <c:v>0.95639742699999997</c:v>
                </c:pt>
                <c:pt idx="2282">
                  <c:v>0.92309442500000005</c:v>
                </c:pt>
                <c:pt idx="2283">
                  <c:v>0.97862664799999999</c:v>
                </c:pt>
                <c:pt idx="2284">
                  <c:v>0.81478298199999999</c:v>
                </c:pt>
                <c:pt idx="2285">
                  <c:v>0.63014593799999996</c:v>
                </c:pt>
                <c:pt idx="2286">
                  <c:v>0.85379701900000005</c:v>
                </c:pt>
                <c:pt idx="2287">
                  <c:v>0.703185536</c:v>
                </c:pt>
                <c:pt idx="2288">
                  <c:v>0.48842975199999999</c:v>
                </c:pt>
                <c:pt idx="2289">
                  <c:v>0.83188337599999995</c:v>
                </c:pt>
                <c:pt idx="2290">
                  <c:v>0.93237569099999995</c:v>
                </c:pt>
                <c:pt idx="2291">
                  <c:v>0.71413612599999998</c:v>
                </c:pt>
                <c:pt idx="2292">
                  <c:v>0.82941447700000004</c:v>
                </c:pt>
                <c:pt idx="2293">
                  <c:v>0.89892873799999995</c:v>
                </c:pt>
                <c:pt idx="2294">
                  <c:v>0.949093293</c:v>
                </c:pt>
                <c:pt idx="2295">
                  <c:v>0.31786731800000001</c:v>
                </c:pt>
                <c:pt idx="2296">
                  <c:v>0.64688856699999997</c:v>
                </c:pt>
                <c:pt idx="2297">
                  <c:v>0.71277866199999995</c:v>
                </c:pt>
                <c:pt idx="2298">
                  <c:v>0.65683337200000003</c:v>
                </c:pt>
                <c:pt idx="2299">
                  <c:v>0.72619319500000001</c:v>
                </c:pt>
                <c:pt idx="2300">
                  <c:v>0.30734867100000002</c:v>
                </c:pt>
                <c:pt idx="2301">
                  <c:v>0.84693427399999999</c:v>
                </c:pt>
                <c:pt idx="2302">
                  <c:v>0.909763667</c:v>
                </c:pt>
                <c:pt idx="2303">
                  <c:v>0.68359788399999999</c:v>
                </c:pt>
                <c:pt idx="2304">
                  <c:v>0.422261098</c:v>
                </c:pt>
                <c:pt idx="2305">
                  <c:v>7.8021314999999994E-2</c:v>
                </c:pt>
                <c:pt idx="2306">
                  <c:v>0.46844444400000002</c:v>
                </c:pt>
                <c:pt idx="2307">
                  <c:v>0.958353279</c:v>
                </c:pt>
                <c:pt idx="2308">
                  <c:v>0.64927857899999997</c:v>
                </c:pt>
                <c:pt idx="2309">
                  <c:v>0.15086646300000001</c:v>
                </c:pt>
                <c:pt idx="2310">
                  <c:v>0.26537350399999998</c:v>
                </c:pt>
                <c:pt idx="2311">
                  <c:v>0.54032432399999997</c:v>
                </c:pt>
                <c:pt idx="2312">
                  <c:v>0.94648673800000005</c:v>
                </c:pt>
                <c:pt idx="2313">
                  <c:v>0.87969924799999999</c:v>
                </c:pt>
                <c:pt idx="2314">
                  <c:v>0.68233651399999995</c:v>
                </c:pt>
                <c:pt idx="2315">
                  <c:v>0.67615735700000001</c:v>
                </c:pt>
                <c:pt idx="2316">
                  <c:v>0.96764777400000002</c:v>
                </c:pt>
                <c:pt idx="2317">
                  <c:v>0.966461974</c:v>
                </c:pt>
                <c:pt idx="2318">
                  <c:v>0.96573666199999997</c:v>
                </c:pt>
                <c:pt idx="2319">
                  <c:v>0.95578574999999999</c:v>
                </c:pt>
                <c:pt idx="2320">
                  <c:v>0.95772238499999995</c:v>
                </c:pt>
                <c:pt idx="2321">
                  <c:v>0.970113852</c:v>
                </c:pt>
                <c:pt idx="2322">
                  <c:v>0.95002191999999996</c:v>
                </c:pt>
                <c:pt idx="2323">
                  <c:v>0.96936056800000003</c:v>
                </c:pt>
                <c:pt idx="2324">
                  <c:v>0.97034564000000001</c:v>
                </c:pt>
                <c:pt idx="2325">
                  <c:v>0.92318685199999995</c:v>
                </c:pt>
                <c:pt idx="2326">
                  <c:v>0.96127021800000001</c:v>
                </c:pt>
                <c:pt idx="2327">
                  <c:v>0.96357659399999995</c:v>
                </c:pt>
                <c:pt idx="2328">
                  <c:v>0.904174378</c:v>
                </c:pt>
                <c:pt idx="2329">
                  <c:v>0.71504065000000006</c:v>
                </c:pt>
                <c:pt idx="2330">
                  <c:v>0.98196754200000003</c:v>
                </c:pt>
                <c:pt idx="2331">
                  <c:v>0.928279619</c:v>
                </c:pt>
                <c:pt idx="2332">
                  <c:v>0.977094511</c:v>
                </c:pt>
                <c:pt idx="2333">
                  <c:v>0.97619047599999997</c:v>
                </c:pt>
                <c:pt idx="2334">
                  <c:v>0.99754080000000001</c:v>
                </c:pt>
                <c:pt idx="2335">
                  <c:v>0.98140703500000004</c:v>
                </c:pt>
                <c:pt idx="2336">
                  <c:v>0.97643797600000004</c:v>
                </c:pt>
                <c:pt idx="2337">
                  <c:v>0.83137939599999999</c:v>
                </c:pt>
                <c:pt idx="2338">
                  <c:v>0.99150797700000004</c:v>
                </c:pt>
                <c:pt idx="2339">
                  <c:v>0.97117071899999996</c:v>
                </c:pt>
                <c:pt idx="2340">
                  <c:v>0.99202059200000003</c:v>
                </c:pt>
                <c:pt idx="2341">
                  <c:v>0.99586877299999998</c:v>
                </c:pt>
                <c:pt idx="2342">
                  <c:v>0.97507260399999995</c:v>
                </c:pt>
                <c:pt idx="2343">
                  <c:v>0.993323442</c:v>
                </c:pt>
                <c:pt idx="2344">
                  <c:v>0.96957194400000002</c:v>
                </c:pt>
                <c:pt idx="2345">
                  <c:v>0.95648815700000001</c:v>
                </c:pt>
                <c:pt idx="2346">
                  <c:v>0.99890200399999995</c:v>
                </c:pt>
                <c:pt idx="2347">
                  <c:v>0.98652358399999995</c:v>
                </c:pt>
                <c:pt idx="2348">
                  <c:v>0.99744608400000001</c:v>
                </c:pt>
                <c:pt idx="2349">
                  <c:v>0.99109414799999995</c:v>
                </c:pt>
                <c:pt idx="2350">
                  <c:v>0.990409027</c:v>
                </c:pt>
                <c:pt idx="2351">
                  <c:v>0.99761778700000003</c:v>
                </c:pt>
                <c:pt idx="2352">
                  <c:v>0.96073366100000002</c:v>
                </c:pt>
                <c:pt idx="2353">
                  <c:v>0.996318115</c:v>
                </c:pt>
                <c:pt idx="2354">
                  <c:v>0.99599786599999995</c:v>
                </c:pt>
                <c:pt idx="2355">
                  <c:v>0.99496445499999997</c:v>
                </c:pt>
                <c:pt idx="2356">
                  <c:v>0.99329938399999995</c:v>
                </c:pt>
                <c:pt idx="2357">
                  <c:v>0.99542124499999995</c:v>
                </c:pt>
                <c:pt idx="2358">
                  <c:v>0.99690844199999995</c:v>
                </c:pt>
                <c:pt idx="2359">
                  <c:v>0.99837019800000004</c:v>
                </c:pt>
                <c:pt idx="2360">
                  <c:v>1</c:v>
                </c:pt>
                <c:pt idx="2361">
                  <c:v>0.99538920500000005</c:v>
                </c:pt>
                <c:pt idx="2362">
                  <c:v>0.996205487</c:v>
                </c:pt>
                <c:pt idx="2363">
                  <c:v>0.99799465200000004</c:v>
                </c:pt>
                <c:pt idx="2364">
                  <c:v>0.99976325799999999</c:v>
                </c:pt>
                <c:pt idx="2365">
                  <c:v>0.999106944</c:v>
                </c:pt>
                <c:pt idx="2366">
                  <c:v>0.99826603899999999</c:v>
                </c:pt>
                <c:pt idx="2367">
                  <c:v>0.99002964199999999</c:v>
                </c:pt>
                <c:pt idx="2368">
                  <c:v>0.98270600200000002</c:v>
                </c:pt>
                <c:pt idx="2369">
                  <c:v>0.99957109200000005</c:v>
                </c:pt>
                <c:pt idx="2370">
                  <c:v>0.99716713899999998</c:v>
                </c:pt>
                <c:pt idx="2371">
                  <c:v>0.99610627600000001</c:v>
                </c:pt>
                <c:pt idx="2372">
                  <c:v>0.99189985300000005</c:v>
                </c:pt>
                <c:pt idx="2373">
                  <c:v>0.99102812799999995</c:v>
                </c:pt>
                <c:pt idx="2374">
                  <c:v>0.99870773199999996</c:v>
                </c:pt>
                <c:pt idx="2375">
                  <c:v>0.99733924600000001</c:v>
                </c:pt>
                <c:pt idx="2376">
                  <c:v>0.99806493200000002</c:v>
                </c:pt>
                <c:pt idx="2377">
                  <c:v>0.99356321800000003</c:v>
                </c:pt>
                <c:pt idx="2378">
                  <c:v>0.99907300099999996</c:v>
                </c:pt>
                <c:pt idx="2379">
                  <c:v>0.99495281999999996</c:v>
                </c:pt>
                <c:pt idx="2380">
                  <c:v>0.99780745500000001</c:v>
                </c:pt>
                <c:pt idx="2381">
                  <c:v>0.99777732900000005</c:v>
                </c:pt>
                <c:pt idx="2382">
                  <c:v>1</c:v>
                </c:pt>
                <c:pt idx="2383">
                  <c:v>0.99324780599999996</c:v>
                </c:pt>
                <c:pt idx="2384">
                  <c:v>0.97807718700000001</c:v>
                </c:pt>
                <c:pt idx="2385">
                  <c:v>0.997468888</c:v>
                </c:pt>
                <c:pt idx="2386">
                  <c:v>0.99479536300000004</c:v>
                </c:pt>
                <c:pt idx="2387">
                  <c:v>0.996072442</c:v>
                </c:pt>
                <c:pt idx="2388">
                  <c:v>0.99655023700000001</c:v>
                </c:pt>
                <c:pt idx="2389">
                  <c:v>0.98075296099999998</c:v>
                </c:pt>
                <c:pt idx="2390">
                  <c:v>0.99734531299999996</c:v>
                </c:pt>
                <c:pt idx="2391">
                  <c:v>0.98380661800000002</c:v>
                </c:pt>
                <c:pt idx="2392">
                  <c:v>0.98099117400000002</c:v>
                </c:pt>
                <c:pt idx="2393">
                  <c:v>0.990307991</c:v>
                </c:pt>
                <c:pt idx="2394">
                  <c:v>0.99277652400000005</c:v>
                </c:pt>
                <c:pt idx="2395">
                  <c:v>0.986825854</c:v>
                </c:pt>
                <c:pt idx="2396">
                  <c:v>0.99856880000000003</c:v>
                </c:pt>
                <c:pt idx="2397">
                  <c:v>0.98185745099999999</c:v>
                </c:pt>
                <c:pt idx="2398">
                  <c:v>0.99799237100000004</c:v>
                </c:pt>
                <c:pt idx="2399">
                  <c:v>0.99080213900000003</c:v>
                </c:pt>
                <c:pt idx="2400">
                  <c:v>0.99368155000000002</c:v>
                </c:pt>
                <c:pt idx="2401">
                  <c:v>0.98330324899999999</c:v>
                </c:pt>
                <c:pt idx="2402">
                  <c:v>0.98889837700000005</c:v>
                </c:pt>
                <c:pt idx="2403">
                  <c:v>0.98875050200000003</c:v>
                </c:pt>
                <c:pt idx="2404">
                  <c:v>0.98853736800000003</c:v>
                </c:pt>
                <c:pt idx="2405">
                  <c:v>0.98711063399999999</c:v>
                </c:pt>
                <c:pt idx="2406">
                  <c:v>0.95414896000000005</c:v>
                </c:pt>
                <c:pt idx="2407">
                  <c:v>0.99807938500000004</c:v>
                </c:pt>
                <c:pt idx="2408">
                  <c:v>0.99527085100000001</c:v>
                </c:pt>
                <c:pt idx="2409">
                  <c:v>0.99549259499999998</c:v>
                </c:pt>
                <c:pt idx="2410">
                  <c:v>0.971541502</c:v>
                </c:pt>
                <c:pt idx="2411">
                  <c:v>0.98200514100000003</c:v>
                </c:pt>
                <c:pt idx="2412">
                  <c:v>0.98507462700000004</c:v>
                </c:pt>
                <c:pt idx="2413">
                  <c:v>0.98444130100000005</c:v>
                </c:pt>
                <c:pt idx="2414">
                  <c:v>0.98507462700000004</c:v>
                </c:pt>
                <c:pt idx="2415">
                  <c:v>0.99800973000000004</c:v>
                </c:pt>
                <c:pt idx="2416">
                  <c:v>0.99464763599999995</c:v>
                </c:pt>
                <c:pt idx="2417">
                  <c:v>0.99343975500000004</c:v>
                </c:pt>
                <c:pt idx="2418">
                  <c:v>0.97670924100000001</c:v>
                </c:pt>
                <c:pt idx="2419">
                  <c:v>0.98695950600000004</c:v>
                </c:pt>
                <c:pt idx="2420">
                  <c:v>0.97734048900000003</c:v>
                </c:pt>
                <c:pt idx="2421">
                  <c:v>0.951523546</c:v>
                </c:pt>
                <c:pt idx="2422">
                  <c:v>0.98072938300000001</c:v>
                </c:pt>
                <c:pt idx="2423">
                  <c:v>0.88811188799999996</c:v>
                </c:pt>
                <c:pt idx="2424">
                  <c:v>0.99394483099999997</c:v>
                </c:pt>
                <c:pt idx="2425">
                  <c:v>0.99432176699999997</c:v>
                </c:pt>
                <c:pt idx="2426">
                  <c:v>0.98117436099999999</c:v>
                </c:pt>
                <c:pt idx="2427">
                  <c:v>0.948606061</c:v>
                </c:pt>
                <c:pt idx="2428">
                  <c:v>0.99717247899999994</c:v>
                </c:pt>
                <c:pt idx="2429">
                  <c:v>0.99331752500000003</c:v>
                </c:pt>
                <c:pt idx="2430">
                  <c:v>0.94971453699999997</c:v>
                </c:pt>
                <c:pt idx="2431">
                  <c:v>0.88008366299999996</c:v>
                </c:pt>
                <c:pt idx="2432">
                  <c:v>0.93276252800000004</c:v>
                </c:pt>
                <c:pt idx="2433">
                  <c:v>0.84490085000000004</c:v>
                </c:pt>
                <c:pt idx="2434">
                  <c:v>0.74707135300000005</c:v>
                </c:pt>
                <c:pt idx="2435">
                  <c:v>0.88812628699999996</c:v>
                </c:pt>
                <c:pt idx="2436">
                  <c:v>0.81207262400000002</c:v>
                </c:pt>
                <c:pt idx="2437">
                  <c:v>0.945967742</c:v>
                </c:pt>
                <c:pt idx="2438">
                  <c:v>0.98871877500000005</c:v>
                </c:pt>
                <c:pt idx="2439">
                  <c:v>0.98954703799999999</c:v>
                </c:pt>
                <c:pt idx="2440">
                  <c:v>0.97124463500000002</c:v>
                </c:pt>
                <c:pt idx="2441">
                  <c:v>0.98132977700000001</c:v>
                </c:pt>
                <c:pt idx="2442">
                  <c:v>0.779740608</c:v>
                </c:pt>
                <c:pt idx="2443">
                  <c:v>0.98041258600000003</c:v>
                </c:pt>
                <c:pt idx="2444">
                  <c:v>0.89258766099999998</c:v>
                </c:pt>
                <c:pt idx="2445">
                  <c:v>0.87221855000000004</c:v>
                </c:pt>
                <c:pt idx="2446">
                  <c:v>0.98983124199999994</c:v>
                </c:pt>
                <c:pt idx="2447">
                  <c:v>0.98415492999999998</c:v>
                </c:pt>
                <c:pt idx="2448">
                  <c:v>0.98857276100000002</c:v>
                </c:pt>
                <c:pt idx="2449">
                  <c:v>0.98993513799999999</c:v>
                </c:pt>
                <c:pt idx="2450">
                  <c:v>0.98551724100000004</c:v>
                </c:pt>
                <c:pt idx="2451">
                  <c:v>0.99591995300000002</c:v>
                </c:pt>
                <c:pt idx="2452">
                  <c:v>0.97935826699999995</c:v>
                </c:pt>
                <c:pt idx="2453">
                  <c:v>0.99731027900000002</c:v>
                </c:pt>
                <c:pt idx="2454">
                  <c:v>0.99742985699999998</c:v>
                </c:pt>
                <c:pt idx="2455">
                  <c:v>0.98442020900000005</c:v>
                </c:pt>
                <c:pt idx="2456">
                  <c:v>0.96712328800000003</c:v>
                </c:pt>
                <c:pt idx="2457">
                  <c:v>0.96546091000000001</c:v>
                </c:pt>
                <c:pt idx="2458">
                  <c:v>0.99376049899999996</c:v>
                </c:pt>
                <c:pt idx="2459">
                  <c:v>0.980258348</c:v>
                </c:pt>
                <c:pt idx="2460">
                  <c:v>0.95447192000000003</c:v>
                </c:pt>
                <c:pt idx="2461">
                  <c:v>0.98730842900000004</c:v>
                </c:pt>
                <c:pt idx="2462">
                  <c:v>0.99755271099999998</c:v>
                </c:pt>
                <c:pt idx="2463">
                  <c:v>0.99285714300000005</c:v>
                </c:pt>
                <c:pt idx="2464">
                  <c:v>0.98895776800000001</c:v>
                </c:pt>
                <c:pt idx="2465">
                  <c:v>0.97374650299999999</c:v>
                </c:pt>
                <c:pt idx="2466">
                  <c:v>0.98786507599999995</c:v>
                </c:pt>
                <c:pt idx="2467">
                  <c:v>0.88311688300000002</c:v>
                </c:pt>
                <c:pt idx="2468">
                  <c:v>0.96374088000000002</c:v>
                </c:pt>
                <c:pt idx="2469">
                  <c:v>0.99021663199999999</c:v>
                </c:pt>
                <c:pt idx="2470">
                  <c:v>0.98869289900000001</c:v>
                </c:pt>
                <c:pt idx="2471">
                  <c:v>0.89254577199999996</c:v>
                </c:pt>
                <c:pt idx="2472">
                  <c:v>0.98840131499999995</c:v>
                </c:pt>
                <c:pt idx="2473">
                  <c:v>0.999647391</c:v>
                </c:pt>
                <c:pt idx="2474">
                  <c:v>0.99804479199999996</c:v>
                </c:pt>
                <c:pt idx="2475">
                  <c:v>0.98728893900000003</c:v>
                </c:pt>
                <c:pt idx="2476">
                  <c:v>0.96678357699999995</c:v>
                </c:pt>
                <c:pt idx="2477">
                  <c:v>0.98936387800000003</c:v>
                </c:pt>
                <c:pt idx="2478">
                  <c:v>0.97025948100000003</c:v>
                </c:pt>
                <c:pt idx="2479">
                  <c:v>0.87541736199999998</c:v>
                </c:pt>
                <c:pt idx="2480">
                  <c:v>0.98413719200000005</c:v>
                </c:pt>
                <c:pt idx="2481">
                  <c:v>0.97867803799999997</c:v>
                </c:pt>
                <c:pt idx="2482">
                  <c:v>0.84440418699999997</c:v>
                </c:pt>
                <c:pt idx="2483">
                  <c:v>0.97839388100000002</c:v>
                </c:pt>
                <c:pt idx="2484">
                  <c:v>0.985148515</c:v>
                </c:pt>
                <c:pt idx="2485">
                  <c:v>1</c:v>
                </c:pt>
                <c:pt idx="2486">
                  <c:v>0.99545692799999996</c:v>
                </c:pt>
                <c:pt idx="2487">
                  <c:v>0.99856938500000003</c:v>
                </c:pt>
                <c:pt idx="2488">
                  <c:v>0.94577861200000002</c:v>
                </c:pt>
                <c:pt idx="2489">
                  <c:v>0.95280986899999998</c:v>
                </c:pt>
                <c:pt idx="2490">
                  <c:v>0.98523164100000005</c:v>
                </c:pt>
                <c:pt idx="2491">
                  <c:v>0.98658859099999996</c:v>
                </c:pt>
                <c:pt idx="2492">
                  <c:v>0.97846700900000005</c:v>
                </c:pt>
                <c:pt idx="2493">
                  <c:v>0.90984578900000002</c:v>
                </c:pt>
                <c:pt idx="2494">
                  <c:v>0.99815905699999996</c:v>
                </c:pt>
                <c:pt idx="2495">
                  <c:v>0.998712288</c:v>
                </c:pt>
                <c:pt idx="2496">
                  <c:v>0.99158563899999996</c:v>
                </c:pt>
                <c:pt idx="2497">
                  <c:v>0.94582185500000004</c:v>
                </c:pt>
                <c:pt idx="2498">
                  <c:v>0.99814402400000002</c:v>
                </c:pt>
                <c:pt idx="2499">
                  <c:v>0.985512999</c:v>
                </c:pt>
                <c:pt idx="2500">
                  <c:v>0.97058234899999996</c:v>
                </c:pt>
                <c:pt idx="2501">
                  <c:v>0.99410261499999997</c:v>
                </c:pt>
                <c:pt idx="2502">
                  <c:v>0.99259403599999996</c:v>
                </c:pt>
                <c:pt idx="2503">
                  <c:v>0.95808714900000003</c:v>
                </c:pt>
                <c:pt idx="2504">
                  <c:v>0.991847323</c:v>
                </c:pt>
                <c:pt idx="2505">
                  <c:v>0.99601752300000002</c:v>
                </c:pt>
                <c:pt idx="2506">
                  <c:v>0.97509695900000004</c:v>
                </c:pt>
                <c:pt idx="2507">
                  <c:v>0.99214026600000005</c:v>
                </c:pt>
                <c:pt idx="2508">
                  <c:v>1</c:v>
                </c:pt>
                <c:pt idx="2509">
                  <c:v>0.96421805900000002</c:v>
                </c:pt>
                <c:pt idx="2510">
                  <c:v>0.97645547899999996</c:v>
                </c:pt>
                <c:pt idx="2511">
                  <c:v>0.98989527799999999</c:v>
                </c:pt>
                <c:pt idx="2512">
                  <c:v>0.99547681899999996</c:v>
                </c:pt>
                <c:pt idx="2513">
                  <c:v>0.954680851</c:v>
                </c:pt>
                <c:pt idx="2514">
                  <c:v>0.98087326100000005</c:v>
                </c:pt>
                <c:pt idx="2515">
                  <c:v>0.98207294499999997</c:v>
                </c:pt>
                <c:pt idx="2516">
                  <c:v>0.99665761399999997</c:v>
                </c:pt>
                <c:pt idx="2517">
                  <c:v>0.99769101599999999</c:v>
                </c:pt>
                <c:pt idx="2518">
                  <c:v>0.99918583400000005</c:v>
                </c:pt>
                <c:pt idx="2519">
                  <c:v>0.99778024399999998</c:v>
                </c:pt>
                <c:pt idx="2520">
                  <c:v>0.95624195599999995</c:v>
                </c:pt>
                <c:pt idx="2521">
                  <c:v>0.98284205899999999</c:v>
                </c:pt>
                <c:pt idx="2522">
                  <c:v>0.92359399499999995</c:v>
                </c:pt>
                <c:pt idx="2523">
                  <c:v>0.98501453800000005</c:v>
                </c:pt>
                <c:pt idx="2524">
                  <c:v>0.99347728300000004</c:v>
                </c:pt>
                <c:pt idx="2525">
                  <c:v>0.98929159799999999</c:v>
                </c:pt>
                <c:pt idx="2526">
                  <c:v>0.98993288599999996</c:v>
                </c:pt>
                <c:pt idx="2527">
                  <c:v>0.992877185</c:v>
                </c:pt>
                <c:pt idx="2528">
                  <c:v>0.99011571799999998</c:v>
                </c:pt>
                <c:pt idx="2529">
                  <c:v>0.99683901600000002</c:v>
                </c:pt>
                <c:pt idx="2530">
                  <c:v>0.99886492599999999</c:v>
                </c:pt>
                <c:pt idx="2531">
                  <c:v>0.91254089400000005</c:v>
                </c:pt>
                <c:pt idx="2532">
                  <c:v>0.94343480199999996</c:v>
                </c:pt>
                <c:pt idx="2533">
                  <c:v>0.98544558900000001</c:v>
                </c:pt>
                <c:pt idx="2534">
                  <c:v>0.908900767</c:v>
                </c:pt>
                <c:pt idx="2535">
                  <c:v>0.99032403199999997</c:v>
                </c:pt>
                <c:pt idx="2536">
                  <c:v>0.99037816099999998</c:v>
                </c:pt>
                <c:pt idx="2537">
                  <c:v>0.99193919900000005</c:v>
                </c:pt>
                <c:pt idx="2538">
                  <c:v>0.99425287399999995</c:v>
                </c:pt>
                <c:pt idx="2539">
                  <c:v>0.98082433300000005</c:v>
                </c:pt>
                <c:pt idx="2540">
                  <c:v>0.99712516600000001</c:v>
                </c:pt>
                <c:pt idx="2541">
                  <c:v>0.956431535</c:v>
                </c:pt>
                <c:pt idx="2542">
                  <c:v>0.99853658499999998</c:v>
                </c:pt>
                <c:pt idx="2543">
                  <c:v>0.97816693200000004</c:v>
                </c:pt>
                <c:pt idx="2544">
                  <c:v>0.95959826500000001</c:v>
                </c:pt>
                <c:pt idx="2545">
                  <c:v>0.99712389400000001</c:v>
                </c:pt>
                <c:pt idx="2546">
                  <c:v>0.953379953</c:v>
                </c:pt>
                <c:pt idx="2547">
                  <c:v>0.98529102800000001</c:v>
                </c:pt>
                <c:pt idx="2548">
                  <c:v>0.98998748400000003</c:v>
                </c:pt>
                <c:pt idx="2549">
                  <c:v>0.99258945600000004</c:v>
                </c:pt>
                <c:pt idx="2550">
                  <c:v>0.99471482099999997</c:v>
                </c:pt>
                <c:pt idx="2551">
                  <c:v>0.97916204799999995</c:v>
                </c:pt>
                <c:pt idx="2552">
                  <c:v>0.99510831600000005</c:v>
                </c:pt>
                <c:pt idx="2553">
                  <c:v>0.97755857000000002</c:v>
                </c:pt>
                <c:pt idx="2554">
                  <c:v>0.95490004900000003</c:v>
                </c:pt>
                <c:pt idx="2555">
                  <c:v>0.98588393500000004</c:v>
                </c:pt>
                <c:pt idx="2556">
                  <c:v>0.99219794900000002</c:v>
                </c:pt>
                <c:pt idx="2557">
                  <c:v>0.99084292100000004</c:v>
                </c:pt>
                <c:pt idx="2558">
                  <c:v>0.98886748000000002</c:v>
                </c:pt>
                <c:pt idx="2559">
                  <c:v>0.98871747600000004</c:v>
                </c:pt>
                <c:pt idx="2560">
                  <c:v>0.99135446699999996</c:v>
                </c:pt>
                <c:pt idx="2561">
                  <c:v>0.98415614200000001</c:v>
                </c:pt>
                <c:pt idx="2562">
                  <c:v>0.99472179500000002</c:v>
                </c:pt>
                <c:pt idx="2563">
                  <c:v>0.996268657</c:v>
                </c:pt>
                <c:pt idx="2564">
                  <c:v>0.98990120699999995</c:v>
                </c:pt>
                <c:pt idx="2565">
                  <c:v>0.97912546700000003</c:v>
                </c:pt>
                <c:pt idx="2566">
                  <c:v>0.98980075899999997</c:v>
                </c:pt>
                <c:pt idx="2567">
                  <c:v>0.99443493199999999</c:v>
                </c:pt>
                <c:pt idx="2568">
                  <c:v>0.99891304299999994</c:v>
                </c:pt>
                <c:pt idx="2569">
                  <c:v>0.98205246199999996</c:v>
                </c:pt>
                <c:pt idx="2570">
                  <c:v>0.99552355000000003</c:v>
                </c:pt>
                <c:pt idx="2571">
                  <c:v>0.999019031</c:v>
                </c:pt>
                <c:pt idx="2572">
                  <c:v>0.98209772500000003</c:v>
                </c:pt>
                <c:pt idx="2573">
                  <c:v>0.99412296600000005</c:v>
                </c:pt>
                <c:pt idx="2574">
                  <c:v>0.99245038799999996</c:v>
                </c:pt>
                <c:pt idx="2575">
                  <c:v>0.88857698100000004</c:v>
                </c:pt>
                <c:pt idx="2576">
                  <c:v>0.987972509</c:v>
                </c:pt>
                <c:pt idx="2577">
                  <c:v>0.99037433200000002</c:v>
                </c:pt>
                <c:pt idx="2578">
                  <c:v>0.99228224899999995</c:v>
                </c:pt>
                <c:pt idx="2579">
                  <c:v>0.98553806899999996</c:v>
                </c:pt>
                <c:pt idx="2580">
                  <c:v>0.89622428200000004</c:v>
                </c:pt>
                <c:pt idx="2581">
                  <c:v>0.99647960199999996</c:v>
                </c:pt>
                <c:pt idx="2582">
                  <c:v>0.98993012700000005</c:v>
                </c:pt>
                <c:pt idx="2583">
                  <c:v>0.99701670600000003</c:v>
                </c:pt>
                <c:pt idx="2584">
                  <c:v>0.97320656900000002</c:v>
                </c:pt>
                <c:pt idx="2585">
                  <c:v>0.96603440699999998</c:v>
                </c:pt>
                <c:pt idx="2586">
                  <c:v>0.98033126299999995</c:v>
                </c:pt>
                <c:pt idx="2587">
                  <c:v>0.97652192000000004</c:v>
                </c:pt>
                <c:pt idx="2588">
                  <c:v>0.97415219200000003</c:v>
                </c:pt>
                <c:pt idx="2589">
                  <c:v>0.97610441800000003</c:v>
                </c:pt>
                <c:pt idx="2590">
                  <c:v>0.88633151600000004</c:v>
                </c:pt>
                <c:pt idx="2591">
                  <c:v>0.99698046200000001</c:v>
                </c:pt>
                <c:pt idx="2592">
                  <c:v>0.99349422899999995</c:v>
                </c:pt>
                <c:pt idx="2593">
                  <c:v>0.963943777</c:v>
                </c:pt>
                <c:pt idx="2594">
                  <c:v>0.99682161300000005</c:v>
                </c:pt>
                <c:pt idx="2595">
                  <c:v>0.98840524600000002</c:v>
                </c:pt>
                <c:pt idx="2596">
                  <c:v>0.98796369399999995</c:v>
                </c:pt>
                <c:pt idx="2597">
                  <c:v>0.85216240099999996</c:v>
                </c:pt>
                <c:pt idx="2598">
                  <c:v>0.98416988400000005</c:v>
                </c:pt>
                <c:pt idx="2599">
                  <c:v>0.977468016</c:v>
                </c:pt>
                <c:pt idx="2600">
                  <c:v>0.956253982</c:v>
                </c:pt>
                <c:pt idx="2601">
                  <c:v>0.98653686799999996</c:v>
                </c:pt>
                <c:pt idx="2602">
                  <c:v>0.984175405</c:v>
                </c:pt>
                <c:pt idx="2603">
                  <c:v>0.99409765699999997</c:v>
                </c:pt>
                <c:pt idx="2604">
                  <c:v>0.98862461199999996</c:v>
                </c:pt>
                <c:pt idx="2605">
                  <c:v>0.99578059100000005</c:v>
                </c:pt>
                <c:pt idx="2606">
                  <c:v>0.96731748699999998</c:v>
                </c:pt>
                <c:pt idx="2607">
                  <c:v>0.98818982200000005</c:v>
                </c:pt>
                <c:pt idx="2608">
                  <c:v>0.99297835000000001</c:v>
                </c:pt>
                <c:pt idx="2609">
                  <c:v>0.96005127099999998</c:v>
                </c:pt>
                <c:pt idx="2610">
                  <c:v>0.97515653400000002</c:v>
                </c:pt>
                <c:pt idx="2611">
                  <c:v>0.97386044500000002</c:v>
                </c:pt>
                <c:pt idx="2612">
                  <c:v>0.986426256</c:v>
                </c:pt>
                <c:pt idx="2613">
                  <c:v>0.97614991500000003</c:v>
                </c:pt>
                <c:pt idx="2614">
                  <c:v>0.97942539399999995</c:v>
                </c:pt>
                <c:pt idx="2615">
                  <c:v>0.98076144200000004</c:v>
                </c:pt>
                <c:pt idx="2616">
                  <c:v>0.98432850599999999</c:v>
                </c:pt>
                <c:pt idx="2617">
                  <c:v>0.98461849800000001</c:v>
                </c:pt>
                <c:pt idx="2618">
                  <c:v>0.97295081999999999</c:v>
                </c:pt>
                <c:pt idx="2619">
                  <c:v>0.97135146400000005</c:v>
                </c:pt>
                <c:pt idx="2620">
                  <c:v>0.99328312600000002</c:v>
                </c:pt>
                <c:pt idx="2621">
                  <c:v>0.90889498400000002</c:v>
                </c:pt>
                <c:pt idx="2622">
                  <c:v>0.98975697900000004</c:v>
                </c:pt>
                <c:pt idx="2623">
                  <c:v>0.99215686299999994</c:v>
                </c:pt>
                <c:pt idx="2624">
                  <c:v>0.99021852200000005</c:v>
                </c:pt>
                <c:pt idx="2625">
                  <c:v>0.988708684</c:v>
                </c:pt>
                <c:pt idx="2626">
                  <c:v>0.98228766499999998</c:v>
                </c:pt>
                <c:pt idx="2627">
                  <c:v>0.97561536699999996</c:v>
                </c:pt>
                <c:pt idx="2628">
                  <c:v>0.98859489099999998</c:v>
                </c:pt>
                <c:pt idx="2629">
                  <c:v>0.96905609999999998</c:v>
                </c:pt>
                <c:pt idx="2630">
                  <c:v>0.98473615400000003</c:v>
                </c:pt>
                <c:pt idx="2631">
                  <c:v>0.98979365399999997</c:v>
                </c:pt>
                <c:pt idx="2632">
                  <c:v>0.91340659300000004</c:v>
                </c:pt>
                <c:pt idx="2633">
                  <c:v>0.98087614000000001</c:v>
                </c:pt>
                <c:pt idx="2634">
                  <c:v>0.98048577999999997</c:v>
                </c:pt>
                <c:pt idx="2635">
                  <c:v>0.98824071899999999</c:v>
                </c:pt>
                <c:pt idx="2636">
                  <c:v>0.95670274799999999</c:v>
                </c:pt>
                <c:pt idx="2637">
                  <c:v>0.981385281</c:v>
                </c:pt>
                <c:pt idx="2638">
                  <c:v>0.97127312300000002</c:v>
                </c:pt>
                <c:pt idx="2639">
                  <c:v>0.976648352</c:v>
                </c:pt>
                <c:pt idx="2640">
                  <c:v>0.98765996300000003</c:v>
                </c:pt>
                <c:pt idx="2641">
                  <c:v>0.94005708799999999</c:v>
                </c:pt>
                <c:pt idx="2642">
                  <c:v>0.94626224000000003</c:v>
                </c:pt>
                <c:pt idx="2643">
                  <c:v>0.95503309700000005</c:v>
                </c:pt>
                <c:pt idx="2644">
                  <c:v>0.98536895700000005</c:v>
                </c:pt>
                <c:pt idx="2645">
                  <c:v>0.96581727799999995</c:v>
                </c:pt>
                <c:pt idx="2646">
                  <c:v>0.99148112300000002</c:v>
                </c:pt>
                <c:pt idx="2647">
                  <c:v>0.95585412700000005</c:v>
                </c:pt>
                <c:pt idx="2648">
                  <c:v>0.97313746099999998</c:v>
                </c:pt>
                <c:pt idx="2649">
                  <c:v>0.97702616499999995</c:v>
                </c:pt>
                <c:pt idx="2650">
                  <c:v>0.97629310300000005</c:v>
                </c:pt>
                <c:pt idx="2651">
                  <c:v>0.99090345300000005</c:v>
                </c:pt>
                <c:pt idx="2652">
                  <c:v>0.90992436399999999</c:v>
                </c:pt>
                <c:pt idx="2653">
                  <c:v>0.98972837300000005</c:v>
                </c:pt>
                <c:pt idx="2654">
                  <c:v>0.82468971599999996</c:v>
                </c:pt>
                <c:pt idx="2655">
                  <c:v>0.99556540999999998</c:v>
                </c:pt>
                <c:pt idx="2656">
                  <c:v>0.97892225099999997</c:v>
                </c:pt>
                <c:pt idx="2657">
                  <c:v>0.97959183699999997</c:v>
                </c:pt>
                <c:pt idx="2658">
                  <c:v>0.99740211499999998</c:v>
                </c:pt>
                <c:pt idx="2659">
                  <c:v>0.98150406499999998</c:v>
                </c:pt>
                <c:pt idx="2660">
                  <c:v>0.99018966600000002</c:v>
                </c:pt>
                <c:pt idx="2661">
                  <c:v>0.971190781</c:v>
                </c:pt>
                <c:pt idx="2662">
                  <c:v>0.98972228299999998</c:v>
                </c:pt>
                <c:pt idx="2663">
                  <c:v>0.84420121100000001</c:v>
                </c:pt>
                <c:pt idx="2664">
                  <c:v>0.95605381199999995</c:v>
                </c:pt>
                <c:pt idx="2665">
                  <c:v>0.976455199</c:v>
                </c:pt>
                <c:pt idx="2666">
                  <c:v>0.97832749600000002</c:v>
                </c:pt>
                <c:pt idx="2667">
                  <c:v>0.97709923700000001</c:v>
                </c:pt>
                <c:pt idx="2668">
                  <c:v>0.97698010099999999</c:v>
                </c:pt>
                <c:pt idx="2669">
                  <c:v>0.99589245699999995</c:v>
                </c:pt>
                <c:pt idx="2670">
                  <c:v>0.97305213800000001</c:v>
                </c:pt>
                <c:pt idx="2671">
                  <c:v>0.99122635999999997</c:v>
                </c:pt>
                <c:pt idx="2672">
                  <c:v>0.97576667399999995</c:v>
                </c:pt>
                <c:pt idx="2673">
                  <c:v>0.97374501199999997</c:v>
                </c:pt>
                <c:pt idx="2674">
                  <c:v>0.96802692499999998</c:v>
                </c:pt>
                <c:pt idx="2675">
                  <c:v>0.95607808299999997</c:v>
                </c:pt>
                <c:pt idx="2676">
                  <c:v>0.97378822600000003</c:v>
                </c:pt>
                <c:pt idx="2677">
                  <c:v>0.93486995100000003</c:v>
                </c:pt>
                <c:pt idx="2678">
                  <c:v>0.99123595499999995</c:v>
                </c:pt>
                <c:pt idx="2679">
                  <c:v>0.98211882299999997</c:v>
                </c:pt>
                <c:pt idx="2680">
                  <c:v>0.99352226700000001</c:v>
                </c:pt>
                <c:pt idx="2681">
                  <c:v>0.98264150900000002</c:v>
                </c:pt>
                <c:pt idx="2682">
                  <c:v>0.98406127099999996</c:v>
                </c:pt>
                <c:pt idx="2683">
                  <c:v>0.98464575600000004</c:v>
                </c:pt>
                <c:pt idx="2684">
                  <c:v>0.97560434699999998</c:v>
                </c:pt>
                <c:pt idx="2685">
                  <c:v>0.93236929899999998</c:v>
                </c:pt>
                <c:pt idx="2686">
                  <c:v>0.98556838400000002</c:v>
                </c:pt>
                <c:pt idx="2687">
                  <c:v>0.98342189199999996</c:v>
                </c:pt>
                <c:pt idx="2688">
                  <c:v>0.98408377000000002</c:v>
                </c:pt>
                <c:pt idx="2689">
                  <c:v>0.98033924400000005</c:v>
                </c:pt>
                <c:pt idx="2690">
                  <c:v>0.938902244</c:v>
                </c:pt>
                <c:pt idx="2691">
                  <c:v>0.97457114</c:v>
                </c:pt>
                <c:pt idx="2692">
                  <c:v>0.985141461</c:v>
                </c:pt>
                <c:pt idx="2693">
                  <c:v>0.95009980000000005</c:v>
                </c:pt>
                <c:pt idx="2694">
                  <c:v>0.95532500499999995</c:v>
                </c:pt>
                <c:pt idx="2695">
                  <c:v>0.96632407600000003</c:v>
                </c:pt>
                <c:pt idx="2696">
                  <c:v>0.96046056899999999</c:v>
                </c:pt>
                <c:pt idx="2697">
                  <c:v>0.96096222799999997</c:v>
                </c:pt>
                <c:pt idx="2698">
                  <c:v>0.97154753599999999</c:v>
                </c:pt>
                <c:pt idx="2699">
                  <c:v>0.99034829999999996</c:v>
                </c:pt>
                <c:pt idx="2700">
                  <c:v>0.97881442200000002</c:v>
                </c:pt>
                <c:pt idx="2701">
                  <c:v>0.981934113</c:v>
                </c:pt>
                <c:pt idx="2702">
                  <c:v>0.98419597000000003</c:v>
                </c:pt>
                <c:pt idx="2703">
                  <c:v>0.986893303</c:v>
                </c:pt>
                <c:pt idx="2704">
                  <c:v>0.992409867</c:v>
                </c:pt>
                <c:pt idx="2705">
                  <c:v>0.98617315500000002</c:v>
                </c:pt>
                <c:pt idx="2706">
                  <c:v>0.97714148199999995</c:v>
                </c:pt>
                <c:pt idx="2707">
                  <c:v>0.98100851300000003</c:v>
                </c:pt>
                <c:pt idx="2708">
                  <c:v>0.96067531399999995</c:v>
                </c:pt>
                <c:pt idx="2709">
                  <c:v>0.97784405600000002</c:v>
                </c:pt>
                <c:pt idx="2710">
                  <c:v>0.96917461000000005</c:v>
                </c:pt>
                <c:pt idx="2711">
                  <c:v>0.983082707</c:v>
                </c:pt>
                <c:pt idx="2712">
                  <c:v>0.96131078199999997</c:v>
                </c:pt>
                <c:pt idx="2713">
                  <c:v>0.99023769100000003</c:v>
                </c:pt>
                <c:pt idx="2714">
                  <c:v>0.98714226500000002</c:v>
                </c:pt>
                <c:pt idx="2715">
                  <c:v>0.983169399</c:v>
                </c:pt>
                <c:pt idx="2716">
                  <c:v>0.97973885599999999</c:v>
                </c:pt>
                <c:pt idx="2717">
                  <c:v>0.98944925100000003</c:v>
                </c:pt>
                <c:pt idx="2718">
                  <c:v>0.973649247</c:v>
                </c:pt>
                <c:pt idx="2719">
                  <c:v>0.98547074800000001</c:v>
                </c:pt>
                <c:pt idx="2720">
                  <c:v>0.995402758</c:v>
                </c:pt>
                <c:pt idx="2721">
                  <c:v>0.986165238</c:v>
                </c:pt>
                <c:pt idx="2722">
                  <c:v>0.97778226599999996</c:v>
                </c:pt>
                <c:pt idx="2723">
                  <c:v>0.98080279199999998</c:v>
                </c:pt>
                <c:pt idx="2724">
                  <c:v>0.99458483799999997</c:v>
                </c:pt>
                <c:pt idx="2725">
                  <c:v>0.98491950299999997</c:v>
                </c:pt>
                <c:pt idx="2726">
                  <c:v>0.97228011700000005</c:v>
                </c:pt>
                <c:pt idx="2727">
                  <c:v>0.98174157299999998</c:v>
                </c:pt>
                <c:pt idx="2728">
                  <c:v>0.969856363</c:v>
                </c:pt>
                <c:pt idx="2729">
                  <c:v>0.98112082700000003</c:v>
                </c:pt>
                <c:pt idx="2730">
                  <c:v>0.98537336399999997</c:v>
                </c:pt>
                <c:pt idx="2731">
                  <c:v>0.99189596700000005</c:v>
                </c:pt>
                <c:pt idx="2732">
                  <c:v>0.98131568700000005</c:v>
                </c:pt>
                <c:pt idx="2733">
                  <c:v>0.99136577699999995</c:v>
                </c:pt>
                <c:pt idx="2734">
                  <c:v>0.978430998</c:v>
                </c:pt>
                <c:pt idx="2735">
                  <c:v>0.99426083499999995</c:v>
                </c:pt>
                <c:pt idx="2736">
                  <c:v>0.98866167199999999</c:v>
                </c:pt>
                <c:pt idx="2737">
                  <c:v>0.95586432399999999</c:v>
                </c:pt>
                <c:pt idx="2738">
                  <c:v>0.98510550299999999</c:v>
                </c:pt>
                <c:pt idx="2739">
                  <c:v>0.89953223500000001</c:v>
                </c:pt>
                <c:pt idx="2740">
                  <c:v>0.95474053800000003</c:v>
                </c:pt>
                <c:pt idx="2741">
                  <c:v>0.98393498400000001</c:v>
                </c:pt>
                <c:pt idx="2742">
                  <c:v>0.978163385</c:v>
                </c:pt>
                <c:pt idx="2743">
                  <c:v>0.97450214000000002</c:v>
                </c:pt>
                <c:pt idx="2744">
                  <c:v>0.87419493299999995</c:v>
                </c:pt>
                <c:pt idx="2745">
                  <c:v>0.88941309700000004</c:v>
                </c:pt>
                <c:pt idx="2746">
                  <c:v>0.96934361499999999</c:v>
                </c:pt>
                <c:pt idx="2747">
                  <c:v>0.94369973200000001</c:v>
                </c:pt>
                <c:pt idx="2748">
                  <c:v>0.97317170099999994</c:v>
                </c:pt>
                <c:pt idx="2749">
                  <c:v>0.98872785799999996</c:v>
                </c:pt>
                <c:pt idx="2750">
                  <c:v>0.91992664999999996</c:v>
                </c:pt>
                <c:pt idx="2751">
                  <c:v>0.85458698099999997</c:v>
                </c:pt>
                <c:pt idx="2752">
                  <c:v>0.96174220099999996</c:v>
                </c:pt>
                <c:pt idx="2753">
                  <c:v>0.97300061400000004</c:v>
                </c:pt>
                <c:pt idx="2754">
                  <c:v>0.75303378200000004</c:v>
                </c:pt>
                <c:pt idx="2755">
                  <c:v>0.892331023</c:v>
                </c:pt>
                <c:pt idx="2756">
                  <c:v>0.93459365500000002</c:v>
                </c:pt>
                <c:pt idx="2757">
                  <c:v>0.85982973699999998</c:v>
                </c:pt>
                <c:pt idx="2758">
                  <c:v>0.97961679599999996</c:v>
                </c:pt>
                <c:pt idx="2759">
                  <c:v>0.95129598699999995</c:v>
                </c:pt>
                <c:pt idx="2760">
                  <c:v>0.62155688600000003</c:v>
                </c:pt>
                <c:pt idx="2761">
                  <c:v>0.74616023200000003</c:v>
                </c:pt>
                <c:pt idx="2762">
                  <c:v>0.89380911399999996</c:v>
                </c:pt>
                <c:pt idx="2763">
                  <c:v>0.95982605099999996</c:v>
                </c:pt>
                <c:pt idx="2764">
                  <c:v>0.98395507400000004</c:v>
                </c:pt>
                <c:pt idx="2765">
                  <c:v>0.85294909799999996</c:v>
                </c:pt>
                <c:pt idx="2766">
                  <c:v>0.779550827</c:v>
                </c:pt>
                <c:pt idx="2767">
                  <c:v>0.77735530200000003</c:v>
                </c:pt>
                <c:pt idx="2768">
                  <c:v>0.90842230099999999</c:v>
                </c:pt>
                <c:pt idx="2769">
                  <c:v>0.95163457200000001</c:v>
                </c:pt>
                <c:pt idx="2770">
                  <c:v>0.71583883999999998</c:v>
                </c:pt>
                <c:pt idx="2771">
                  <c:v>0.55833131199999997</c:v>
                </c:pt>
                <c:pt idx="2772">
                  <c:v>0.96327748499999999</c:v>
                </c:pt>
                <c:pt idx="2773">
                  <c:v>0.47015384599999999</c:v>
                </c:pt>
                <c:pt idx="2774">
                  <c:v>0.78014505899999997</c:v>
                </c:pt>
                <c:pt idx="2775">
                  <c:v>0.58991596599999996</c:v>
                </c:pt>
                <c:pt idx="2776">
                  <c:v>0.78300803699999999</c:v>
                </c:pt>
                <c:pt idx="2777">
                  <c:v>0.82423998399999998</c:v>
                </c:pt>
                <c:pt idx="2778">
                  <c:v>0.97531702899999995</c:v>
                </c:pt>
                <c:pt idx="2779">
                  <c:v>0.89006024100000003</c:v>
                </c:pt>
                <c:pt idx="2780">
                  <c:v>0.77657452299999996</c:v>
                </c:pt>
                <c:pt idx="2781">
                  <c:v>0.74776240800000005</c:v>
                </c:pt>
                <c:pt idx="2782">
                  <c:v>0.82981267400000003</c:v>
                </c:pt>
                <c:pt idx="2783">
                  <c:v>0.63566433600000005</c:v>
                </c:pt>
                <c:pt idx="2784">
                  <c:v>0.63107591500000004</c:v>
                </c:pt>
                <c:pt idx="2785">
                  <c:v>0.56029468800000004</c:v>
                </c:pt>
                <c:pt idx="2786">
                  <c:v>0.50565640599999995</c:v>
                </c:pt>
                <c:pt idx="2787">
                  <c:v>0.981686638</c:v>
                </c:pt>
                <c:pt idx="2788">
                  <c:v>0.93572084499999997</c:v>
                </c:pt>
                <c:pt idx="2789">
                  <c:v>0.98412698399999998</c:v>
                </c:pt>
                <c:pt idx="2790">
                  <c:v>0.78747361000000005</c:v>
                </c:pt>
                <c:pt idx="2791">
                  <c:v>0.502280791</c:v>
                </c:pt>
                <c:pt idx="2792">
                  <c:v>0.82275931499999999</c:v>
                </c:pt>
                <c:pt idx="2793">
                  <c:v>0.87105018599999995</c:v>
                </c:pt>
                <c:pt idx="2794">
                  <c:v>0.86250275899999995</c:v>
                </c:pt>
                <c:pt idx="2795">
                  <c:v>0.73171265900000004</c:v>
                </c:pt>
                <c:pt idx="2796">
                  <c:v>0.84945188800000004</c:v>
                </c:pt>
                <c:pt idx="2797">
                  <c:v>0.70807736099999996</c:v>
                </c:pt>
                <c:pt idx="2798">
                  <c:v>0.99134102999999996</c:v>
                </c:pt>
                <c:pt idx="2799">
                  <c:v>0.79710500500000003</c:v>
                </c:pt>
                <c:pt idx="2800">
                  <c:v>0.83418843300000001</c:v>
                </c:pt>
                <c:pt idx="2801">
                  <c:v>0.90771349899999998</c:v>
                </c:pt>
                <c:pt idx="2802">
                  <c:v>0.98775773200000005</c:v>
                </c:pt>
                <c:pt idx="2803">
                  <c:v>0.86705202299999995</c:v>
                </c:pt>
                <c:pt idx="2804">
                  <c:v>0.93047595299999997</c:v>
                </c:pt>
                <c:pt idx="2805">
                  <c:v>0.84680558699999997</c:v>
                </c:pt>
                <c:pt idx="2806">
                  <c:v>0.84524866799999998</c:v>
                </c:pt>
                <c:pt idx="2807">
                  <c:v>0.64657655700000005</c:v>
                </c:pt>
                <c:pt idx="2808">
                  <c:v>0.972295248</c:v>
                </c:pt>
                <c:pt idx="2809">
                  <c:v>0.92944456399999997</c:v>
                </c:pt>
                <c:pt idx="2810">
                  <c:v>0.97930751900000002</c:v>
                </c:pt>
                <c:pt idx="2811">
                  <c:v>0.94011716199999995</c:v>
                </c:pt>
                <c:pt idx="2812">
                  <c:v>0.953114825</c:v>
                </c:pt>
                <c:pt idx="2813">
                  <c:v>0.76814346</c:v>
                </c:pt>
                <c:pt idx="2814">
                  <c:v>0.90936485899999997</c:v>
                </c:pt>
                <c:pt idx="2815">
                  <c:v>0.972795725</c:v>
                </c:pt>
                <c:pt idx="2816">
                  <c:v>0.91469194300000001</c:v>
                </c:pt>
                <c:pt idx="2817">
                  <c:v>0.913319239</c:v>
                </c:pt>
                <c:pt idx="2818">
                  <c:v>0.94487015799999996</c:v>
                </c:pt>
                <c:pt idx="2819">
                  <c:v>0.98828790499999997</c:v>
                </c:pt>
                <c:pt idx="2820">
                  <c:v>0.95958051099999997</c:v>
                </c:pt>
                <c:pt idx="2821">
                  <c:v>0.98017429199999995</c:v>
                </c:pt>
                <c:pt idx="2822">
                  <c:v>0.98596183400000004</c:v>
                </c:pt>
                <c:pt idx="2823">
                  <c:v>0.93562708100000003</c:v>
                </c:pt>
                <c:pt idx="2824">
                  <c:v>0.75078533999999997</c:v>
                </c:pt>
                <c:pt idx="2825">
                  <c:v>0.95916185600000003</c:v>
                </c:pt>
                <c:pt idx="2826">
                  <c:v>0.99438202200000003</c:v>
                </c:pt>
                <c:pt idx="2827">
                  <c:v>0.96722028000000004</c:v>
                </c:pt>
                <c:pt idx="2828">
                  <c:v>0.99061607500000004</c:v>
                </c:pt>
                <c:pt idx="2829">
                  <c:v>0.82909545600000001</c:v>
                </c:pt>
                <c:pt idx="2830">
                  <c:v>0.99695916600000001</c:v>
                </c:pt>
                <c:pt idx="2831">
                  <c:v>0.94050991500000003</c:v>
                </c:pt>
                <c:pt idx="2832">
                  <c:v>0.95865870500000006</c:v>
                </c:pt>
                <c:pt idx="2833">
                  <c:v>0.97483884399999998</c:v>
                </c:pt>
                <c:pt idx="2834">
                  <c:v>0.99245196700000005</c:v>
                </c:pt>
                <c:pt idx="2835">
                  <c:v>0.98008226899999995</c:v>
                </c:pt>
                <c:pt idx="2836">
                  <c:v>0.98255062500000001</c:v>
                </c:pt>
                <c:pt idx="2837">
                  <c:v>0.93877551000000004</c:v>
                </c:pt>
                <c:pt idx="2838">
                  <c:v>0.987881236</c:v>
                </c:pt>
                <c:pt idx="2839">
                  <c:v>0.95217831799999997</c:v>
                </c:pt>
                <c:pt idx="2840">
                  <c:v>0.97862391400000004</c:v>
                </c:pt>
                <c:pt idx="2841">
                  <c:v>0.85273428600000001</c:v>
                </c:pt>
                <c:pt idx="2842">
                  <c:v>0.99612844499999997</c:v>
                </c:pt>
                <c:pt idx="2843">
                  <c:v>0.939569345</c:v>
                </c:pt>
                <c:pt idx="2844">
                  <c:v>0.96954201900000003</c:v>
                </c:pt>
                <c:pt idx="2845">
                  <c:v>0.99327402899999995</c:v>
                </c:pt>
                <c:pt idx="2846">
                  <c:v>0.94407819999999998</c:v>
                </c:pt>
                <c:pt idx="2847">
                  <c:v>0.99363449699999995</c:v>
                </c:pt>
                <c:pt idx="2848">
                  <c:v>0.991295747</c:v>
                </c:pt>
                <c:pt idx="2849">
                  <c:v>0.991808723</c:v>
                </c:pt>
                <c:pt idx="2850">
                  <c:v>0.97383720900000004</c:v>
                </c:pt>
                <c:pt idx="2851">
                  <c:v>0.928063572</c:v>
                </c:pt>
                <c:pt idx="2852">
                  <c:v>0.95630290600000001</c:v>
                </c:pt>
                <c:pt idx="2853">
                  <c:v>0.97666437900000003</c:v>
                </c:pt>
                <c:pt idx="2854">
                  <c:v>0.96276943199999998</c:v>
                </c:pt>
                <c:pt idx="2855">
                  <c:v>0.98866414800000002</c:v>
                </c:pt>
                <c:pt idx="2856">
                  <c:v>0.995171111</c:v>
                </c:pt>
                <c:pt idx="2857">
                  <c:v>0.98471012999999996</c:v>
                </c:pt>
                <c:pt idx="2858">
                  <c:v>0.98583690999999996</c:v>
                </c:pt>
                <c:pt idx="2859">
                  <c:v>0.99153396500000002</c:v>
                </c:pt>
                <c:pt idx="2860">
                  <c:v>0.98277909699999999</c:v>
                </c:pt>
                <c:pt idx="2861">
                  <c:v>0.98845541400000003</c:v>
                </c:pt>
                <c:pt idx="2862">
                  <c:v>0.95470657699999995</c:v>
                </c:pt>
                <c:pt idx="2863">
                  <c:v>0.96271510500000002</c:v>
                </c:pt>
                <c:pt idx="2864">
                  <c:v>0.97276264599999995</c:v>
                </c:pt>
                <c:pt idx="2865">
                  <c:v>0.96549612100000004</c:v>
                </c:pt>
                <c:pt idx="2866">
                  <c:v>0.99166666699999995</c:v>
                </c:pt>
                <c:pt idx="2867">
                  <c:v>0.99123904900000004</c:v>
                </c:pt>
                <c:pt idx="2868">
                  <c:v>0.98324265499999997</c:v>
                </c:pt>
                <c:pt idx="2869">
                  <c:v>0.97690437600000002</c:v>
                </c:pt>
                <c:pt idx="2870">
                  <c:v>0.99659045300000004</c:v>
                </c:pt>
                <c:pt idx="2871">
                  <c:v>0.99044275400000004</c:v>
                </c:pt>
                <c:pt idx="2872">
                  <c:v>0.98662551399999998</c:v>
                </c:pt>
                <c:pt idx="2873">
                  <c:v>0.98990084499999997</c:v>
                </c:pt>
                <c:pt idx="2874">
                  <c:v>0.99597546999999997</c:v>
                </c:pt>
                <c:pt idx="2875">
                  <c:v>0.99028340100000001</c:v>
                </c:pt>
                <c:pt idx="2876">
                  <c:v>0.97445852099999997</c:v>
                </c:pt>
                <c:pt idx="2877">
                  <c:v>0.97885133700000004</c:v>
                </c:pt>
                <c:pt idx="2878">
                  <c:v>0.89953937299999998</c:v>
                </c:pt>
                <c:pt idx="2879">
                  <c:v>0.99174385799999998</c:v>
                </c:pt>
                <c:pt idx="2880">
                  <c:v>0.99089592400000004</c:v>
                </c:pt>
                <c:pt idx="2881">
                  <c:v>0.97130006400000002</c:v>
                </c:pt>
                <c:pt idx="2882">
                  <c:v>0.97720333800000003</c:v>
                </c:pt>
                <c:pt idx="2883">
                  <c:v>0.97533167499999995</c:v>
                </c:pt>
                <c:pt idx="2884">
                  <c:v>0.97934290800000001</c:v>
                </c:pt>
                <c:pt idx="2885">
                  <c:v>0.94739022399999995</c:v>
                </c:pt>
                <c:pt idx="2886">
                  <c:v>0.99479271000000002</c:v>
                </c:pt>
                <c:pt idx="2887">
                  <c:v>0.99167187199999995</c:v>
                </c:pt>
                <c:pt idx="2888">
                  <c:v>0.96724175599999995</c:v>
                </c:pt>
                <c:pt idx="2889">
                  <c:v>0.980552486</c:v>
                </c:pt>
                <c:pt idx="2890">
                  <c:v>0.98707175199999997</c:v>
                </c:pt>
                <c:pt idx="2891">
                  <c:v>0.98385181700000002</c:v>
                </c:pt>
                <c:pt idx="2892">
                  <c:v>0.98278236900000004</c:v>
                </c:pt>
                <c:pt idx="2893">
                  <c:v>0.98165920200000001</c:v>
                </c:pt>
                <c:pt idx="2894">
                  <c:v>0.97415914699999995</c:v>
                </c:pt>
                <c:pt idx="2895">
                  <c:v>0.99228054700000001</c:v>
                </c:pt>
                <c:pt idx="2896">
                  <c:v>0.98287130899999997</c:v>
                </c:pt>
                <c:pt idx="2897">
                  <c:v>0.96110852400000002</c:v>
                </c:pt>
                <c:pt idx="2898">
                  <c:v>0.98331830499999995</c:v>
                </c:pt>
                <c:pt idx="2899">
                  <c:v>0.98424861600000002</c:v>
                </c:pt>
                <c:pt idx="2900">
                  <c:v>0.98680412399999995</c:v>
                </c:pt>
                <c:pt idx="2901">
                  <c:v>0.97139055200000002</c:v>
                </c:pt>
                <c:pt idx="2902">
                  <c:v>0.97641129000000004</c:v>
                </c:pt>
                <c:pt idx="2903">
                  <c:v>0.94555706799999995</c:v>
                </c:pt>
                <c:pt idx="2904">
                  <c:v>0.97949735400000004</c:v>
                </c:pt>
                <c:pt idx="2905">
                  <c:v>0.99293513200000005</c:v>
                </c:pt>
                <c:pt idx="2906">
                  <c:v>0.98868725000000002</c:v>
                </c:pt>
                <c:pt idx="2907">
                  <c:v>0.97428833800000003</c:v>
                </c:pt>
                <c:pt idx="2908">
                  <c:v>0.99012788900000004</c:v>
                </c:pt>
                <c:pt idx="2909">
                  <c:v>0.98643450099999996</c:v>
                </c:pt>
                <c:pt idx="2910">
                  <c:v>0.98754339400000002</c:v>
                </c:pt>
                <c:pt idx="2911">
                  <c:v>0.96258784600000002</c:v>
                </c:pt>
                <c:pt idx="2912">
                  <c:v>0.97321248699999996</c:v>
                </c:pt>
                <c:pt idx="2913">
                  <c:v>0.98735320699999995</c:v>
                </c:pt>
                <c:pt idx="2914">
                  <c:v>0.97915742800000005</c:v>
                </c:pt>
                <c:pt idx="2915">
                  <c:v>0.97646013799999998</c:v>
                </c:pt>
                <c:pt idx="2916">
                  <c:v>0.98950590299999996</c:v>
                </c:pt>
                <c:pt idx="2917">
                  <c:v>0.97354384500000002</c:v>
                </c:pt>
                <c:pt idx="2918">
                  <c:v>0.993138152</c:v>
                </c:pt>
                <c:pt idx="2919">
                  <c:v>0.99154813399999997</c:v>
                </c:pt>
                <c:pt idx="2920">
                  <c:v>0.97727272700000001</c:v>
                </c:pt>
                <c:pt idx="2921">
                  <c:v>0.98769931700000002</c:v>
                </c:pt>
                <c:pt idx="2922">
                  <c:v>0.97002536299999997</c:v>
                </c:pt>
                <c:pt idx="2923">
                  <c:v>0.98837464399999997</c:v>
                </c:pt>
                <c:pt idx="2924">
                  <c:v>0.95267210099999999</c:v>
                </c:pt>
                <c:pt idx="2925">
                  <c:v>0.98847575600000004</c:v>
                </c:pt>
                <c:pt idx="2926">
                  <c:v>0.99293442300000001</c:v>
                </c:pt>
                <c:pt idx="2927">
                  <c:v>0.98431372500000003</c:v>
                </c:pt>
                <c:pt idx="2928">
                  <c:v>0.90285847100000005</c:v>
                </c:pt>
                <c:pt idx="2929">
                  <c:v>0.98441498000000005</c:v>
                </c:pt>
                <c:pt idx="2930">
                  <c:v>0.97367791299999995</c:v>
                </c:pt>
                <c:pt idx="2931">
                  <c:v>0.97752543199999997</c:v>
                </c:pt>
                <c:pt idx="2932">
                  <c:v>0.97489239599999999</c:v>
                </c:pt>
                <c:pt idx="2933">
                  <c:v>0.96869386700000004</c:v>
                </c:pt>
                <c:pt idx="2934">
                  <c:v>0.97336394900000001</c:v>
                </c:pt>
                <c:pt idx="2935">
                  <c:v>0.98203453100000004</c:v>
                </c:pt>
                <c:pt idx="2936">
                  <c:v>0.97874396100000005</c:v>
                </c:pt>
                <c:pt idx="2937">
                  <c:v>0.98599999999999999</c:v>
                </c:pt>
                <c:pt idx="2938">
                  <c:v>0.97954602099999999</c:v>
                </c:pt>
                <c:pt idx="2939">
                  <c:v>0.946115288</c:v>
                </c:pt>
                <c:pt idx="2940">
                  <c:v>0.96300076599999995</c:v>
                </c:pt>
                <c:pt idx="2941">
                  <c:v>0.99075999100000001</c:v>
                </c:pt>
                <c:pt idx="2942">
                  <c:v>0.92223873199999995</c:v>
                </c:pt>
                <c:pt idx="2943">
                  <c:v>0.966058113</c:v>
                </c:pt>
                <c:pt idx="2944">
                  <c:v>0.96487549100000003</c:v>
                </c:pt>
                <c:pt idx="2945">
                  <c:v>0.95881702599999996</c:v>
                </c:pt>
                <c:pt idx="2946">
                  <c:v>0.80671413999999997</c:v>
                </c:pt>
                <c:pt idx="2947">
                  <c:v>0.96932826400000005</c:v>
                </c:pt>
                <c:pt idx="2948">
                  <c:v>0.97982008300000001</c:v>
                </c:pt>
                <c:pt idx="2949">
                  <c:v>0.97871249000000005</c:v>
                </c:pt>
                <c:pt idx="2950">
                  <c:v>0.95814569500000002</c:v>
                </c:pt>
                <c:pt idx="2951">
                  <c:v>0.98454106299999999</c:v>
                </c:pt>
                <c:pt idx="2952">
                  <c:v>0.93867458000000004</c:v>
                </c:pt>
                <c:pt idx="2953">
                  <c:v>0.97503707399999995</c:v>
                </c:pt>
                <c:pt idx="2954">
                  <c:v>0.98378249500000003</c:v>
                </c:pt>
                <c:pt idx="2955">
                  <c:v>0.97868561300000001</c:v>
                </c:pt>
                <c:pt idx="2956">
                  <c:v>0.95018050499999995</c:v>
                </c:pt>
                <c:pt idx="2957">
                  <c:v>0.92944210000000005</c:v>
                </c:pt>
                <c:pt idx="2958">
                  <c:v>0.99290455499999997</c:v>
                </c:pt>
                <c:pt idx="2959">
                  <c:v>0.98890942699999995</c:v>
                </c:pt>
                <c:pt idx="2960">
                  <c:v>0.95705824299999998</c:v>
                </c:pt>
                <c:pt idx="2961">
                  <c:v>0.95232391000000005</c:v>
                </c:pt>
                <c:pt idx="2962">
                  <c:v>0.98746748600000001</c:v>
                </c:pt>
                <c:pt idx="2963">
                  <c:v>0.94787964899999999</c:v>
                </c:pt>
                <c:pt idx="2964">
                  <c:v>0.97354967800000003</c:v>
                </c:pt>
                <c:pt idx="2965">
                  <c:v>0.98189944100000004</c:v>
                </c:pt>
                <c:pt idx="2966">
                  <c:v>0.98024638900000005</c:v>
                </c:pt>
                <c:pt idx="2967">
                  <c:v>0.96755845799999995</c:v>
                </c:pt>
                <c:pt idx="2968">
                  <c:v>0.96437994699999996</c:v>
                </c:pt>
                <c:pt idx="2969">
                  <c:v>0.97591160200000004</c:v>
                </c:pt>
                <c:pt idx="2970">
                  <c:v>0.98255062500000001</c:v>
                </c:pt>
                <c:pt idx="2971">
                  <c:v>0.93320149399999996</c:v>
                </c:pt>
                <c:pt idx="2972">
                  <c:v>0.921327597</c:v>
                </c:pt>
                <c:pt idx="2973">
                  <c:v>0.98012264699999996</c:v>
                </c:pt>
                <c:pt idx="2974">
                  <c:v>0.96472743900000002</c:v>
                </c:pt>
                <c:pt idx="2975">
                  <c:v>0.93907875200000002</c:v>
                </c:pt>
                <c:pt idx="2976">
                  <c:v>0.88969422399999998</c:v>
                </c:pt>
                <c:pt idx="2977">
                  <c:v>0.93003300300000002</c:v>
                </c:pt>
                <c:pt idx="2978">
                  <c:v>0.87267015699999995</c:v>
                </c:pt>
                <c:pt idx="2979">
                  <c:v>0.86124623600000005</c:v>
                </c:pt>
                <c:pt idx="2980">
                  <c:v>0.84243434800000006</c:v>
                </c:pt>
                <c:pt idx="2981">
                  <c:v>0.921217006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3.615002E-3</c:v>
                </c:pt>
                <c:pt idx="2987">
                  <c:v>0</c:v>
                </c:pt>
                <c:pt idx="2988">
                  <c:v>0.38730904799999999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2.6986507E-2</c:v>
                </c:pt>
                <c:pt idx="2995">
                  <c:v>0.24395665499999999</c:v>
                </c:pt>
                <c:pt idx="2996">
                  <c:v>0.107122008</c:v>
                </c:pt>
                <c:pt idx="2997">
                  <c:v>0</c:v>
                </c:pt>
                <c:pt idx="2998">
                  <c:v>0</c:v>
                </c:pt>
                <c:pt idx="2999">
                  <c:v>0.70544625000000005</c:v>
                </c:pt>
                <c:pt idx="3000">
                  <c:v>0.46805210899999999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0.98014145799999997</c:v>
                </c:pt>
                <c:pt idx="3005">
                  <c:v>0.25205557099999998</c:v>
                </c:pt>
                <c:pt idx="3006">
                  <c:v>0.64597829100000004</c:v>
                </c:pt>
                <c:pt idx="3007">
                  <c:v>0</c:v>
                </c:pt>
                <c:pt idx="3008">
                  <c:v>0</c:v>
                </c:pt>
                <c:pt idx="3009">
                  <c:v>0.99063926899999999</c:v>
                </c:pt>
                <c:pt idx="3010">
                  <c:v>0.752633</c:v>
                </c:pt>
                <c:pt idx="3011">
                  <c:v>0.82611940299999997</c:v>
                </c:pt>
                <c:pt idx="3012">
                  <c:v>8.4203359000000005E-2</c:v>
                </c:pt>
                <c:pt idx="3013">
                  <c:v>0</c:v>
                </c:pt>
                <c:pt idx="3014">
                  <c:v>0</c:v>
                </c:pt>
                <c:pt idx="3015">
                  <c:v>0.96106557400000003</c:v>
                </c:pt>
                <c:pt idx="3016">
                  <c:v>0</c:v>
                </c:pt>
                <c:pt idx="3017">
                  <c:v>0.44156706499999998</c:v>
                </c:pt>
                <c:pt idx="3018">
                  <c:v>0.98875413499999998</c:v>
                </c:pt>
                <c:pt idx="3019">
                  <c:v>0.34492951300000002</c:v>
                </c:pt>
                <c:pt idx="3020">
                  <c:v>0</c:v>
                </c:pt>
                <c:pt idx="3021">
                  <c:v>0.96324823900000001</c:v>
                </c:pt>
                <c:pt idx="3022">
                  <c:v>0.99404150400000002</c:v>
                </c:pt>
                <c:pt idx="3023">
                  <c:v>0.90716829899999996</c:v>
                </c:pt>
                <c:pt idx="3024">
                  <c:v>0.54375678599999999</c:v>
                </c:pt>
                <c:pt idx="3025">
                  <c:v>0.366393933</c:v>
                </c:pt>
                <c:pt idx="3026">
                  <c:v>0</c:v>
                </c:pt>
                <c:pt idx="3027">
                  <c:v>0</c:v>
                </c:pt>
                <c:pt idx="3028">
                  <c:v>0.98550396399999995</c:v>
                </c:pt>
                <c:pt idx="3029">
                  <c:v>0.988191559</c:v>
                </c:pt>
                <c:pt idx="3030">
                  <c:v>0.98976930799999996</c:v>
                </c:pt>
                <c:pt idx="3031">
                  <c:v>0.38516797000000003</c:v>
                </c:pt>
                <c:pt idx="3032">
                  <c:v>0.55123427999999997</c:v>
                </c:pt>
                <c:pt idx="3033">
                  <c:v>5.7794508000000001E-2</c:v>
                </c:pt>
                <c:pt idx="3034">
                  <c:v>0</c:v>
                </c:pt>
                <c:pt idx="3035">
                  <c:v>0.99046321500000001</c:v>
                </c:pt>
                <c:pt idx="3036">
                  <c:v>0.98140589600000006</c:v>
                </c:pt>
                <c:pt idx="3037">
                  <c:v>0.97091144200000001</c:v>
                </c:pt>
                <c:pt idx="3038">
                  <c:v>0.75650477000000005</c:v>
                </c:pt>
                <c:pt idx="3039">
                  <c:v>0.54718735500000004</c:v>
                </c:pt>
                <c:pt idx="3040">
                  <c:v>0.73911845700000001</c:v>
                </c:pt>
                <c:pt idx="3041">
                  <c:v>0</c:v>
                </c:pt>
                <c:pt idx="3042">
                  <c:v>0</c:v>
                </c:pt>
                <c:pt idx="3043">
                  <c:v>0.90457601399999998</c:v>
                </c:pt>
                <c:pt idx="3044">
                  <c:v>0.95518018000000005</c:v>
                </c:pt>
                <c:pt idx="3045">
                  <c:v>0.98710407200000005</c:v>
                </c:pt>
                <c:pt idx="3046">
                  <c:v>0.96258802799999998</c:v>
                </c:pt>
                <c:pt idx="3047">
                  <c:v>0.72297297299999996</c:v>
                </c:pt>
                <c:pt idx="3048">
                  <c:v>0.76801356300000001</c:v>
                </c:pt>
                <c:pt idx="3049">
                  <c:v>0.119159524</c:v>
                </c:pt>
                <c:pt idx="3050">
                  <c:v>0</c:v>
                </c:pt>
                <c:pt idx="3051">
                  <c:v>0.93204301099999998</c:v>
                </c:pt>
                <c:pt idx="3052">
                  <c:v>0.97973264299999996</c:v>
                </c:pt>
                <c:pt idx="3053">
                  <c:v>0.97944896100000001</c:v>
                </c:pt>
                <c:pt idx="3054">
                  <c:v>0.945098039</c:v>
                </c:pt>
                <c:pt idx="3055">
                  <c:v>0.793658537</c:v>
                </c:pt>
                <c:pt idx="3056">
                  <c:v>0.58685567000000005</c:v>
                </c:pt>
                <c:pt idx="3057">
                  <c:v>0.55851739</c:v>
                </c:pt>
                <c:pt idx="3058">
                  <c:v>0</c:v>
                </c:pt>
                <c:pt idx="3059">
                  <c:v>0</c:v>
                </c:pt>
                <c:pt idx="3060">
                  <c:v>0.94852941199999996</c:v>
                </c:pt>
                <c:pt idx="3061">
                  <c:v>0.98422524</c:v>
                </c:pt>
                <c:pt idx="3062">
                  <c:v>0.99163179899999998</c:v>
                </c:pt>
                <c:pt idx="3063">
                  <c:v>0.96759061800000001</c:v>
                </c:pt>
                <c:pt idx="3064">
                  <c:v>0.80225988699999995</c:v>
                </c:pt>
                <c:pt idx="3065">
                  <c:v>0.33119921200000002</c:v>
                </c:pt>
                <c:pt idx="3066">
                  <c:v>0.18275</c:v>
                </c:pt>
                <c:pt idx="3067">
                  <c:v>7.2445019999999999E-3</c:v>
                </c:pt>
                <c:pt idx="3068">
                  <c:v>0</c:v>
                </c:pt>
                <c:pt idx="3069">
                  <c:v>0</c:v>
                </c:pt>
                <c:pt idx="3070">
                  <c:v>0.98467433000000004</c:v>
                </c:pt>
                <c:pt idx="3071">
                  <c:v>0.99114832500000005</c:v>
                </c:pt>
                <c:pt idx="3072">
                  <c:v>0.97856049000000001</c:v>
                </c:pt>
                <c:pt idx="3073">
                  <c:v>0.99373549900000002</c:v>
                </c:pt>
                <c:pt idx="3074">
                  <c:v>0.98713904399999997</c:v>
                </c:pt>
                <c:pt idx="3075">
                  <c:v>0.87470671</c:v>
                </c:pt>
                <c:pt idx="3076">
                  <c:v>0.239785992</c:v>
                </c:pt>
                <c:pt idx="3077">
                  <c:v>0.35662063399999999</c:v>
                </c:pt>
                <c:pt idx="3078">
                  <c:v>0</c:v>
                </c:pt>
                <c:pt idx="3079">
                  <c:v>0</c:v>
                </c:pt>
                <c:pt idx="3080">
                  <c:v>0.98689384000000002</c:v>
                </c:pt>
                <c:pt idx="3081">
                  <c:v>0.98701879999999997</c:v>
                </c:pt>
                <c:pt idx="3082">
                  <c:v>0.99179974100000001</c:v>
                </c:pt>
                <c:pt idx="3083">
                  <c:v>0.982758621</c:v>
                </c:pt>
                <c:pt idx="3084">
                  <c:v>0.99516574599999996</c:v>
                </c:pt>
                <c:pt idx="3085">
                  <c:v>0.92314279600000004</c:v>
                </c:pt>
                <c:pt idx="3086">
                  <c:v>0.61997593299999998</c:v>
                </c:pt>
                <c:pt idx="3087">
                  <c:v>0.60716208900000002</c:v>
                </c:pt>
                <c:pt idx="3088">
                  <c:v>0.174282147</c:v>
                </c:pt>
                <c:pt idx="3089">
                  <c:v>0</c:v>
                </c:pt>
                <c:pt idx="3090">
                  <c:v>0</c:v>
                </c:pt>
                <c:pt idx="3091">
                  <c:v>0.97890507299999996</c:v>
                </c:pt>
                <c:pt idx="3092">
                  <c:v>0.98291925499999999</c:v>
                </c:pt>
                <c:pt idx="3093">
                  <c:v>0.99347717000000002</c:v>
                </c:pt>
                <c:pt idx="3094">
                  <c:v>0.99135861700000005</c:v>
                </c:pt>
                <c:pt idx="3095">
                  <c:v>0.95770474100000003</c:v>
                </c:pt>
                <c:pt idx="3096">
                  <c:v>0.98854378799999998</c:v>
                </c:pt>
                <c:pt idx="3097">
                  <c:v>0.99250302300000004</c:v>
                </c:pt>
                <c:pt idx="3098">
                  <c:v>0.64346349700000005</c:v>
                </c:pt>
                <c:pt idx="3099">
                  <c:v>0.717830352</c:v>
                </c:pt>
                <c:pt idx="3100">
                  <c:v>8.4703947000000002E-2</c:v>
                </c:pt>
                <c:pt idx="3101">
                  <c:v>0</c:v>
                </c:pt>
                <c:pt idx="3102">
                  <c:v>0.98898071600000004</c:v>
                </c:pt>
                <c:pt idx="3103">
                  <c:v>0.986987952</c:v>
                </c:pt>
                <c:pt idx="3104">
                  <c:v>0.98977045900000005</c:v>
                </c:pt>
                <c:pt idx="3105">
                  <c:v>0.97065955400000004</c:v>
                </c:pt>
                <c:pt idx="3106">
                  <c:v>0.98507821900000003</c:v>
                </c:pt>
                <c:pt idx="3107">
                  <c:v>0.91841719600000005</c:v>
                </c:pt>
                <c:pt idx="3108">
                  <c:v>0.80959957599999999</c:v>
                </c:pt>
                <c:pt idx="3109">
                  <c:v>0.51137370800000004</c:v>
                </c:pt>
                <c:pt idx="3110">
                  <c:v>0</c:v>
                </c:pt>
                <c:pt idx="3111">
                  <c:v>0.43703293700000001</c:v>
                </c:pt>
                <c:pt idx="3112">
                  <c:v>0</c:v>
                </c:pt>
                <c:pt idx="3113">
                  <c:v>0.98351001199999999</c:v>
                </c:pt>
                <c:pt idx="3114">
                  <c:v>0.98538145300000002</c:v>
                </c:pt>
                <c:pt idx="3115">
                  <c:v>0.99200564300000005</c:v>
                </c:pt>
                <c:pt idx="3116">
                  <c:v>0.97467472099999997</c:v>
                </c:pt>
                <c:pt idx="3117">
                  <c:v>0.80441558400000002</c:v>
                </c:pt>
                <c:pt idx="3118">
                  <c:v>0.92293188800000003</c:v>
                </c:pt>
                <c:pt idx="3119">
                  <c:v>0.92734714799999995</c:v>
                </c:pt>
                <c:pt idx="3120">
                  <c:v>0.499860374</c:v>
                </c:pt>
                <c:pt idx="3121">
                  <c:v>0.43592437000000001</c:v>
                </c:pt>
                <c:pt idx="3122">
                  <c:v>0.14734672800000001</c:v>
                </c:pt>
                <c:pt idx="3123">
                  <c:v>0</c:v>
                </c:pt>
                <c:pt idx="3124">
                  <c:v>0.96614860499999999</c:v>
                </c:pt>
                <c:pt idx="3125">
                  <c:v>0.97056179799999998</c:v>
                </c:pt>
                <c:pt idx="3126">
                  <c:v>0.96630934199999996</c:v>
                </c:pt>
                <c:pt idx="3127">
                  <c:v>0.88933002500000002</c:v>
                </c:pt>
                <c:pt idx="3128">
                  <c:v>0.89042964300000005</c:v>
                </c:pt>
                <c:pt idx="3129">
                  <c:v>0.94351073799999996</c:v>
                </c:pt>
                <c:pt idx="3130">
                  <c:v>0.59586335099999999</c:v>
                </c:pt>
                <c:pt idx="3131">
                  <c:v>0.59317653100000001</c:v>
                </c:pt>
                <c:pt idx="3132">
                  <c:v>0.544391281</c:v>
                </c:pt>
                <c:pt idx="3133">
                  <c:v>0</c:v>
                </c:pt>
                <c:pt idx="3134">
                  <c:v>0</c:v>
                </c:pt>
                <c:pt idx="3135">
                  <c:v>0.977981251</c:v>
                </c:pt>
                <c:pt idx="3136">
                  <c:v>0.94283762199999999</c:v>
                </c:pt>
                <c:pt idx="3137">
                  <c:v>0.96011987099999996</c:v>
                </c:pt>
                <c:pt idx="3138">
                  <c:v>0.97698838200000004</c:v>
                </c:pt>
                <c:pt idx="3139">
                  <c:v>0.99211000900000001</c:v>
                </c:pt>
                <c:pt idx="3140">
                  <c:v>0.90727699500000003</c:v>
                </c:pt>
                <c:pt idx="3141">
                  <c:v>0.68987341800000002</c:v>
                </c:pt>
                <c:pt idx="3142">
                  <c:v>0.56945618499999995</c:v>
                </c:pt>
                <c:pt idx="3143">
                  <c:v>0.64222962699999997</c:v>
                </c:pt>
                <c:pt idx="3144">
                  <c:v>0</c:v>
                </c:pt>
                <c:pt idx="3145">
                  <c:v>0.95262118900000003</c:v>
                </c:pt>
                <c:pt idx="3146">
                  <c:v>0.99346710199999999</c:v>
                </c:pt>
                <c:pt idx="3147">
                  <c:v>0.97725183800000004</c:v>
                </c:pt>
                <c:pt idx="3148">
                  <c:v>0.98669157100000005</c:v>
                </c:pt>
                <c:pt idx="3149">
                  <c:v>0.99181478000000001</c:v>
                </c:pt>
                <c:pt idx="3150">
                  <c:v>0.995931067</c:v>
                </c:pt>
                <c:pt idx="3151">
                  <c:v>0.75276073600000004</c:v>
                </c:pt>
                <c:pt idx="3152">
                  <c:v>0.90319001399999999</c:v>
                </c:pt>
                <c:pt idx="3153">
                  <c:v>0.59187675100000003</c:v>
                </c:pt>
                <c:pt idx="3154">
                  <c:v>3.6475869999999999E-3</c:v>
                </c:pt>
                <c:pt idx="3155">
                  <c:v>0</c:v>
                </c:pt>
                <c:pt idx="3156">
                  <c:v>0.97803247400000004</c:v>
                </c:pt>
                <c:pt idx="3157">
                  <c:v>0.97253137599999995</c:v>
                </c:pt>
                <c:pt idx="3158">
                  <c:v>0.94949250799999996</c:v>
                </c:pt>
                <c:pt idx="3159">
                  <c:v>0.98716119800000002</c:v>
                </c:pt>
                <c:pt idx="3160">
                  <c:v>0.98950590299999996</c:v>
                </c:pt>
                <c:pt idx="3161">
                  <c:v>0.96095444699999999</c:v>
                </c:pt>
                <c:pt idx="3162">
                  <c:v>0.89618168200000003</c:v>
                </c:pt>
                <c:pt idx="3163">
                  <c:v>0.64445629000000004</c:v>
                </c:pt>
                <c:pt idx="3164">
                  <c:v>0.396226415</c:v>
                </c:pt>
                <c:pt idx="3165">
                  <c:v>0</c:v>
                </c:pt>
                <c:pt idx="3166">
                  <c:v>0.99203354300000002</c:v>
                </c:pt>
                <c:pt idx="3167">
                  <c:v>0.985294118</c:v>
                </c:pt>
                <c:pt idx="3168">
                  <c:v>0.98445931399999997</c:v>
                </c:pt>
                <c:pt idx="3169">
                  <c:v>0.995259687</c:v>
                </c:pt>
                <c:pt idx="3170">
                  <c:v>0.98947368400000002</c:v>
                </c:pt>
                <c:pt idx="3171">
                  <c:v>0.99048424599999996</c:v>
                </c:pt>
                <c:pt idx="3172">
                  <c:v>0.96334851399999999</c:v>
                </c:pt>
                <c:pt idx="3173">
                  <c:v>0.80524344599999997</c:v>
                </c:pt>
                <c:pt idx="3174">
                  <c:v>0.34769157499999997</c:v>
                </c:pt>
                <c:pt idx="3175">
                  <c:v>0.21472392600000001</c:v>
                </c:pt>
                <c:pt idx="3176">
                  <c:v>0</c:v>
                </c:pt>
                <c:pt idx="3177">
                  <c:v>0.98521757200000004</c:v>
                </c:pt>
                <c:pt idx="3178">
                  <c:v>0.96268171000000002</c:v>
                </c:pt>
                <c:pt idx="3179">
                  <c:v>0.99125660800000004</c:v>
                </c:pt>
                <c:pt idx="3180">
                  <c:v>0.98975332100000002</c:v>
                </c:pt>
                <c:pt idx="3181">
                  <c:v>0.97694245300000004</c:v>
                </c:pt>
                <c:pt idx="3182">
                  <c:v>0.90141113699999997</c:v>
                </c:pt>
                <c:pt idx="3183">
                  <c:v>0.36003482799999997</c:v>
                </c:pt>
                <c:pt idx="3184">
                  <c:v>0.82059585499999999</c:v>
                </c:pt>
                <c:pt idx="3185">
                  <c:v>0.62927927900000002</c:v>
                </c:pt>
                <c:pt idx="3186">
                  <c:v>1.7919669999999999E-2</c:v>
                </c:pt>
                <c:pt idx="3187">
                  <c:v>0</c:v>
                </c:pt>
                <c:pt idx="3188">
                  <c:v>0.98410544700000002</c:v>
                </c:pt>
                <c:pt idx="3189">
                  <c:v>0.97658798700000005</c:v>
                </c:pt>
                <c:pt idx="3190">
                  <c:v>0.98451692800000001</c:v>
                </c:pt>
                <c:pt idx="3191">
                  <c:v>0.98469489200000004</c:v>
                </c:pt>
                <c:pt idx="3192">
                  <c:v>0.97954588099999995</c:v>
                </c:pt>
                <c:pt idx="3193">
                  <c:v>0.99098083400000003</c:v>
                </c:pt>
                <c:pt idx="3194">
                  <c:v>0.88624504299999995</c:v>
                </c:pt>
                <c:pt idx="3195">
                  <c:v>0.803909337</c:v>
                </c:pt>
                <c:pt idx="3196">
                  <c:v>0.41895885399999999</c:v>
                </c:pt>
                <c:pt idx="3197">
                  <c:v>0.13961114999999999</c:v>
                </c:pt>
                <c:pt idx="3198">
                  <c:v>0</c:v>
                </c:pt>
                <c:pt idx="3199">
                  <c:v>0.99521928900000001</c:v>
                </c:pt>
                <c:pt idx="3200">
                  <c:v>0.99458897000000002</c:v>
                </c:pt>
                <c:pt idx="3201">
                  <c:v>0.98964467</c:v>
                </c:pt>
                <c:pt idx="3202">
                  <c:v>0.99219816699999996</c:v>
                </c:pt>
                <c:pt idx="3203">
                  <c:v>0.96184388899999995</c:v>
                </c:pt>
                <c:pt idx="3204">
                  <c:v>0.85525570900000003</c:v>
                </c:pt>
                <c:pt idx="3205">
                  <c:v>0.94768518499999999</c:v>
                </c:pt>
                <c:pt idx="3206">
                  <c:v>0.92096774199999998</c:v>
                </c:pt>
                <c:pt idx="3207">
                  <c:v>0.75055555600000001</c:v>
                </c:pt>
                <c:pt idx="3208">
                  <c:v>3.2473970999999997E-2</c:v>
                </c:pt>
                <c:pt idx="3209">
                  <c:v>0</c:v>
                </c:pt>
                <c:pt idx="3210">
                  <c:v>0.98805782499999995</c:v>
                </c:pt>
                <c:pt idx="3211">
                  <c:v>0.99339643399999999</c:v>
                </c:pt>
                <c:pt idx="3212">
                  <c:v>0.98979823199999994</c:v>
                </c:pt>
                <c:pt idx="3213">
                  <c:v>0.99255854700000001</c:v>
                </c:pt>
                <c:pt idx="3214">
                  <c:v>0.98581715000000003</c:v>
                </c:pt>
                <c:pt idx="3215">
                  <c:v>0.98200836800000002</c:v>
                </c:pt>
                <c:pt idx="3216">
                  <c:v>0.93382704299999997</c:v>
                </c:pt>
                <c:pt idx="3217">
                  <c:v>0.932019704</c:v>
                </c:pt>
                <c:pt idx="3218">
                  <c:v>0.630868545</c:v>
                </c:pt>
                <c:pt idx="3219">
                  <c:v>0.55279503100000005</c:v>
                </c:pt>
                <c:pt idx="3220">
                  <c:v>0</c:v>
                </c:pt>
                <c:pt idx="3221">
                  <c:v>0.98783402099999995</c:v>
                </c:pt>
                <c:pt idx="3222">
                  <c:v>0.98242882600000003</c:v>
                </c:pt>
                <c:pt idx="3223">
                  <c:v>0.99004975100000003</c:v>
                </c:pt>
                <c:pt idx="3224">
                  <c:v>0.99172326</c:v>
                </c:pt>
                <c:pt idx="3225">
                  <c:v>0.98757506699999997</c:v>
                </c:pt>
                <c:pt idx="3226">
                  <c:v>0.988171417</c:v>
                </c:pt>
                <c:pt idx="3227">
                  <c:v>0.90502913900000004</c:v>
                </c:pt>
                <c:pt idx="3228">
                  <c:v>0.73107524400000001</c:v>
                </c:pt>
                <c:pt idx="3229">
                  <c:v>0.28739495799999998</c:v>
                </c:pt>
                <c:pt idx="3230">
                  <c:v>0.16835387299999999</c:v>
                </c:pt>
                <c:pt idx="3231">
                  <c:v>0.173966435</c:v>
                </c:pt>
                <c:pt idx="3232">
                  <c:v>0.99011075900000001</c:v>
                </c:pt>
                <c:pt idx="3233">
                  <c:v>0.98894373099999999</c:v>
                </c:pt>
                <c:pt idx="3234">
                  <c:v>0.98627989000000005</c:v>
                </c:pt>
                <c:pt idx="3235">
                  <c:v>0.98530852099999999</c:v>
                </c:pt>
                <c:pt idx="3236">
                  <c:v>0.98083787300000003</c:v>
                </c:pt>
                <c:pt idx="3237">
                  <c:v>0.96765350900000002</c:v>
                </c:pt>
                <c:pt idx="3238">
                  <c:v>0.90828924200000005</c:v>
                </c:pt>
                <c:pt idx="3239">
                  <c:v>0.95453642999999999</c:v>
                </c:pt>
                <c:pt idx="3240">
                  <c:v>0.31779660999999998</c:v>
                </c:pt>
                <c:pt idx="3241">
                  <c:v>0.61481481500000001</c:v>
                </c:pt>
                <c:pt idx="3242">
                  <c:v>0.16129729700000001</c:v>
                </c:pt>
                <c:pt idx="3243">
                  <c:v>0.95482930899999996</c:v>
                </c:pt>
                <c:pt idx="3244">
                  <c:v>0.99943353499999998</c:v>
                </c:pt>
                <c:pt idx="3245">
                  <c:v>0.97398902700000001</c:v>
                </c:pt>
                <c:pt idx="3246">
                  <c:v>0.99145655300000002</c:v>
                </c:pt>
                <c:pt idx="3247">
                  <c:v>0.98865671600000005</c:v>
                </c:pt>
                <c:pt idx="3248">
                  <c:v>0.94502923999999999</c:v>
                </c:pt>
                <c:pt idx="3249">
                  <c:v>0.95646123299999997</c:v>
                </c:pt>
                <c:pt idx="3250">
                  <c:v>0.58421599199999996</c:v>
                </c:pt>
                <c:pt idx="3251">
                  <c:v>0.88595194099999997</c:v>
                </c:pt>
                <c:pt idx="3252">
                  <c:v>0.40720330599999999</c:v>
                </c:pt>
                <c:pt idx="3253">
                  <c:v>0</c:v>
                </c:pt>
                <c:pt idx="3254">
                  <c:v>0.98352490400000003</c:v>
                </c:pt>
                <c:pt idx="3255">
                  <c:v>0.99055090000000001</c:v>
                </c:pt>
                <c:pt idx="3256">
                  <c:v>0.93048128299999999</c:v>
                </c:pt>
                <c:pt idx="3257">
                  <c:v>0.93925985499999998</c:v>
                </c:pt>
                <c:pt idx="3258">
                  <c:v>0.97185213000000004</c:v>
                </c:pt>
                <c:pt idx="3259">
                  <c:v>0.97922330099999999</c:v>
                </c:pt>
                <c:pt idx="3260">
                  <c:v>0.98284060399999995</c:v>
                </c:pt>
                <c:pt idx="3261">
                  <c:v>0.69136055799999996</c:v>
                </c:pt>
                <c:pt idx="3262">
                  <c:v>0.60743992599999996</c:v>
                </c:pt>
                <c:pt idx="3263">
                  <c:v>0.29834040899999997</c:v>
                </c:pt>
                <c:pt idx="3264">
                  <c:v>0.87357954500000001</c:v>
                </c:pt>
                <c:pt idx="3265">
                  <c:v>0.92669517400000001</c:v>
                </c:pt>
                <c:pt idx="3266">
                  <c:v>0.98610814300000005</c:v>
                </c:pt>
                <c:pt idx="3267">
                  <c:v>0.98516949200000004</c:v>
                </c:pt>
                <c:pt idx="3268">
                  <c:v>0.98149779699999995</c:v>
                </c:pt>
                <c:pt idx="3269">
                  <c:v>0.97497303099999999</c:v>
                </c:pt>
                <c:pt idx="3270">
                  <c:v>0.97931954600000004</c:v>
                </c:pt>
                <c:pt idx="3271">
                  <c:v>0.86271075100000005</c:v>
                </c:pt>
                <c:pt idx="3272">
                  <c:v>0.40304907099999998</c:v>
                </c:pt>
                <c:pt idx="3273">
                  <c:v>0.40459045900000001</c:v>
                </c:pt>
                <c:pt idx="3274">
                  <c:v>0.193347193</c:v>
                </c:pt>
                <c:pt idx="3275">
                  <c:v>0.84521107600000001</c:v>
                </c:pt>
                <c:pt idx="3276">
                  <c:v>0.99745060500000005</c:v>
                </c:pt>
                <c:pt idx="3277">
                  <c:v>0.99241748399999996</c:v>
                </c:pt>
                <c:pt idx="3278">
                  <c:v>0.97435897400000004</c:v>
                </c:pt>
                <c:pt idx="3279">
                  <c:v>0.98265895999999997</c:v>
                </c:pt>
                <c:pt idx="3280">
                  <c:v>0.97796081899999998</c:v>
                </c:pt>
                <c:pt idx="3281">
                  <c:v>0.94904458599999997</c:v>
                </c:pt>
                <c:pt idx="3282">
                  <c:v>0.72878535799999999</c:v>
                </c:pt>
                <c:pt idx="3283">
                  <c:v>0.38426511499999999</c:v>
                </c:pt>
                <c:pt idx="3284">
                  <c:v>0.48640558699999997</c:v>
                </c:pt>
                <c:pt idx="3285">
                  <c:v>0.97926059499999996</c:v>
                </c:pt>
                <c:pt idx="3286">
                  <c:v>0.99169933099999996</c:v>
                </c:pt>
                <c:pt idx="3287">
                  <c:v>0.95525339899999995</c:v>
                </c:pt>
                <c:pt idx="3288">
                  <c:v>0.99673700200000004</c:v>
                </c:pt>
                <c:pt idx="3289">
                  <c:v>0.994886779</c:v>
                </c:pt>
                <c:pt idx="3290">
                  <c:v>0.97897310500000001</c:v>
                </c:pt>
                <c:pt idx="3291">
                  <c:v>0.90612674199999999</c:v>
                </c:pt>
                <c:pt idx="3292">
                  <c:v>0.84873949599999998</c:v>
                </c:pt>
                <c:pt idx="3293">
                  <c:v>0.28139415699999998</c:v>
                </c:pt>
                <c:pt idx="3294">
                  <c:v>0.61362454499999997</c:v>
                </c:pt>
                <c:pt idx="3295">
                  <c:v>0.24047817599999999</c:v>
                </c:pt>
                <c:pt idx="3296">
                  <c:v>0.99178082199999995</c:v>
                </c:pt>
                <c:pt idx="3297">
                  <c:v>0.97909791000000002</c:v>
                </c:pt>
                <c:pt idx="3298">
                  <c:v>0.97839506200000004</c:v>
                </c:pt>
                <c:pt idx="3299">
                  <c:v>0.99226745500000002</c:v>
                </c:pt>
                <c:pt idx="3300">
                  <c:v>0.98809796299999997</c:v>
                </c:pt>
                <c:pt idx="3301">
                  <c:v>0.97084612000000003</c:v>
                </c:pt>
                <c:pt idx="3302">
                  <c:v>0.90713139200000004</c:v>
                </c:pt>
                <c:pt idx="3303">
                  <c:v>0.88126895299999997</c:v>
                </c:pt>
                <c:pt idx="3304">
                  <c:v>0.84283112199999999</c:v>
                </c:pt>
                <c:pt idx="3305">
                  <c:v>0.69952818500000002</c:v>
                </c:pt>
                <c:pt idx="3306">
                  <c:v>0.977346983</c:v>
                </c:pt>
                <c:pt idx="3307">
                  <c:v>0</c:v>
                </c:pt>
                <c:pt idx="3308">
                  <c:v>0.97680468200000004</c:v>
                </c:pt>
                <c:pt idx="3309">
                  <c:v>0.989802289</c:v>
                </c:pt>
                <c:pt idx="3310">
                  <c:v>0.96629683899999996</c:v>
                </c:pt>
                <c:pt idx="3311">
                  <c:v>0.98068936900000003</c:v>
                </c:pt>
                <c:pt idx="3312">
                  <c:v>0.98677722999999995</c:v>
                </c:pt>
                <c:pt idx="3313">
                  <c:v>0.96229293800000004</c:v>
                </c:pt>
                <c:pt idx="3314">
                  <c:v>0.97222222199999997</c:v>
                </c:pt>
                <c:pt idx="3315">
                  <c:v>0.94875579899999996</c:v>
                </c:pt>
                <c:pt idx="3316">
                  <c:v>0.29712918700000002</c:v>
                </c:pt>
                <c:pt idx="3317">
                  <c:v>0.34510739899999998</c:v>
                </c:pt>
                <c:pt idx="3318">
                  <c:v>0.97874601500000002</c:v>
                </c:pt>
                <c:pt idx="3319">
                  <c:v>0.98222029499999997</c:v>
                </c:pt>
                <c:pt idx="3320">
                  <c:v>0.99034863100000003</c:v>
                </c:pt>
                <c:pt idx="3321">
                  <c:v>0.96803933600000003</c:v>
                </c:pt>
                <c:pt idx="3322">
                  <c:v>0.983326386</c:v>
                </c:pt>
                <c:pt idx="3323">
                  <c:v>0.98347289599999999</c:v>
                </c:pt>
                <c:pt idx="3324">
                  <c:v>0.91200184299999998</c:v>
                </c:pt>
                <c:pt idx="3325">
                  <c:v>0.97052305000000005</c:v>
                </c:pt>
                <c:pt idx="3326">
                  <c:v>0.77321963599999999</c:v>
                </c:pt>
                <c:pt idx="3327">
                  <c:v>0.47058823500000002</c:v>
                </c:pt>
                <c:pt idx="3328">
                  <c:v>0.99325940400000001</c:v>
                </c:pt>
                <c:pt idx="3329">
                  <c:v>0.97204574300000002</c:v>
                </c:pt>
                <c:pt idx="3330">
                  <c:v>0.28752170700000002</c:v>
                </c:pt>
                <c:pt idx="3331">
                  <c:v>0.99028933799999996</c:v>
                </c:pt>
                <c:pt idx="3332">
                  <c:v>0.90146361600000002</c:v>
                </c:pt>
                <c:pt idx="3333">
                  <c:v>0.99420476499999999</c:v>
                </c:pt>
                <c:pt idx="3334">
                  <c:v>0.98425022200000001</c:v>
                </c:pt>
                <c:pt idx="3335">
                  <c:v>0.96320079000000003</c:v>
                </c:pt>
                <c:pt idx="3336">
                  <c:v>0.93887587800000005</c:v>
                </c:pt>
                <c:pt idx="3337">
                  <c:v>0.76412036999999999</c:v>
                </c:pt>
                <c:pt idx="3338">
                  <c:v>0.473336853</c:v>
                </c:pt>
                <c:pt idx="3339">
                  <c:v>0.34330590900000002</c:v>
                </c:pt>
                <c:pt idx="3340">
                  <c:v>0.97592003599999999</c:v>
                </c:pt>
                <c:pt idx="3341">
                  <c:v>0.98462852300000003</c:v>
                </c:pt>
                <c:pt idx="3342">
                  <c:v>0.98993875799999997</c:v>
                </c:pt>
                <c:pt idx="3343">
                  <c:v>0.97831784600000005</c:v>
                </c:pt>
                <c:pt idx="3344">
                  <c:v>0.942765568</c:v>
                </c:pt>
                <c:pt idx="3345">
                  <c:v>0.78717632599999998</c:v>
                </c:pt>
                <c:pt idx="3346">
                  <c:v>0.84170591299999997</c:v>
                </c:pt>
                <c:pt idx="3347">
                  <c:v>0.97115139100000003</c:v>
                </c:pt>
                <c:pt idx="3348">
                  <c:v>0.76101120700000002</c:v>
                </c:pt>
                <c:pt idx="3349">
                  <c:v>0.56392631299999996</c:v>
                </c:pt>
                <c:pt idx="3350">
                  <c:v>0.99710684000000005</c:v>
                </c:pt>
                <c:pt idx="3351">
                  <c:v>0.71904761900000003</c:v>
                </c:pt>
                <c:pt idx="3352">
                  <c:v>0.98849224999999996</c:v>
                </c:pt>
                <c:pt idx="3353">
                  <c:v>0.97394512300000002</c:v>
                </c:pt>
                <c:pt idx="3354">
                  <c:v>0.98982705999999998</c:v>
                </c:pt>
                <c:pt idx="3355">
                  <c:v>0.99282178200000004</c:v>
                </c:pt>
                <c:pt idx="3356">
                  <c:v>0.98673673699999997</c:v>
                </c:pt>
                <c:pt idx="3357">
                  <c:v>0.97413793100000001</c:v>
                </c:pt>
                <c:pt idx="3358">
                  <c:v>0.95156542700000002</c:v>
                </c:pt>
                <c:pt idx="3359">
                  <c:v>0.99646739100000004</c:v>
                </c:pt>
                <c:pt idx="3360">
                  <c:v>0.91749081700000001</c:v>
                </c:pt>
                <c:pt idx="3361">
                  <c:v>0.60099833599999997</c:v>
                </c:pt>
                <c:pt idx="3362">
                  <c:v>0.98631500400000005</c:v>
                </c:pt>
                <c:pt idx="3363">
                  <c:v>0.99604840699999997</c:v>
                </c:pt>
                <c:pt idx="3364">
                  <c:v>0.98634372599999998</c:v>
                </c:pt>
                <c:pt idx="3365">
                  <c:v>0.98905394800000002</c:v>
                </c:pt>
                <c:pt idx="3366">
                  <c:v>0.96061269100000002</c:v>
                </c:pt>
                <c:pt idx="3367">
                  <c:v>0.99974146799999997</c:v>
                </c:pt>
                <c:pt idx="3368">
                  <c:v>0.95990246499999998</c:v>
                </c:pt>
                <c:pt idx="3369">
                  <c:v>0.97668997700000004</c:v>
                </c:pt>
                <c:pt idx="3370">
                  <c:v>0.99298138499999999</c:v>
                </c:pt>
                <c:pt idx="3371">
                  <c:v>0.94059405900000004</c:v>
                </c:pt>
                <c:pt idx="3372">
                  <c:v>0.55698647800000001</c:v>
                </c:pt>
                <c:pt idx="3373">
                  <c:v>0.98885350299999997</c:v>
                </c:pt>
                <c:pt idx="3374">
                  <c:v>0.985199139</c:v>
                </c:pt>
                <c:pt idx="3375">
                  <c:v>0.98634896999999999</c:v>
                </c:pt>
                <c:pt idx="3376">
                  <c:v>0.97967691499999998</c:v>
                </c:pt>
                <c:pt idx="3377">
                  <c:v>0.92071482500000001</c:v>
                </c:pt>
                <c:pt idx="3378">
                  <c:v>0.971513034</c:v>
                </c:pt>
                <c:pt idx="3379">
                  <c:v>0.98330640800000002</c:v>
                </c:pt>
                <c:pt idx="3380">
                  <c:v>0.97085806799999996</c:v>
                </c:pt>
                <c:pt idx="3381">
                  <c:v>0.86251541300000001</c:v>
                </c:pt>
                <c:pt idx="3382">
                  <c:v>0.96793084200000001</c:v>
                </c:pt>
                <c:pt idx="3383">
                  <c:v>0.97774366800000001</c:v>
                </c:pt>
                <c:pt idx="3384">
                  <c:v>0.95958312199999996</c:v>
                </c:pt>
                <c:pt idx="3385">
                  <c:v>0.98618634900000002</c:v>
                </c:pt>
                <c:pt idx="3386">
                  <c:v>0.98630902499999995</c:v>
                </c:pt>
                <c:pt idx="3387">
                  <c:v>0.99530393900000003</c:v>
                </c:pt>
                <c:pt idx="3388">
                  <c:v>0.99259070000000005</c:v>
                </c:pt>
                <c:pt idx="3389">
                  <c:v>0.99541902500000001</c:v>
                </c:pt>
                <c:pt idx="3390">
                  <c:v>0.98186889799999999</c:v>
                </c:pt>
                <c:pt idx="3391">
                  <c:v>0.98838151900000004</c:v>
                </c:pt>
                <c:pt idx="3392">
                  <c:v>0.865910976</c:v>
                </c:pt>
                <c:pt idx="3393">
                  <c:v>0.97504302899999995</c:v>
                </c:pt>
                <c:pt idx="3394">
                  <c:v>0.96288209599999997</c:v>
                </c:pt>
                <c:pt idx="3395">
                  <c:v>0.98394782999999997</c:v>
                </c:pt>
                <c:pt idx="3396">
                  <c:v>0.98621944900000003</c:v>
                </c:pt>
                <c:pt idx="3397">
                  <c:v>0.97956055200000003</c:v>
                </c:pt>
                <c:pt idx="3398">
                  <c:v>0.99628896600000005</c:v>
                </c:pt>
                <c:pt idx="3399">
                  <c:v>0.99318525999999996</c:v>
                </c:pt>
                <c:pt idx="3400">
                  <c:v>0.99036755399999998</c:v>
                </c:pt>
                <c:pt idx="3401">
                  <c:v>0.97523461899999997</c:v>
                </c:pt>
                <c:pt idx="3402">
                  <c:v>0.99224054299999997</c:v>
                </c:pt>
                <c:pt idx="3403">
                  <c:v>0.99166245600000003</c:v>
                </c:pt>
                <c:pt idx="3404">
                  <c:v>0.99106438900000005</c:v>
                </c:pt>
                <c:pt idx="3405">
                  <c:v>0.98504486499999999</c:v>
                </c:pt>
                <c:pt idx="3406">
                  <c:v>0.98572884800000005</c:v>
                </c:pt>
                <c:pt idx="3407">
                  <c:v>0.98904252500000001</c:v>
                </c:pt>
                <c:pt idx="3408">
                  <c:v>0.99430269999999998</c:v>
                </c:pt>
                <c:pt idx="3409">
                  <c:v>0.99281498599999995</c:v>
                </c:pt>
                <c:pt idx="3410">
                  <c:v>0.99643402999999997</c:v>
                </c:pt>
                <c:pt idx="3411">
                  <c:v>0.97205284599999997</c:v>
                </c:pt>
                <c:pt idx="3412">
                  <c:v>0.97342545800000002</c:v>
                </c:pt>
                <c:pt idx="3413">
                  <c:v>0.98109833999999996</c:v>
                </c:pt>
                <c:pt idx="3414">
                  <c:v>0.96439790599999997</c:v>
                </c:pt>
                <c:pt idx="3415">
                  <c:v>0.989994869</c:v>
                </c:pt>
                <c:pt idx="3416">
                  <c:v>0.98411458299999999</c:v>
                </c:pt>
                <c:pt idx="3417">
                  <c:v>0.98973250499999998</c:v>
                </c:pt>
                <c:pt idx="3418">
                  <c:v>0.97163674200000005</c:v>
                </c:pt>
                <c:pt idx="3419">
                  <c:v>0.97477707000000002</c:v>
                </c:pt>
                <c:pt idx="3420">
                  <c:v>0.94890872999999998</c:v>
                </c:pt>
                <c:pt idx="3421">
                  <c:v>0.96010709500000002</c:v>
                </c:pt>
                <c:pt idx="3422">
                  <c:v>0.94096228900000001</c:v>
                </c:pt>
                <c:pt idx="3423">
                  <c:v>0.98011664899999995</c:v>
                </c:pt>
                <c:pt idx="3424">
                  <c:v>0.97321428600000004</c:v>
                </c:pt>
                <c:pt idx="3425">
                  <c:v>0.98202731799999998</c:v>
                </c:pt>
                <c:pt idx="3426">
                  <c:v>0.96006028600000004</c:v>
                </c:pt>
                <c:pt idx="3427">
                  <c:v>0.95542347699999997</c:v>
                </c:pt>
                <c:pt idx="3428">
                  <c:v>0.90159644100000003</c:v>
                </c:pt>
                <c:pt idx="3429">
                  <c:v>0.96890012599999997</c:v>
                </c:pt>
                <c:pt idx="3430">
                  <c:v>0.68128738300000002</c:v>
                </c:pt>
                <c:pt idx="3431">
                  <c:v>0.90413793099999995</c:v>
                </c:pt>
                <c:pt idx="3432">
                  <c:v>0.92479546899999998</c:v>
                </c:pt>
                <c:pt idx="3433">
                  <c:v>0.79216774599999995</c:v>
                </c:pt>
                <c:pt idx="3434">
                  <c:v>0.64106184700000002</c:v>
                </c:pt>
                <c:pt idx="3435">
                  <c:v>0.71428571399999996</c:v>
                </c:pt>
                <c:pt idx="3436">
                  <c:v>0.97860719200000001</c:v>
                </c:pt>
                <c:pt idx="3437">
                  <c:v>0.952005565</c:v>
                </c:pt>
                <c:pt idx="3438">
                  <c:v>0.76660540799999999</c:v>
                </c:pt>
                <c:pt idx="3439">
                  <c:v>0.870388834</c:v>
                </c:pt>
                <c:pt idx="3440">
                  <c:v>0.58156028400000004</c:v>
                </c:pt>
                <c:pt idx="3441">
                  <c:v>0.92206132900000004</c:v>
                </c:pt>
                <c:pt idx="3442">
                  <c:v>0.67607906399999995</c:v>
                </c:pt>
                <c:pt idx="3443">
                  <c:v>0.874916833</c:v>
                </c:pt>
                <c:pt idx="3444">
                  <c:v>0.77205882400000003</c:v>
                </c:pt>
                <c:pt idx="3445">
                  <c:v>0.659292035</c:v>
                </c:pt>
                <c:pt idx="3446">
                  <c:v>0.43732969999999999</c:v>
                </c:pt>
                <c:pt idx="3447">
                  <c:v>0.99627714599999995</c:v>
                </c:pt>
                <c:pt idx="3448">
                  <c:v>0.88996458099999998</c:v>
                </c:pt>
                <c:pt idx="3449">
                  <c:v>0.845473111</c:v>
                </c:pt>
                <c:pt idx="3450">
                  <c:v>0.85429520599999997</c:v>
                </c:pt>
                <c:pt idx="3451">
                  <c:v>0.49434389099999998</c:v>
                </c:pt>
                <c:pt idx="3452">
                  <c:v>0.987732956</c:v>
                </c:pt>
                <c:pt idx="3453">
                  <c:v>0.86722326999999999</c:v>
                </c:pt>
                <c:pt idx="3454">
                  <c:v>0.98731501099999996</c:v>
                </c:pt>
                <c:pt idx="3455">
                  <c:v>0.84450704200000004</c:v>
                </c:pt>
                <c:pt idx="3456">
                  <c:v>0.93035343000000004</c:v>
                </c:pt>
                <c:pt idx="3457">
                  <c:v>0.88358951200000002</c:v>
                </c:pt>
                <c:pt idx="3458">
                  <c:v>0.82027238199999997</c:v>
                </c:pt>
                <c:pt idx="3459">
                  <c:v>0.61802325599999997</c:v>
                </c:pt>
                <c:pt idx="3460">
                  <c:v>0.72570937199999996</c:v>
                </c:pt>
                <c:pt idx="3461">
                  <c:v>0.51211305500000004</c:v>
                </c:pt>
                <c:pt idx="3462">
                  <c:v>0.91372735900000002</c:v>
                </c:pt>
                <c:pt idx="3463">
                  <c:v>0.97709584199999999</c:v>
                </c:pt>
                <c:pt idx="3464">
                  <c:v>0.94511791899999997</c:v>
                </c:pt>
                <c:pt idx="3465">
                  <c:v>0.932299977</c:v>
                </c:pt>
                <c:pt idx="3466">
                  <c:v>0.96241979799999999</c:v>
                </c:pt>
                <c:pt idx="3467">
                  <c:v>0.99058158699999999</c:v>
                </c:pt>
                <c:pt idx="3468">
                  <c:v>0.97969543100000001</c:v>
                </c:pt>
                <c:pt idx="3469">
                  <c:v>0.84091433800000004</c:v>
                </c:pt>
                <c:pt idx="3470">
                  <c:v>0.77119848400000002</c:v>
                </c:pt>
                <c:pt idx="3471">
                  <c:v>0.53192106800000005</c:v>
                </c:pt>
                <c:pt idx="3472">
                  <c:v>0.48443060500000001</c:v>
                </c:pt>
                <c:pt idx="3473">
                  <c:v>0.98594377499999997</c:v>
                </c:pt>
                <c:pt idx="3474">
                  <c:v>0.68587213899999999</c:v>
                </c:pt>
                <c:pt idx="3475">
                  <c:v>0.99086757999999997</c:v>
                </c:pt>
                <c:pt idx="3476">
                  <c:v>0.98400572900000005</c:v>
                </c:pt>
                <c:pt idx="3477">
                  <c:v>0.91255289100000003</c:v>
                </c:pt>
                <c:pt idx="3478">
                  <c:v>0.87887323900000003</c:v>
                </c:pt>
                <c:pt idx="3479">
                  <c:v>0.90742066300000002</c:v>
                </c:pt>
                <c:pt idx="3480">
                  <c:v>0.69228165200000003</c:v>
                </c:pt>
                <c:pt idx="3481">
                  <c:v>0.51554404099999995</c:v>
                </c:pt>
                <c:pt idx="3482">
                  <c:v>0.55857385400000004</c:v>
                </c:pt>
                <c:pt idx="3483">
                  <c:v>0.91830357100000004</c:v>
                </c:pt>
                <c:pt idx="3484">
                  <c:v>0.98415614200000001</c:v>
                </c:pt>
                <c:pt idx="3485">
                  <c:v>0.99511780900000002</c:v>
                </c:pt>
                <c:pt idx="3486">
                  <c:v>0.99933920700000001</c:v>
                </c:pt>
                <c:pt idx="3487">
                  <c:v>0.96566415999999999</c:v>
                </c:pt>
                <c:pt idx="3488">
                  <c:v>0.95402556599999999</c:v>
                </c:pt>
                <c:pt idx="3489">
                  <c:v>0.99474438600000004</c:v>
                </c:pt>
                <c:pt idx="3490">
                  <c:v>0.93153527000000003</c:v>
                </c:pt>
                <c:pt idx="3491">
                  <c:v>0.93518518500000003</c:v>
                </c:pt>
                <c:pt idx="3492">
                  <c:v>0.798442714</c:v>
                </c:pt>
                <c:pt idx="3493">
                  <c:v>0.98245219299999997</c:v>
                </c:pt>
                <c:pt idx="3494">
                  <c:v>0.998883929</c:v>
                </c:pt>
                <c:pt idx="3495">
                  <c:v>0.99758666100000004</c:v>
                </c:pt>
                <c:pt idx="3496">
                  <c:v>0.72985781999999999</c:v>
                </c:pt>
                <c:pt idx="3497">
                  <c:v>0.99798972500000005</c:v>
                </c:pt>
                <c:pt idx="3498">
                  <c:v>0.993288591</c:v>
                </c:pt>
                <c:pt idx="3499">
                  <c:v>0.92335766399999997</c:v>
                </c:pt>
                <c:pt idx="3500">
                  <c:v>0.95357928199999997</c:v>
                </c:pt>
                <c:pt idx="3501">
                  <c:v>0.83389361299999998</c:v>
                </c:pt>
                <c:pt idx="3502">
                  <c:v>0.81648422399999998</c:v>
                </c:pt>
                <c:pt idx="3503">
                  <c:v>0.99295443900000002</c:v>
                </c:pt>
                <c:pt idx="3504">
                  <c:v>0.94111086300000002</c:v>
                </c:pt>
                <c:pt idx="3505">
                  <c:v>0.97956339999999997</c:v>
                </c:pt>
                <c:pt idx="3506">
                  <c:v>0.99838560899999995</c:v>
                </c:pt>
                <c:pt idx="3507">
                  <c:v>0.99844236799999997</c:v>
                </c:pt>
                <c:pt idx="3508">
                  <c:v>0.99777133900000003</c:v>
                </c:pt>
                <c:pt idx="3509">
                  <c:v>0.97410632399999997</c:v>
                </c:pt>
                <c:pt idx="3510">
                  <c:v>0.99562916999999995</c:v>
                </c:pt>
                <c:pt idx="3511">
                  <c:v>0.99183085100000001</c:v>
                </c:pt>
                <c:pt idx="3512">
                  <c:v>0.96640360800000003</c:v>
                </c:pt>
                <c:pt idx="3513">
                  <c:v>0.88311429699999999</c:v>
                </c:pt>
                <c:pt idx="3514">
                  <c:v>0.822206769</c:v>
                </c:pt>
                <c:pt idx="3515">
                  <c:v>0.97284964600000001</c:v>
                </c:pt>
                <c:pt idx="3516">
                  <c:v>0.99051315200000001</c:v>
                </c:pt>
                <c:pt idx="3517">
                  <c:v>0.98149449499999997</c:v>
                </c:pt>
                <c:pt idx="3518">
                  <c:v>0.99957698800000006</c:v>
                </c:pt>
                <c:pt idx="3519">
                  <c:v>0.975670759</c:v>
                </c:pt>
                <c:pt idx="3520">
                  <c:v>0.97959183699999997</c:v>
                </c:pt>
                <c:pt idx="3521">
                  <c:v>0.98372093000000005</c:v>
                </c:pt>
                <c:pt idx="3522">
                  <c:v>0.95136146300000002</c:v>
                </c:pt>
                <c:pt idx="3523">
                  <c:v>0.92112359600000004</c:v>
                </c:pt>
                <c:pt idx="3524">
                  <c:v>0.89571395799999998</c:v>
                </c:pt>
                <c:pt idx="3525">
                  <c:v>0.86093366100000002</c:v>
                </c:pt>
                <c:pt idx="3526">
                  <c:v>0.99195350900000001</c:v>
                </c:pt>
                <c:pt idx="3527">
                  <c:v>0.99204946999999999</c:v>
                </c:pt>
                <c:pt idx="3528">
                  <c:v>0.998033646</c:v>
                </c:pt>
                <c:pt idx="3529">
                  <c:v>0.98587819899999996</c:v>
                </c:pt>
                <c:pt idx="3530">
                  <c:v>0.98932621700000001</c:v>
                </c:pt>
                <c:pt idx="3531">
                  <c:v>0.98623635499999995</c:v>
                </c:pt>
                <c:pt idx="3532">
                  <c:v>0.82386713099999997</c:v>
                </c:pt>
                <c:pt idx="3533">
                  <c:v>0.971599094</c:v>
                </c:pt>
                <c:pt idx="3534">
                  <c:v>0.98340644700000002</c:v>
                </c:pt>
                <c:pt idx="3535">
                  <c:v>0.98981077100000003</c:v>
                </c:pt>
                <c:pt idx="3536">
                  <c:v>0.97863513800000002</c:v>
                </c:pt>
                <c:pt idx="3537">
                  <c:v>0.99115400099999995</c:v>
                </c:pt>
                <c:pt idx="3538">
                  <c:v>0.99203010800000002</c:v>
                </c:pt>
                <c:pt idx="3539">
                  <c:v>0.98227022600000002</c:v>
                </c:pt>
                <c:pt idx="3540">
                  <c:v>0.97969807399999997</c:v>
                </c:pt>
                <c:pt idx="3541">
                  <c:v>0.996961718</c:v>
                </c:pt>
                <c:pt idx="3542">
                  <c:v>0.71974656800000003</c:v>
                </c:pt>
                <c:pt idx="3543">
                  <c:v>0.94788201400000005</c:v>
                </c:pt>
                <c:pt idx="3544">
                  <c:v>0.99284210500000003</c:v>
                </c:pt>
                <c:pt idx="3545">
                  <c:v>0.98857375999999997</c:v>
                </c:pt>
                <c:pt idx="3546">
                  <c:v>0.99939467299999996</c:v>
                </c:pt>
                <c:pt idx="3547">
                  <c:v>0.99805295999999999</c:v>
                </c:pt>
                <c:pt idx="3548">
                  <c:v>0.98588879500000004</c:v>
                </c:pt>
                <c:pt idx="3549">
                  <c:v>0.993981275</c:v>
                </c:pt>
                <c:pt idx="3550">
                  <c:v>0.98350386300000003</c:v>
                </c:pt>
                <c:pt idx="3551">
                  <c:v>0.98506852099999997</c:v>
                </c:pt>
                <c:pt idx="3552">
                  <c:v>0.89107029800000004</c:v>
                </c:pt>
                <c:pt idx="3553">
                  <c:v>0.76784959900000005</c:v>
                </c:pt>
                <c:pt idx="3554">
                  <c:v>0.99556048799999997</c:v>
                </c:pt>
                <c:pt idx="3555">
                  <c:v>0.90947546499999998</c:v>
                </c:pt>
                <c:pt idx="3556">
                  <c:v>0.99507486199999995</c:v>
                </c:pt>
                <c:pt idx="3557">
                  <c:v>1</c:v>
                </c:pt>
                <c:pt idx="3558">
                  <c:v>0.99324912899999995</c:v>
                </c:pt>
                <c:pt idx="3559">
                  <c:v>0.99186669299999997</c:v>
                </c:pt>
                <c:pt idx="3560">
                  <c:v>0.98847877100000003</c:v>
                </c:pt>
                <c:pt idx="3561">
                  <c:v>0.80690277499999996</c:v>
                </c:pt>
                <c:pt idx="3562">
                  <c:v>0.96729371500000005</c:v>
                </c:pt>
                <c:pt idx="3563">
                  <c:v>0.99515483500000002</c:v>
                </c:pt>
                <c:pt idx="3564">
                  <c:v>0.99133333300000004</c:v>
                </c:pt>
                <c:pt idx="3565">
                  <c:v>0.99356499399999998</c:v>
                </c:pt>
                <c:pt idx="3566">
                  <c:v>0.99102736700000005</c:v>
                </c:pt>
                <c:pt idx="3567">
                  <c:v>0.99349338099999995</c:v>
                </c:pt>
                <c:pt idx="3568">
                  <c:v>0.99012345700000004</c:v>
                </c:pt>
                <c:pt idx="3569">
                  <c:v>0.92739273899999997</c:v>
                </c:pt>
                <c:pt idx="3570">
                  <c:v>0.99346405199999999</c:v>
                </c:pt>
                <c:pt idx="3571">
                  <c:v>0.83183036799999999</c:v>
                </c:pt>
                <c:pt idx="3572">
                  <c:v>0.99842661300000002</c:v>
                </c:pt>
                <c:pt idx="3573">
                  <c:v>0.99486301399999999</c:v>
                </c:pt>
                <c:pt idx="3574">
                  <c:v>0.99336687999999995</c:v>
                </c:pt>
                <c:pt idx="3575">
                  <c:v>0.97906105399999999</c:v>
                </c:pt>
                <c:pt idx="3576">
                  <c:v>0.97034313699999997</c:v>
                </c:pt>
                <c:pt idx="3577">
                  <c:v>0.93958283399999998</c:v>
                </c:pt>
                <c:pt idx="3578">
                  <c:v>0.99223946799999996</c:v>
                </c:pt>
                <c:pt idx="3579">
                  <c:v>0.99474121199999999</c:v>
                </c:pt>
                <c:pt idx="3580">
                  <c:v>0.95151515200000003</c:v>
                </c:pt>
                <c:pt idx="3581">
                  <c:v>0.94480357999999998</c:v>
                </c:pt>
                <c:pt idx="3582">
                  <c:v>0.96145347400000003</c:v>
                </c:pt>
                <c:pt idx="3583">
                  <c:v>0.97539203900000004</c:v>
                </c:pt>
                <c:pt idx="3584">
                  <c:v>0.95250984299999997</c:v>
                </c:pt>
                <c:pt idx="3585">
                  <c:v>0.99623529399999999</c:v>
                </c:pt>
                <c:pt idx="3586">
                  <c:v>0.98655845799999997</c:v>
                </c:pt>
                <c:pt idx="3587">
                  <c:v>0.96583375800000004</c:v>
                </c:pt>
                <c:pt idx="3588">
                  <c:v>0.81267013099999996</c:v>
                </c:pt>
                <c:pt idx="3589">
                  <c:v>0.96309314599999996</c:v>
                </c:pt>
                <c:pt idx="3590">
                  <c:v>0.91920251799999997</c:v>
                </c:pt>
                <c:pt idx="3591">
                  <c:v>0.99337016600000005</c:v>
                </c:pt>
                <c:pt idx="3592">
                  <c:v>0.89020537099999997</c:v>
                </c:pt>
                <c:pt idx="3593">
                  <c:v>0.97403709000000005</c:v>
                </c:pt>
                <c:pt idx="3594">
                  <c:v>0.80418041799999995</c:v>
                </c:pt>
                <c:pt idx="3595">
                  <c:v>0.99030233899999998</c:v>
                </c:pt>
                <c:pt idx="3596">
                  <c:v>0.993565684</c:v>
                </c:pt>
                <c:pt idx="3597">
                  <c:v>0.96096370799999997</c:v>
                </c:pt>
                <c:pt idx="3598">
                  <c:v>0.90688000000000002</c:v>
                </c:pt>
                <c:pt idx="3599">
                  <c:v>0.986453943</c:v>
                </c:pt>
                <c:pt idx="3600">
                  <c:v>0.97572413800000002</c:v>
                </c:pt>
                <c:pt idx="3601">
                  <c:v>0.96574014200000002</c:v>
                </c:pt>
                <c:pt idx="3602">
                  <c:v>0.96589861799999999</c:v>
                </c:pt>
                <c:pt idx="3603">
                  <c:v>0.94660493800000001</c:v>
                </c:pt>
                <c:pt idx="3604">
                  <c:v>0.968815592</c:v>
                </c:pt>
                <c:pt idx="3605">
                  <c:v>0.97751606000000002</c:v>
                </c:pt>
                <c:pt idx="3606">
                  <c:v>0.98056426299999999</c:v>
                </c:pt>
                <c:pt idx="3607">
                  <c:v>0.99077590900000001</c:v>
                </c:pt>
                <c:pt idx="3608">
                  <c:v>0.99239929100000002</c:v>
                </c:pt>
                <c:pt idx="3609">
                  <c:v>0.98705758099999996</c:v>
                </c:pt>
                <c:pt idx="3610">
                  <c:v>0.90157154699999997</c:v>
                </c:pt>
                <c:pt idx="3611">
                  <c:v>0.97886178899999998</c:v>
                </c:pt>
                <c:pt idx="3612">
                  <c:v>0.96674057599999996</c:v>
                </c:pt>
                <c:pt idx="3613">
                  <c:v>0.97615298100000003</c:v>
                </c:pt>
                <c:pt idx="3614">
                  <c:v>0.98845064299999996</c:v>
                </c:pt>
                <c:pt idx="3615">
                  <c:v>0.98354622199999997</c:v>
                </c:pt>
                <c:pt idx="3616">
                  <c:v>0.971061709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5.1652899999999995E-4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0.68373266099999996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0.81266747900000003</c:v>
                </c:pt>
                <c:pt idx="3648">
                  <c:v>0.12839196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0.79366727199999998</c:v>
                </c:pt>
                <c:pt idx="3655">
                  <c:v>0.98344901200000001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0.17071631400000001</c:v>
                </c:pt>
                <c:pt idx="3663">
                  <c:v>0.98475894200000003</c:v>
                </c:pt>
                <c:pt idx="3664">
                  <c:v>0.98910081699999997</c:v>
                </c:pt>
                <c:pt idx="3665">
                  <c:v>0</c:v>
                </c:pt>
                <c:pt idx="3666">
                  <c:v>0</c:v>
                </c:pt>
                <c:pt idx="3667">
                  <c:v>0.66613672499999999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0.95897966199999995</c:v>
                </c:pt>
                <c:pt idx="3674">
                  <c:v>0.98334401000000005</c:v>
                </c:pt>
                <c:pt idx="3675">
                  <c:v>0</c:v>
                </c:pt>
                <c:pt idx="3676">
                  <c:v>0</c:v>
                </c:pt>
                <c:pt idx="3677">
                  <c:v>0.365649312</c:v>
                </c:pt>
                <c:pt idx="3678">
                  <c:v>0.93883140600000003</c:v>
                </c:pt>
                <c:pt idx="3679">
                  <c:v>0</c:v>
                </c:pt>
                <c:pt idx="3680">
                  <c:v>0</c:v>
                </c:pt>
                <c:pt idx="3681">
                  <c:v>0.96444577200000003</c:v>
                </c:pt>
                <c:pt idx="3682">
                  <c:v>0.98716683100000002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0.96655904100000001</c:v>
                </c:pt>
                <c:pt idx="3689">
                  <c:v>0.98055064400000003</c:v>
                </c:pt>
                <c:pt idx="3690">
                  <c:v>0.97730956199999997</c:v>
                </c:pt>
                <c:pt idx="3691">
                  <c:v>0.97672231399999998</c:v>
                </c:pt>
                <c:pt idx="3692">
                  <c:v>0.975930466</c:v>
                </c:pt>
                <c:pt idx="3693">
                  <c:v>0.99296825099999997</c:v>
                </c:pt>
                <c:pt idx="3694">
                  <c:v>0.62991414400000001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0.98644578299999996</c:v>
                </c:pt>
                <c:pt idx="3700">
                  <c:v>0.99464644199999996</c:v>
                </c:pt>
                <c:pt idx="3701">
                  <c:v>0.97088169400000002</c:v>
                </c:pt>
                <c:pt idx="3702">
                  <c:v>0.98537956900000001</c:v>
                </c:pt>
                <c:pt idx="3703">
                  <c:v>0</c:v>
                </c:pt>
                <c:pt idx="3704">
                  <c:v>0.10252135900000001</c:v>
                </c:pt>
                <c:pt idx="3705">
                  <c:v>0.99339871700000004</c:v>
                </c:pt>
                <c:pt idx="3706">
                  <c:v>0.97522611100000001</c:v>
                </c:pt>
                <c:pt idx="3707">
                  <c:v>0.98852140099999997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0.98511744700000003</c:v>
                </c:pt>
                <c:pt idx="3712">
                  <c:v>0.98975492200000004</c:v>
                </c:pt>
                <c:pt idx="3713">
                  <c:v>0.99283607200000001</c:v>
                </c:pt>
                <c:pt idx="3714">
                  <c:v>0.96870212300000003</c:v>
                </c:pt>
                <c:pt idx="3715">
                  <c:v>0.64935988600000005</c:v>
                </c:pt>
                <c:pt idx="3716">
                  <c:v>0</c:v>
                </c:pt>
                <c:pt idx="3717">
                  <c:v>0.94958173199999996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0.99144933700000004</c:v>
                </c:pt>
                <c:pt idx="3722">
                  <c:v>0.98170597299999995</c:v>
                </c:pt>
                <c:pt idx="3723">
                  <c:v>0.97786631300000004</c:v>
                </c:pt>
                <c:pt idx="3724">
                  <c:v>0.99285714300000005</c:v>
                </c:pt>
                <c:pt idx="3725">
                  <c:v>0.990228789</c:v>
                </c:pt>
                <c:pt idx="3726">
                  <c:v>0.99086977399999998</c:v>
                </c:pt>
                <c:pt idx="3727">
                  <c:v>8.2506526999999996E-2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0.97988165699999996</c:v>
                </c:pt>
                <c:pt idx="3737">
                  <c:v>0.971735868</c:v>
                </c:pt>
                <c:pt idx="3738">
                  <c:v>0.70794392500000003</c:v>
                </c:pt>
                <c:pt idx="3739">
                  <c:v>0.98373786399999996</c:v>
                </c:pt>
                <c:pt idx="3740">
                  <c:v>0.97318612000000004</c:v>
                </c:pt>
                <c:pt idx="3741">
                  <c:v>0.97977214599999995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7.2741807000000006E-2</c:v>
                </c:pt>
                <c:pt idx="3747">
                  <c:v>0.98369426800000004</c:v>
                </c:pt>
                <c:pt idx="3748">
                  <c:v>0.97244379999999997</c:v>
                </c:pt>
                <c:pt idx="3749">
                  <c:v>0.949883751</c:v>
                </c:pt>
                <c:pt idx="3750">
                  <c:v>0.97838616700000003</c:v>
                </c:pt>
                <c:pt idx="3751">
                  <c:v>0.96109839799999996</c:v>
                </c:pt>
                <c:pt idx="3752">
                  <c:v>0.98606357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0.82250000000000001</c:v>
                </c:pt>
                <c:pt idx="3759">
                  <c:v>0.99085659299999995</c:v>
                </c:pt>
                <c:pt idx="3760">
                  <c:v>0.98509380599999996</c:v>
                </c:pt>
                <c:pt idx="3761">
                  <c:v>0.984123046</c:v>
                </c:pt>
                <c:pt idx="3762">
                  <c:v>0.97401077000000003</c:v>
                </c:pt>
                <c:pt idx="3763">
                  <c:v>0.97156839900000003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0.32469402400000003</c:v>
                </c:pt>
                <c:pt idx="3769">
                  <c:v>0.98982558099999995</c:v>
                </c:pt>
                <c:pt idx="3770">
                  <c:v>0.98729016800000002</c:v>
                </c:pt>
                <c:pt idx="3771">
                  <c:v>0.95395542499999997</c:v>
                </c:pt>
                <c:pt idx="3772">
                  <c:v>0.98314606699999996</c:v>
                </c:pt>
                <c:pt idx="3773">
                  <c:v>0.96520103499999998</c:v>
                </c:pt>
                <c:pt idx="3774">
                  <c:v>0.95683087899999997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0.94450920999999999</c:v>
                </c:pt>
                <c:pt idx="3781">
                  <c:v>0.65694039199999998</c:v>
                </c:pt>
                <c:pt idx="3782">
                  <c:v>0.97630560899999996</c:v>
                </c:pt>
                <c:pt idx="3783">
                  <c:v>0.97513204200000003</c:v>
                </c:pt>
                <c:pt idx="3784">
                  <c:v>0.95131518199999998</c:v>
                </c:pt>
                <c:pt idx="3785">
                  <c:v>0.949410949</c:v>
                </c:pt>
                <c:pt idx="3786">
                  <c:v>0</c:v>
                </c:pt>
                <c:pt idx="3787">
                  <c:v>0</c:v>
                </c:pt>
                <c:pt idx="3788">
                  <c:v>0.20805369100000001</c:v>
                </c:pt>
                <c:pt idx="3789">
                  <c:v>0.99209095400000002</c:v>
                </c:pt>
                <c:pt idx="3790">
                  <c:v>0</c:v>
                </c:pt>
                <c:pt idx="3791">
                  <c:v>0</c:v>
                </c:pt>
                <c:pt idx="3792">
                  <c:v>0.95116722200000003</c:v>
                </c:pt>
                <c:pt idx="3793">
                  <c:v>0.676042908</c:v>
                </c:pt>
                <c:pt idx="3794">
                  <c:v>0.70717618299999996</c:v>
                </c:pt>
                <c:pt idx="3795">
                  <c:v>0.95691076100000005</c:v>
                </c:pt>
                <c:pt idx="3796">
                  <c:v>0.97042093299999999</c:v>
                </c:pt>
                <c:pt idx="3797">
                  <c:v>0.86561797799999995</c:v>
                </c:pt>
                <c:pt idx="3798">
                  <c:v>0</c:v>
                </c:pt>
                <c:pt idx="3799">
                  <c:v>0.69802101100000002</c:v>
                </c:pt>
                <c:pt idx="3800">
                  <c:v>0.72906062000000005</c:v>
                </c:pt>
                <c:pt idx="3801">
                  <c:v>0.92502937699999999</c:v>
                </c:pt>
                <c:pt idx="3802">
                  <c:v>0.93635875400000002</c:v>
                </c:pt>
                <c:pt idx="3803">
                  <c:v>0.86338939199999998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0.952627683</c:v>
                </c:pt>
                <c:pt idx="3809">
                  <c:v>0.76906519100000004</c:v>
                </c:pt>
                <c:pt idx="3810">
                  <c:v>0.55828065699999996</c:v>
                </c:pt>
                <c:pt idx="3811">
                  <c:v>0.87171215899999999</c:v>
                </c:pt>
                <c:pt idx="3812">
                  <c:v>0.65438731100000003</c:v>
                </c:pt>
                <c:pt idx="3813">
                  <c:v>0.89303162800000002</c:v>
                </c:pt>
                <c:pt idx="3814">
                  <c:v>0.42636138600000001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7.8338590999999999E-2</c:v>
                </c:pt>
                <c:pt idx="3820">
                  <c:v>0.59791266099999996</c:v>
                </c:pt>
                <c:pt idx="3821">
                  <c:v>0.97944377299999996</c:v>
                </c:pt>
                <c:pt idx="3822">
                  <c:v>0.86201629300000004</c:v>
                </c:pt>
                <c:pt idx="3823">
                  <c:v>0.669728985</c:v>
                </c:pt>
                <c:pt idx="3824">
                  <c:v>0.96797739599999999</c:v>
                </c:pt>
                <c:pt idx="3825">
                  <c:v>0.86322263200000005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0.81359271099999997</c:v>
                </c:pt>
                <c:pt idx="3834">
                  <c:v>0.97841365499999999</c:v>
                </c:pt>
                <c:pt idx="3835">
                  <c:v>0.81908212599999997</c:v>
                </c:pt>
                <c:pt idx="3836">
                  <c:v>0.94851019299999995</c:v>
                </c:pt>
                <c:pt idx="3837">
                  <c:v>0.98970366600000004</c:v>
                </c:pt>
                <c:pt idx="3838">
                  <c:v>0</c:v>
                </c:pt>
                <c:pt idx="3839">
                  <c:v>0.44630002899999999</c:v>
                </c:pt>
                <c:pt idx="3840">
                  <c:v>0</c:v>
                </c:pt>
                <c:pt idx="3841">
                  <c:v>0</c:v>
                </c:pt>
                <c:pt idx="3842">
                  <c:v>0.11094377499999999</c:v>
                </c:pt>
                <c:pt idx="3843">
                  <c:v>0.98537569300000005</c:v>
                </c:pt>
                <c:pt idx="3844">
                  <c:v>0.98784961000000004</c:v>
                </c:pt>
                <c:pt idx="3845">
                  <c:v>0.98995695800000005</c:v>
                </c:pt>
                <c:pt idx="3846">
                  <c:v>0.98012602999999998</c:v>
                </c:pt>
                <c:pt idx="3847">
                  <c:v>0.94694348299999997</c:v>
                </c:pt>
                <c:pt idx="3848">
                  <c:v>0</c:v>
                </c:pt>
                <c:pt idx="3849">
                  <c:v>0</c:v>
                </c:pt>
                <c:pt idx="3850">
                  <c:v>0.97785888099999996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0.44208451900000001</c:v>
                </c:pt>
                <c:pt idx="3856">
                  <c:v>0.97363945600000001</c:v>
                </c:pt>
                <c:pt idx="3857">
                  <c:v>0.99328713700000004</c:v>
                </c:pt>
                <c:pt idx="3858">
                  <c:v>0.98644421299999996</c:v>
                </c:pt>
                <c:pt idx="3859">
                  <c:v>0.96964285699999997</c:v>
                </c:pt>
                <c:pt idx="3860">
                  <c:v>0.97408889799999998</c:v>
                </c:pt>
                <c:pt idx="3861">
                  <c:v>0.96541417600000001</c:v>
                </c:pt>
                <c:pt idx="3862">
                  <c:v>0</c:v>
                </c:pt>
                <c:pt idx="3863">
                  <c:v>6.1998540999999997E-2</c:v>
                </c:pt>
                <c:pt idx="3864">
                  <c:v>0.94213174700000002</c:v>
                </c:pt>
                <c:pt idx="3865">
                  <c:v>0.98608695700000004</c:v>
                </c:pt>
                <c:pt idx="3866">
                  <c:v>0.96631241199999995</c:v>
                </c:pt>
                <c:pt idx="3867">
                  <c:v>0.98143479300000003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0.98679868000000004</c:v>
                </c:pt>
                <c:pt idx="3872">
                  <c:v>0.98864353299999996</c:v>
                </c:pt>
                <c:pt idx="3873">
                  <c:v>0.98837209299999995</c:v>
                </c:pt>
                <c:pt idx="3874">
                  <c:v>0.97623762400000003</c:v>
                </c:pt>
                <c:pt idx="3875">
                  <c:v>0.98977737399999999</c:v>
                </c:pt>
                <c:pt idx="3876">
                  <c:v>0.98166819400000005</c:v>
                </c:pt>
                <c:pt idx="3877">
                  <c:v>0.75135135099999995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0.98067927600000004</c:v>
                </c:pt>
                <c:pt idx="3884">
                  <c:v>0.99397993299999998</c:v>
                </c:pt>
                <c:pt idx="3885">
                  <c:v>0.99280089999999999</c:v>
                </c:pt>
                <c:pt idx="3886">
                  <c:v>0.99163591600000001</c:v>
                </c:pt>
                <c:pt idx="3887">
                  <c:v>0.98015348000000002</c:v>
                </c:pt>
                <c:pt idx="3888">
                  <c:v>0.110075188</c:v>
                </c:pt>
                <c:pt idx="3889">
                  <c:v>0.98358831700000005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0.65768123499999998</c:v>
                </c:pt>
                <c:pt idx="3896">
                  <c:v>0.98745935900000004</c:v>
                </c:pt>
                <c:pt idx="3897">
                  <c:v>0.97848477899999997</c:v>
                </c:pt>
                <c:pt idx="3898">
                  <c:v>0.98682003399999996</c:v>
                </c:pt>
                <c:pt idx="3899">
                  <c:v>0.97810590600000002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0.98697853899999999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5.0304470000000004E-3</c:v>
                </c:pt>
                <c:pt idx="3909">
                  <c:v>0</c:v>
                </c:pt>
                <c:pt idx="3910">
                  <c:v>0.94601349700000004</c:v>
                </c:pt>
                <c:pt idx="3911">
                  <c:v>0.98166392999999996</c:v>
                </c:pt>
                <c:pt idx="3912">
                  <c:v>0.97311272000000004</c:v>
                </c:pt>
                <c:pt idx="3913">
                  <c:v>0.97136094699999997</c:v>
                </c:pt>
                <c:pt idx="3914">
                  <c:v>0.98610772599999996</c:v>
                </c:pt>
                <c:pt idx="3915">
                  <c:v>0.98773543600000002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0.68530747000000003</c:v>
                </c:pt>
                <c:pt idx="3922">
                  <c:v>0.95450145200000003</c:v>
                </c:pt>
                <c:pt idx="3923">
                  <c:v>0.80538116599999998</c:v>
                </c:pt>
                <c:pt idx="3924">
                  <c:v>0.91884117499999995</c:v>
                </c:pt>
                <c:pt idx="3925">
                  <c:v>0.98389355700000003</c:v>
                </c:pt>
                <c:pt idx="3926">
                  <c:v>0.98177247000000001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0.39808756899999997</c:v>
                </c:pt>
                <c:pt idx="3932">
                  <c:v>0.95439270300000001</c:v>
                </c:pt>
                <c:pt idx="3933">
                  <c:v>0.79490546200000001</c:v>
                </c:pt>
                <c:pt idx="3934">
                  <c:v>0.52556291399999999</c:v>
                </c:pt>
                <c:pt idx="3935">
                  <c:v>0.96764626600000003</c:v>
                </c:pt>
                <c:pt idx="3936">
                  <c:v>0.98359815500000003</c:v>
                </c:pt>
                <c:pt idx="3937">
                  <c:v>0.98481781400000001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5.0877599999999995E-4</c:v>
                </c:pt>
                <c:pt idx="3943">
                  <c:v>0.92264488099999997</c:v>
                </c:pt>
                <c:pt idx="3944">
                  <c:v>0.86848825299999999</c:v>
                </c:pt>
                <c:pt idx="3945">
                  <c:v>0.67962466499999996</c:v>
                </c:pt>
                <c:pt idx="3946">
                  <c:v>0.78732464899999999</c:v>
                </c:pt>
                <c:pt idx="3947">
                  <c:v>0.91143200999999996</c:v>
                </c:pt>
                <c:pt idx="3948">
                  <c:v>0.98964123299999995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0.30781812200000003</c:v>
                </c:pt>
                <c:pt idx="3954">
                  <c:v>0.90629183400000002</c:v>
                </c:pt>
                <c:pt idx="3955">
                  <c:v>0.60157894700000003</c:v>
                </c:pt>
                <c:pt idx="3956">
                  <c:v>0.76758169899999995</c:v>
                </c:pt>
                <c:pt idx="3957">
                  <c:v>0.81437620499999996</c:v>
                </c:pt>
                <c:pt idx="3958">
                  <c:v>0.81654402400000003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0.67070030899999999</c:v>
                </c:pt>
                <c:pt idx="3964">
                  <c:v>2.6874499999999998E-4</c:v>
                </c:pt>
                <c:pt idx="3965">
                  <c:v>0.97179818900000003</c:v>
                </c:pt>
                <c:pt idx="3966">
                  <c:v>0.90729166699999997</c:v>
                </c:pt>
                <c:pt idx="3967">
                  <c:v>0.66770105999999996</c:v>
                </c:pt>
                <c:pt idx="3968">
                  <c:v>0.55619524399999998</c:v>
                </c:pt>
                <c:pt idx="3969">
                  <c:v>0.90531716399999995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0.71372356100000001</c:v>
                </c:pt>
                <c:pt idx="3975">
                  <c:v>0.98034682100000003</c:v>
                </c:pt>
                <c:pt idx="3976">
                  <c:v>0.991660349</c:v>
                </c:pt>
                <c:pt idx="3977">
                  <c:v>0.94968553499999997</c:v>
                </c:pt>
                <c:pt idx="3978">
                  <c:v>0.67732290699999997</c:v>
                </c:pt>
                <c:pt idx="3979">
                  <c:v>0.47001427899999998</c:v>
                </c:pt>
                <c:pt idx="3980">
                  <c:v>0</c:v>
                </c:pt>
                <c:pt idx="3981">
                  <c:v>7.7460031999999998E-2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0.97580645200000005</c:v>
                </c:pt>
                <c:pt idx="3986">
                  <c:v>0.98729431400000001</c:v>
                </c:pt>
                <c:pt idx="3987">
                  <c:v>0.97500548099999995</c:v>
                </c:pt>
                <c:pt idx="3988">
                  <c:v>0.79096398099999998</c:v>
                </c:pt>
                <c:pt idx="3989">
                  <c:v>0.88785451400000004</c:v>
                </c:pt>
                <c:pt idx="3990">
                  <c:v>0.662374821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0.70622257700000002</c:v>
                </c:pt>
                <c:pt idx="3997">
                  <c:v>0.97491349500000002</c:v>
                </c:pt>
                <c:pt idx="3998">
                  <c:v>0.97668393799999997</c:v>
                </c:pt>
                <c:pt idx="3999">
                  <c:v>0.94054296599999998</c:v>
                </c:pt>
                <c:pt idx="4000">
                  <c:v>0.75695431499999999</c:v>
                </c:pt>
                <c:pt idx="4001">
                  <c:v>0.55381310399999994</c:v>
                </c:pt>
                <c:pt idx="4002">
                  <c:v>0</c:v>
                </c:pt>
                <c:pt idx="4003">
                  <c:v>0</c:v>
                </c:pt>
                <c:pt idx="4004">
                  <c:v>0.525585627</c:v>
                </c:pt>
                <c:pt idx="4005">
                  <c:v>0.98461209699999996</c:v>
                </c:pt>
                <c:pt idx="4006">
                  <c:v>0.53826903000000004</c:v>
                </c:pt>
                <c:pt idx="4007">
                  <c:v>0.972228023</c:v>
                </c:pt>
                <c:pt idx="4008">
                  <c:v>0</c:v>
                </c:pt>
                <c:pt idx="4009">
                  <c:v>0</c:v>
                </c:pt>
                <c:pt idx="4010">
                  <c:v>0.993650794</c:v>
                </c:pt>
                <c:pt idx="4011">
                  <c:v>0.41800714900000002</c:v>
                </c:pt>
                <c:pt idx="4012">
                  <c:v>0.86276429099999996</c:v>
                </c:pt>
                <c:pt idx="4013">
                  <c:v>0.53253459999999997</c:v>
                </c:pt>
                <c:pt idx="4014">
                  <c:v>0.914199396</c:v>
                </c:pt>
                <c:pt idx="4015">
                  <c:v>0.95775808799999995</c:v>
                </c:pt>
                <c:pt idx="4016">
                  <c:v>2.09512E-4</c:v>
                </c:pt>
                <c:pt idx="4017">
                  <c:v>0</c:v>
                </c:pt>
                <c:pt idx="4018">
                  <c:v>0</c:v>
                </c:pt>
                <c:pt idx="4019">
                  <c:v>0.94054054099999995</c:v>
                </c:pt>
                <c:pt idx="4020">
                  <c:v>0.99006908500000002</c:v>
                </c:pt>
                <c:pt idx="4021">
                  <c:v>0.52270723100000005</c:v>
                </c:pt>
                <c:pt idx="4022">
                  <c:v>0</c:v>
                </c:pt>
                <c:pt idx="4023">
                  <c:v>0</c:v>
                </c:pt>
                <c:pt idx="4024">
                  <c:v>0.82787058599999996</c:v>
                </c:pt>
                <c:pt idx="4025">
                  <c:v>0.87586479500000003</c:v>
                </c:pt>
                <c:pt idx="4026">
                  <c:v>0.98027102399999999</c:v>
                </c:pt>
                <c:pt idx="4027">
                  <c:v>0.96407685899999995</c:v>
                </c:pt>
                <c:pt idx="4028">
                  <c:v>0.95962924800000005</c:v>
                </c:pt>
                <c:pt idx="4029">
                  <c:v>0.99570288500000004</c:v>
                </c:pt>
                <c:pt idx="4030">
                  <c:v>0</c:v>
                </c:pt>
                <c:pt idx="4031">
                  <c:v>0.48654561400000002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0.98468176900000004</c:v>
                </c:pt>
                <c:pt idx="4036">
                  <c:v>5.4295819000000002E-2</c:v>
                </c:pt>
                <c:pt idx="4037">
                  <c:v>0.97370109000000005</c:v>
                </c:pt>
                <c:pt idx="4038">
                  <c:v>0.98686371100000003</c:v>
                </c:pt>
                <c:pt idx="4039">
                  <c:v>0.441659464</c:v>
                </c:pt>
                <c:pt idx="4040">
                  <c:v>0.97593985000000005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0.92755321199999996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0.76396997499999997</c:v>
                </c:pt>
                <c:pt idx="4051">
                  <c:v>0.74889251599999995</c:v>
                </c:pt>
                <c:pt idx="4052">
                  <c:v>0.97229493899999997</c:v>
                </c:pt>
                <c:pt idx="4053">
                  <c:v>0.94835978799999998</c:v>
                </c:pt>
                <c:pt idx="4054">
                  <c:v>0.95103035700000005</c:v>
                </c:pt>
                <c:pt idx="4055">
                  <c:v>0.97409100800000004</c:v>
                </c:pt>
                <c:pt idx="4056">
                  <c:v>0.99587673600000004</c:v>
                </c:pt>
                <c:pt idx="4057">
                  <c:v>0</c:v>
                </c:pt>
                <c:pt idx="4058">
                  <c:v>0</c:v>
                </c:pt>
                <c:pt idx="4059">
                  <c:v>0.210850801</c:v>
                </c:pt>
                <c:pt idx="4060">
                  <c:v>0.98583773399999997</c:v>
                </c:pt>
                <c:pt idx="4061">
                  <c:v>0.99531250000000004</c:v>
                </c:pt>
                <c:pt idx="4062">
                  <c:v>0</c:v>
                </c:pt>
                <c:pt idx="4063">
                  <c:v>0</c:v>
                </c:pt>
                <c:pt idx="4064">
                  <c:v>0.93081760999999996</c:v>
                </c:pt>
                <c:pt idx="4065">
                  <c:v>0.82773207999999998</c:v>
                </c:pt>
                <c:pt idx="4066">
                  <c:v>0.98936661999999997</c:v>
                </c:pt>
                <c:pt idx="4067">
                  <c:v>0.98378013099999995</c:v>
                </c:pt>
                <c:pt idx="4068">
                  <c:v>0.98851697999999999</c:v>
                </c:pt>
                <c:pt idx="4069">
                  <c:v>0.95107632099999995</c:v>
                </c:pt>
                <c:pt idx="4070">
                  <c:v>0.98354114699999995</c:v>
                </c:pt>
                <c:pt idx="4071">
                  <c:v>0.54620761100000004</c:v>
                </c:pt>
                <c:pt idx="4072">
                  <c:v>0.99749310599999996</c:v>
                </c:pt>
                <c:pt idx="4073">
                  <c:v>4.860924E-3</c:v>
                </c:pt>
                <c:pt idx="4074">
                  <c:v>0</c:v>
                </c:pt>
                <c:pt idx="4075">
                  <c:v>0</c:v>
                </c:pt>
                <c:pt idx="4076">
                  <c:v>0.77137870900000005</c:v>
                </c:pt>
                <c:pt idx="4077">
                  <c:v>0</c:v>
                </c:pt>
                <c:pt idx="4078">
                  <c:v>0.98580968300000005</c:v>
                </c:pt>
                <c:pt idx="4079">
                  <c:v>0.93892282100000002</c:v>
                </c:pt>
                <c:pt idx="4080">
                  <c:v>0.97016151100000003</c:v>
                </c:pt>
                <c:pt idx="4081">
                  <c:v>0.61249259899999997</c:v>
                </c:pt>
                <c:pt idx="4082">
                  <c:v>0.99681159399999997</c:v>
                </c:pt>
                <c:pt idx="4083">
                  <c:v>0.99228791800000005</c:v>
                </c:pt>
                <c:pt idx="4084">
                  <c:v>0.63302459300000002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0.96424759900000001</c:v>
                </c:pt>
                <c:pt idx="4090">
                  <c:v>0.75986659300000003</c:v>
                </c:pt>
                <c:pt idx="4091">
                  <c:v>0.36260978700000002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0.89671090600000003</c:v>
                </c:pt>
                <c:pt idx="4096">
                  <c:v>0.99750208200000001</c:v>
                </c:pt>
                <c:pt idx="4097">
                  <c:v>0.90363300499999999</c:v>
                </c:pt>
                <c:pt idx="4098">
                  <c:v>0.96429552299999999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0.26325247099999999</c:v>
                </c:pt>
                <c:pt idx="4103">
                  <c:v>0.99156785199999997</c:v>
                </c:pt>
                <c:pt idx="4104">
                  <c:v>0.63224781600000002</c:v>
                </c:pt>
                <c:pt idx="4105">
                  <c:v>0.95094731399999999</c:v>
                </c:pt>
                <c:pt idx="4106">
                  <c:v>0.96409196600000002</c:v>
                </c:pt>
                <c:pt idx="4107">
                  <c:v>0.96549921599999999</c:v>
                </c:pt>
                <c:pt idx="4108">
                  <c:v>0.94651226899999996</c:v>
                </c:pt>
                <c:pt idx="4109">
                  <c:v>0.88894614800000005</c:v>
                </c:pt>
                <c:pt idx="4110">
                  <c:v>0</c:v>
                </c:pt>
                <c:pt idx="4111">
                  <c:v>0</c:v>
                </c:pt>
                <c:pt idx="4112">
                  <c:v>0.153518658</c:v>
                </c:pt>
                <c:pt idx="4113">
                  <c:v>0.41470180299999998</c:v>
                </c:pt>
                <c:pt idx="4114">
                  <c:v>0.99313446999999999</c:v>
                </c:pt>
                <c:pt idx="4115">
                  <c:v>0.838231536</c:v>
                </c:pt>
                <c:pt idx="4116">
                  <c:v>0.92726830500000001</c:v>
                </c:pt>
                <c:pt idx="4117">
                  <c:v>0.95700308999999995</c:v>
                </c:pt>
                <c:pt idx="4118">
                  <c:v>0.88371520100000001</c:v>
                </c:pt>
                <c:pt idx="4119">
                  <c:v>0.96817343199999994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0.115897916</c:v>
                </c:pt>
                <c:pt idx="4124">
                  <c:v>0</c:v>
                </c:pt>
                <c:pt idx="4125">
                  <c:v>0.93786773400000001</c:v>
                </c:pt>
                <c:pt idx="4126">
                  <c:v>0.85345445900000005</c:v>
                </c:pt>
                <c:pt idx="4127">
                  <c:v>0.98031586199999998</c:v>
                </c:pt>
                <c:pt idx="4128">
                  <c:v>0.97499999999999998</c:v>
                </c:pt>
                <c:pt idx="4129">
                  <c:v>0.80985081699999995</c:v>
                </c:pt>
                <c:pt idx="4130">
                  <c:v>0.90322580600000002</c:v>
                </c:pt>
                <c:pt idx="4131">
                  <c:v>0.96364027500000005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0.90834539299999995</c:v>
                </c:pt>
                <c:pt idx="4136">
                  <c:v>0.40836441099999998</c:v>
                </c:pt>
                <c:pt idx="4137">
                  <c:v>0</c:v>
                </c:pt>
                <c:pt idx="4138">
                  <c:v>0.98729227799999997</c:v>
                </c:pt>
                <c:pt idx="4139">
                  <c:v>0.54769076299999997</c:v>
                </c:pt>
                <c:pt idx="4140">
                  <c:v>0.97032710300000002</c:v>
                </c:pt>
                <c:pt idx="4141">
                  <c:v>0.97908526799999995</c:v>
                </c:pt>
                <c:pt idx="4142">
                  <c:v>0.98680918799999995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2.1975041000000001E-2</c:v>
                </c:pt>
                <c:pt idx="4147">
                  <c:v>0.21806239699999999</c:v>
                </c:pt>
                <c:pt idx="4148">
                  <c:v>0.93740379699999998</c:v>
                </c:pt>
                <c:pt idx="4149">
                  <c:v>0.96887755099999995</c:v>
                </c:pt>
                <c:pt idx="4150">
                  <c:v>0.67424452499999998</c:v>
                </c:pt>
                <c:pt idx="4151">
                  <c:v>0.99856218500000005</c:v>
                </c:pt>
                <c:pt idx="4152">
                  <c:v>0.93108468799999999</c:v>
                </c:pt>
                <c:pt idx="4153">
                  <c:v>0.73191692500000005</c:v>
                </c:pt>
                <c:pt idx="4154">
                  <c:v>0</c:v>
                </c:pt>
                <c:pt idx="4155">
                  <c:v>0.196973337</c:v>
                </c:pt>
                <c:pt idx="4156">
                  <c:v>0</c:v>
                </c:pt>
                <c:pt idx="4157">
                  <c:v>0.61638733700000004</c:v>
                </c:pt>
                <c:pt idx="4158">
                  <c:v>0.47949999999999998</c:v>
                </c:pt>
                <c:pt idx="4159">
                  <c:v>0.93237410099999996</c:v>
                </c:pt>
                <c:pt idx="4160">
                  <c:v>0.25817905099999999</c:v>
                </c:pt>
                <c:pt idx="4161">
                  <c:v>0.94940617599999999</c:v>
                </c:pt>
                <c:pt idx="4162">
                  <c:v>0.67679109699999995</c:v>
                </c:pt>
                <c:pt idx="4163">
                  <c:v>0.31865585200000002</c:v>
                </c:pt>
                <c:pt idx="4164">
                  <c:v>0.66138512699999996</c:v>
                </c:pt>
                <c:pt idx="4165">
                  <c:v>9.8477407000000003E-2</c:v>
                </c:pt>
                <c:pt idx="4166">
                  <c:v>0</c:v>
                </c:pt>
                <c:pt idx="4167">
                  <c:v>0.85187123799999998</c:v>
                </c:pt>
                <c:pt idx="4168">
                  <c:v>0.72620827099999996</c:v>
                </c:pt>
                <c:pt idx="4169">
                  <c:v>0.38501291999999998</c:v>
                </c:pt>
                <c:pt idx="4170">
                  <c:v>0.30306748500000003</c:v>
                </c:pt>
                <c:pt idx="4171">
                  <c:v>0.52372310099999997</c:v>
                </c:pt>
                <c:pt idx="4172">
                  <c:v>0.61146161899999996</c:v>
                </c:pt>
                <c:pt idx="4173">
                  <c:v>0.20848056500000001</c:v>
                </c:pt>
                <c:pt idx="4174">
                  <c:v>0.37772877599999999</c:v>
                </c:pt>
                <c:pt idx="4175">
                  <c:v>0.86328815599999997</c:v>
                </c:pt>
                <c:pt idx="4176">
                  <c:v>0.91073553900000004</c:v>
                </c:pt>
                <c:pt idx="4177">
                  <c:v>0.432302772</c:v>
                </c:pt>
                <c:pt idx="4178">
                  <c:v>0.79241645199999999</c:v>
                </c:pt>
                <c:pt idx="4179">
                  <c:v>0.65917347900000001</c:v>
                </c:pt>
                <c:pt idx="4180">
                  <c:v>0.60344047099999998</c:v>
                </c:pt>
                <c:pt idx="4181">
                  <c:v>0</c:v>
                </c:pt>
                <c:pt idx="4182">
                  <c:v>0.838404327</c:v>
                </c:pt>
                <c:pt idx="4183">
                  <c:v>0.76045296200000001</c:v>
                </c:pt>
                <c:pt idx="4184">
                  <c:v>0.76501091700000001</c:v>
                </c:pt>
                <c:pt idx="4185">
                  <c:v>0.82962213200000001</c:v>
                </c:pt>
                <c:pt idx="4186">
                  <c:v>0.282969886</c:v>
                </c:pt>
                <c:pt idx="4187">
                  <c:v>0.28173719400000002</c:v>
                </c:pt>
                <c:pt idx="4188">
                  <c:v>0.95021305199999995</c:v>
                </c:pt>
                <c:pt idx="4189">
                  <c:v>0.80026839599999999</c:v>
                </c:pt>
                <c:pt idx="4190">
                  <c:v>0.86469760900000003</c:v>
                </c:pt>
                <c:pt idx="4191">
                  <c:v>0.73587127200000002</c:v>
                </c:pt>
                <c:pt idx="4192">
                  <c:v>0.87285546400000003</c:v>
                </c:pt>
                <c:pt idx="4193">
                  <c:v>0.91735738700000002</c:v>
                </c:pt>
                <c:pt idx="4194">
                  <c:v>0.75316957200000001</c:v>
                </c:pt>
                <c:pt idx="4195">
                  <c:v>0.91451776600000001</c:v>
                </c:pt>
                <c:pt idx="4196">
                  <c:v>0.96001786899999997</c:v>
                </c:pt>
                <c:pt idx="4197">
                  <c:v>0.83712707200000003</c:v>
                </c:pt>
                <c:pt idx="4198">
                  <c:v>0.42575405999999999</c:v>
                </c:pt>
                <c:pt idx="4199">
                  <c:v>0.76094817199999998</c:v>
                </c:pt>
                <c:pt idx="4200">
                  <c:v>0.82263191400000002</c:v>
                </c:pt>
                <c:pt idx="4201">
                  <c:v>0.71609331799999998</c:v>
                </c:pt>
                <c:pt idx="4202">
                  <c:v>0.96910174400000004</c:v>
                </c:pt>
                <c:pt idx="4203">
                  <c:v>0.94466936599999995</c:v>
                </c:pt>
                <c:pt idx="4204">
                  <c:v>0.532482079</c:v>
                </c:pt>
                <c:pt idx="4205">
                  <c:v>0.87592592599999997</c:v>
                </c:pt>
                <c:pt idx="4206">
                  <c:v>0.84153234200000004</c:v>
                </c:pt>
                <c:pt idx="4207">
                  <c:v>0.97284051500000002</c:v>
                </c:pt>
                <c:pt idx="4208">
                  <c:v>0.36278538799999999</c:v>
                </c:pt>
                <c:pt idx="4209">
                  <c:v>0.99342249500000002</c:v>
                </c:pt>
                <c:pt idx="4210">
                  <c:v>0.99503132400000005</c:v>
                </c:pt>
                <c:pt idx="4211">
                  <c:v>0.93716216200000002</c:v>
                </c:pt>
                <c:pt idx="4212">
                  <c:v>0.78833938299999995</c:v>
                </c:pt>
                <c:pt idx="4213">
                  <c:v>0.85491576599999997</c:v>
                </c:pt>
                <c:pt idx="4214">
                  <c:v>0.93595715000000002</c:v>
                </c:pt>
                <c:pt idx="4215">
                  <c:v>0.99207492799999997</c:v>
                </c:pt>
                <c:pt idx="4216">
                  <c:v>0.99833055100000001</c:v>
                </c:pt>
                <c:pt idx="4217">
                  <c:v>0.99075693200000003</c:v>
                </c:pt>
                <c:pt idx="4218">
                  <c:v>0.95549621699999998</c:v>
                </c:pt>
                <c:pt idx="4219">
                  <c:v>0.85199331599999995</c:v>
                </c:pt>
                <c:pt idx="4220">
                  <c:v>0.994771242</c:v>
                </c:pt>
                <c:pt idx="4221">
                  <c:v>0.97505040300000001</c:v>
                </c:pt>
                <c:pt idx="4222">
                  <c:v>0.97717250300000003</c:v>
                </c:pt>
                <c:pt idx="4223">
                  <c:v>0.99788247799999996</c:v>
                </c:pt>
                <c:pt idx="4224">
                  <c:v>0.98079033999999998</c:v>
                </c:pt>
                <c:pt idx="4225">
                  <c:v>0.95620437999999996</c:v>
                </c:pt>
                <c:pt idx="4226">
                  <c:v>0.97872879199999996</c:v>
                </c:pt>
                <c:pt idx="4227">
                  <c:v>0.94783071600000002</c:v>
                </c:pt>
                <c:pt idx="4228">
                  <c:v>1</c:v>
                </c:pt>
                <c:pt idx="4229">
                  <c:v>0.95700725900000005</c:v>
                </c:pt>
                <c:pt idx="4230">
                  <c:v>0.95709409999999995</c:v>
                </c:pt>
                <c:pt idx="4231">
                  <c:v>0.97567703100000003</c:v>
                </c:pt>
                <c:pt idx="4232">
                  <c:v>0.97378565900000003</c:v>
                </c:pt>
                <c:pt idx="4233">
                  <c:v>0.95291235699999999</c:v>
                </c:pt>
                <c:pt idx="4234">
                  <c:v>0.92186666699999997</c:v>
                </c:pt>
                <c:pt idx="4235">
                  <c:v>0.96031183600000003</c:v>
                </c:pt>
                <c:pt idx="4236">
                  <c:v>0.94882087299999995</c:v>
                </c:pt>
                <c:pt idx="4237">
                  <c:v>0.98207171299999996</c:v>
                </c:pt>
                <c:pt idx="4238">
                  <c:v>0.94582229699999998</c:v>
                </c:pt>
                <c:pt idx="4239">
                  <c:v>0.96582984699999996</c:v>
                </c:pt>
                <c:pt idx="4240">
                  <c:v>0.91742219999999997</c:v>
                </c:pt>
                <c:pt idx="4241">
                  <c:v>0.85797615999999999</c:v>
                </c:pt>
                <c:pt idx="4242">
                  <c:v>0.97236296600000005</c:v>
                </c:pt>
                <c:pt idx="4243">
                  <c:v>0.91672278299999999</c:v>
                </c:pt>
                <c:pt idx="4244">
                  <c:v>0.97466984199999995</c:v>
                </c:pt>
                <c:pt idx="4245">
                  <c:v>0.95850443100000005</c:v>
                </c:pt>
                <c:pt idx="4246">
                  <c:v>0.82241928099999995</c:v>
                </c:pt>
                <c:pt idx="4247">
                  <c:v>0.92218181799999999</c:v>
                </c:pt>
                <c:pt idx="4248">
                  <c:v>0.78972057900000003</c:v>
                </c:pt>
                <c:pt idx="4249">
                  <c:v>0.97894508400000002</c:v>
                </c:pt>
                <c:pt idx="4250">
                  <c:v>0.94576957699999997</c:v>
                </c:pt>
                <c:pt idx="4251">
                  <c:v>0.97239460700000002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3.4317436E-2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0.58473684199999998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0.104665072</c:v>
                </c:pt>
                <c:pt idx="4276">
                  <c:v>0.96275157700000003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0.98939247799999996</c:v>
                </c:pt>
                <c:pt idx="4281">
                  <c:v>0.49400798899999998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7.0077099999999999E-4</c:v>
                </c:pt>
                <c:pt idx="4289">
                  <c:v>0.85882352900000003</c:v>
                </c:pt>
                <c:pt idx="4290">
                  <c:v>0.97403047099999995</c:v>
                </c:pt>
                <c:pt idx="4291">
                  <c:v>0</c:v>
                </c:pt>
                <c:pt idx="4292">
                  <c:v>0.99532163699999998</c:v>
                </c:pt>
                <c:pt idx="4293">
                  <c:v>0.48139059299999998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0.97153996099999995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1.8615039999999999E-3</c:v>
                </c:pt>
                <c:pt idx="4303">
                  <c:v>0.98241852500000004</c:v>
                </c:pt>
                <c:pt idx="4304">
                  <c:v>0.74091843700000004</c:v>
                </c:pt>
                <c:pt idx="4305">
                  <c:v>0.99046946700000005</c:v>
                </c:pt>
                <c:pt idx="4306">
                  <c:v>0</c:v>
                </c:pt>
                <c:pt idx="4307">
                  <c:v>0</c:v>
                </c:pt>
                <c:pt idx="4308">
                  <c:v>0.72954924899999996</c:v>
                </c:pt>
                <c:pt idx="4309">
                  <c:v>0.67957602900000003</c:v>
                </c:pt>
                <c:pt idx="4310">
                  <c:v>0</c:v>
                </c:pt>
                <c:pt idx="4311">
                  <c:v>0</c:v>
                </c:pt>
                <c:pt idx="4312">
                  <c:v>0.918009309</c:v>
                </c:pt>
                <c:pt idx="4313">
                  <c:v>0.46574344000000001</c:v>
                </c:pt>
                <c:pt idx="4314">
                  <c:v>0</c:v>
                </c:pt>
                <c:pt idx="4315">
                  <c:v>1.5426808E-2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0.92687255899999998</c:v>
                </c:pt>
                <c:pt idx="4320">
                  <c:v>0.94534477299999997</c:v>
                </c:pt>
                <c:pt idx="4321">
                  <c:v>0.70026350500000001</c:v>
                </c:pt>
                <c:pt idx="4322">
                  <c:v>0.30056532699999999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0.44191419100000001</c:v>
                </c:pt>
                <c:pt idx="4327">
                  <c:v>0</c:v>
                </c:pt>
                <c:pt idx="4328">
                  <c:v>0.98220640599999998</c:v>
                </c:pt>
                <c:pt idx="4329">
                  <c:v>0.86115648499999997</c:v>
                </c:pt>
                <c:pt idx="4330">
                  <c:v>0.36014088599999999</c:v>
                </c:pt>
                <c:pt idx="4331">
                  <c:v>0.913596348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0.66729678599999998</c:v>
                </c:pt>
                <c:pt idx="4338">
                  <c:v>0.93544303799999995</c:v>
                </c:pt>
                <c:pt idx="4339">
                  <c:v>0.96597880599999997</c:v>
                </c:pt>
                <c:pt idx="4340">
                  <c:v>0.87048832300000001</c:v>
                </c:pt>
                <c:pt idx="4341">
                  <c:v>0.63909985899999999</c:v>
                </c:pt>
                <c:pt idx="4342">
                  <c:v>0</c:v>
                </c:pt>
                <c:pt idx="4343">
                  <c:v>0</c:v>
                </c:pt>
                <c:pt idx="4344">
                  <c:v>0.49533001199999999</c:v>
                </c:pt>
                <c:pt idx="4345">
                  <c:v>0</c:v>
                </c:pt>
                <c:pt idx="4346">
                  <c:v>0</c:v>
                </c:pt>
                <c:pt idx="4347">
                  <c:v>0.81946728099999999</c:v>
                </c:pt>
                <c:pt idx="4348">
                  <c:v>0.88107773300000003</c:v>
                </c:pt>
                <c:pt idx="4349">
                  <c:v>0.78732747800000003</c:v>
                </c:pt>
                <c:pt idx="4350">
                  <c:v>0.81407359599999995</c:v>
                </c:pt>
                <c:pt idx="4351">
                  <c:v>0.37709330099999999</c:v>
                </c:pt>
                <c:pt idx="4352">
                  <c:v>0</c:v>
                </c:pt>
                <c:pt idx="4353">
                  <c:v>0</c:v>
                </c:pt>
                <c:pt idx="4354">
                  <c:v>5.9821153000000002E-2</c:v>
                </c:pt>
                <c:pt idx="4355">
                  <c:v>0</c:v>
                </c:pt>
                <c:pt idx="4356">
                  <c:v>0</c:v>
                </c:pt>
                <c:pt idx="4357">
                  <c:v>0.90850559099999995</c:v>
                </c:pt>
                <c:pt idx="4358">
                  <c:v>0.77180406199999996</c:v>
                </c:pt>
                <c:pt idx="4359">
                  <c:v>0.84957208699999998</c:v>
                </c:pt>
                <c:pt idx="4360">
                  <c:v>0.47082495000000002</c:v>
                </c:pt>
                <c:pt idx="4361">
                  <c:v>0.68662562999999999</c:v>
                </c:pt>
                <c:pt idx="4362">
                  <c:v>0.42188760400000003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0.68454739399999998</c:v>
                </c:pt>
                <c:pt idx="4367">
                  <c:v>0.93637455000000003</c:v>
                </c:pt>
                <c:pt idx="4368">
                  <c:v>0.89698262699999998</c:v>
                </c:pt>
                <c:pt idx="4369">
                  <c:v>0</c:v>
                </c:pt>
                <c:pt idx="4370">
                  <c:v>0.67150395799999996</c:v>
                </c:pt>
                <c:pt idx="4371">
                  <c:v>0.81560080300000004</c:v>
                </c:pt>
                <c:pt idx="4372">
                  <c:v>0.58821895000000002</c:v>
                </c:pt>
                <c:pt idx="4373">
                  <c:v>0.68975741199999996</c:v>
                </c:pt>
                <c:pt idx="4374">
                  <c:v>0</c:v>
                </c:pt>
                <c:pt idx="4375">
                  <c:v>1.6597509999999999E-2</c:v>
                </c:pt>
                <c:pt idx="4376">
                  <c:v>0.82552083300000001</c:v>
                </c:pt>
                <c:pt idx="4377">
                  <c:v>0.95437037000000002</c:v>
                </c:pt>
                <c:pt idx="4378">
                  <c:v>0.53243670899999995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0.71663360700000001</c:v>
                </c:pt>
                <c:pt idx="4383">
                  <c:v>0.93425605499999997</c:v>
                </c:pt>
                <c:pt idx="4384">
                  <c:v>0.72759856599999995</c:v>
                </c:pt>
                <c:pt idx="4385">
                  <c:v>0</c:v>
                </c:pt>
                <c:pt idx="4386">
                  <c:v>0</c:v>
                </c:pt>
                <c:pt idx="4387">
                  <c:v>0.72441395099999994</c:v>
                </c:pt>
                <c:pt idx="4388">
                  <c:v>0</c:v>
                </c:pt>
                <c:pt idx="4389">
                  <c:v>0</c:v>
                </c:pt>
                <c:pt idx="4390">
                  <c:v>0.89292758500000002</c:v>
                </c:pt>
                <c:pt idx="4391">
                  <c:v>0.928571429</c:v>
                </c:pt>
                <c:pt idx="4392">
                  <c:v>0.63953185999999995</c:v>
                </c:pt>
                <c:pt idx="4393">
                  <c:v>0.66324229499999998</c:v>
                </c:pt>
                <c:pt idx="4394">
                  <c:v>0.78882144700000001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0.12572855999999999</c:v>
                </c:pt>
                <c:pt idx="4399">
                  <c:v>0</c:v>
                </c:pt>
                <c:pt idx="4400">
                  <c:v>0.94794188899999998</c:v>
                </c:pt>
                <c:pt idx="4401">
                  <c:v>0.95694360199999995</c:v>
                </c:pt>
                <c:pt idx="4402">
                  <c:v>0.93233082700000003</c:v>
                </c:pt>
                <c:pt idx="4403">
                  <c:v>0.90465753400000004</c:v>
                </c:pt>
                <c:pt idx="4404">
                  <c:v>0.70473537600000002</c:v>
                </c:pt>
                <c:pt idx="4405">
                  <c:v>0.70958345499999997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0.71176302999999996</c:v>
                </c:pt>
                <c:pt idx="4411">
                  <c:v>0.89077053299999998</c:v>
                </c:pt>
                <c:pt idx="4412">
                  <c:v>0.97387640399999997</c:v>
                </c:pt>
                <c:pt idx="4413">
                  <c:v>0.88345558300000004</c:v>
                </c:pt>
                <c:pt idx="4414">
                  <c:v>0.94408475599999997</c:v>
                </c:pt>
                <c:pt idx="4415">
                  <c:v>0.76444560100000003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0.13284132800000001</c:v>
                </c:pt>
                <c:pt idx="4420">
                  <c:v>0</c:v>
                </c:pt>
                <c:pt idx="4421">
                  <c:v>0.79124579100000003</c:v>
                </c:pt>
                <c:pt idx="4422">
                  <c:v>0.83088607599999997</c:v>
                </c:pt>
                <c:pt idx="4423">
                  <c:v>0.93799845599999998</c:v>
                </c:pt>
                <c:pt idx="4424">
                  <c:v>0.96426250800000002</c:v>
                </c:pt>
                <c:pt idx="4425">
                  <c:v>0.85502671200000002</c:v>
                </c:pt>
                <c:pt idx="4426">
                  <c:v>0.75444473099999998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0.79401907699999996</c:v>
                </c:pt>
                <c:pt idx="4431">
                  <c:v>0.97016765299999996</c:v>
                </c:pt>
                <c:pt idx="4432">
                  <c:v>0.89065894300000004</c:v>
                </c:pt>
                <c:pt idx="4433">
                  <c:v>0.87136219100000001</c:v>
                </c:pt>
                <c:pt idx="4434">
                  <c:v>0.98010899200000001</c:v>
                </c:pt>
                <c:pt idx="4435">
                  <c:v>0.83066184099999996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7.4679407000000003E-2</c:v>
                </c:pt>
                <c:pt idx="4442">
                  <c:v>0.97635639600000002</c:v>
                </c:pt>
                <c:pt idx="4443">
                  <c:v>0</c:v>
                </c:pt>
                <c:pt idx="4444">
                  <c:v>0.97723785200000002</c:v>
                </c:pt>
                <c:pt idx="4445">
                  <c:v>0.93171236400000002</c:v>
                </c:pt>
                <c:pt idx="4446">
                  <c:v>0.981715169</c:v>
                </c:pt>
                <c:pt idx="4447">
                  <c:v>0.94846407700000002</c:v>
                </c:pt>
                <c:pt idx="4448">
                  <c:v>0.93770409399999999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4.3033890000000003E-3</c:v>
                </c:pt>
                <c:pt idx="4454">
                  <c:v>0.89237310700000005</c:v>
                </c:pt>
                <c:pt idx="4455">
                  <c:v>0.95175323000000001</c:v>
                </c:pt>
                <c:pt idx="4456">
                  <c:v>0.94981111699999998</c:v>
                </c:pt>
                <c:pt idx="4457">
                  <c:v>0.95129870100000002</c:v>
                </c:pt>
                <c:pt idx="4458">
                  <c:v>0.91316598400000004</c:v>
                </c:pt>
                <c:pt idx="4459">
                  <c:v>0.93225959300000005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0.34888888899999998</c:v>
                </c:pt>
                <c:pt idx="4464">
                  <c:v>0</c:v>
                </c:pt>
                <c:pt idx="4465">
                  <c:v>0.98386229199999997</c:v>
                </c:pt>
                <c:pt idx="4466">
                  <c:v>0.96170678300000001</c:v>
                </c:pt>
                <c:pt idx="4467">
                  <c:v>0.96586134499999998</c:v>
                </c:pt>
                <c:pt idx="4468">
                  <c:v>0.94169703299999996</c:v>
                </c:pt>
                <c:pt idx="4469">
                  <c:v>0.93697818499999996</c:v>
                </c:pt>
                <c:pt idx="4470">
                  <c:v>0.90381303800000001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6.7484663E-2</c:v>
                </c:pt>
                <c:pt idx="4476">
                  <c:v>0.91567183100000005</c:v>
                </c:pt>
                <c:pt idx="4477">
                  <c:v>0.98354114699999995</c:v>
                </c:pt>
                <c:pt idx="4478">
                  <c:v>0.92602539100000003</c:v>
                </c:pt>
                <c:pt idx="4479">
                  <c:v>0.98807315100000004</c:v>
                </c:pt>
                <c:pt idx="4480">
                  <c:v>0.93855257199999997</c:v>
                </c:pt>
                <c:pt idx="4481">
                  <c:v>0.95810877000000005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0.40302648200000002</c:v>
                </c:pt>
                <c:pt idx="4486">
                  <c:v>0</c:v>
                </c:pt>
                <c:pt idx="4487">
                  <c:v>0.88931104400000005</c:v>
                </c:pt>
                <c:pt idx="4488">
                  <c:v>0.99371727700000001</c:v>
                </c:pt>
                <c:pt idx="4489">
                  <c:v>0.91605231899999995</c:v>
                </c:pt>
                <c:pt idx="4490">
                  <c:v>0.93689812500000003</c:v>
                </c:pt>
                <c:pt idx="4491">
                  <c:v>0.90175071900000003</c:v>
                </c:pt>
                <c:pt idx="4492">
                  <c:v>0.96713840200000001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2.8776980000000001E-3</c:v>
                </c:pt>
                <c:pt idx="4498">
                  <c:v>0.95178197099999995</c:v>
                </c:pt>
                <c:pt idx="4499">
                  <c:v>0.91762196699999998</c:v>
                </c:pt>
                <c:pt idx="4500">
                  <c:v>0.96501240700000002</c:v>
                </c:pt>
                <c:pt idx="4501">
                  <c:v>0.91706822200000004</c:v>
                </c:pt>
                <c:pt idx="4502">
                  <c:v>0.970364742</c:v>
                </c:pt>
                <c:pt idx="4503">
                  <c:v>0.96775</c:v>
                </c:pt>
                <c:pt idx="4504">
                  <c:v>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0.48346998099999999</c:v>
                </c:pt>
                <c:pt idx="4509">
                  <c:v>0.97027316600000002</c:v>
                </c:pt>
                <c:pt idx="4510">
                  <c:v>0.95139664800000001</c:v>
                </c:pt>
                <c:pt idx="4511">
                  <c:v>0.90632570700000004</c:v>
                </c:pt>
                <c:pt idx="4512">
                  <c:v>0.77664728699999996</c:v>
                </c:pt>
                <c:pt idx="4513">
                  <c:v>0.82099627600000002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2.3358999999999999E-4</c:v>
                </c:pt>
                <c:pt idx="4518">
                  <c:v>0</c:v>
                </c:pt>
                <c:pt idx="4519">
                  <c:v>0.978740367</c:v>
                </c:pt>
                <c:pt idx="4520">
                  <c:v>0.93031914900000001</c:v>
                </c:pt>
                <c:pt idx="4521">
                  <c:v>0.94262491000000004</c:v>
                </c:pt>
                <c:pt idx="4522">
                  <c:v>0.78730158699999997</c:v>
                </c:pt>
                <c:pt idx="4523">
                  <c:v>0.72132724199999998</c:v>
                </c:pt>
                <c:pt idx="4524">
                  <c:v>0.75432041100000002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0.57802424600000002</c:v>
                </c:pt>
                <c:pt idx="4530">
                  <c:v>0.98066225200000001</c:v>
                </c:pt>
                <c:pt idx="4531">
                  <c:v>0.83726415099999996</c:v>
                </c:pt>
                <c:pt idx="4532">
                  <c:v>0.69186465100000005</c:v>
                </c:pt>
                <c:pt idx="4533">
                  <c:v>0.39719626200000002</c:v>
                </c:pt>
                <c:pt idx="4534">
                  <c:v>0.92226644800000002</c:v>
                </c:pt>
                <c:pt idx="4535">
                  <c:v>0</c:v>
                </c:pt>
                <c:pt idx="4536">
                  <c:v>0</c:v>
                </c:pt>
                <c:pt idx="4537">
                  <c:v>0.109569378</c:v>
                </c:pt>
                <c:pt idx="4538">
                  <c:v>0</c:v>
                </c:pt>
                <c:pt idx="4539">
                  <c:v>0</c:v>
                </c:pt>
                <c:pt idx="4540">
                  <c:v>0.98379508599999999</c:v>
                </c:pt>
                <c:pt idx="4541">
                  <c:v>0.89384828900000002</c:v>
                </c:pt>
                <c:pt idx="4542">
                  <c:v>0.57356786299999996</c:v>
                </c:pt>
                <c:pt idx="4543">
                  <c:v>0.44041095899999999</c:v>
                </c:pt>
                <c:pt idx="4544">
                  <c:v>0.77361143700000001</c:v>
                </c:pt>
                <c:pt idx="4545">
                  <c:v>0.75156445599999999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0.52862912799999995</c:v>
                </c:pt>
                <c:pt idx="4552">
                  <c:v>0.92869311300000001</c:v>
                </c:pt>
                <c:pt idx="4553">
                  <c:v>0.41341516900000003</c:v>
                </c:pt>
                <c:pt idx="4554">
                  <c:v>0.25616161599999998</c:v>
                </c:pt>
                <c:pt idx="4555">
                  <c:v>0.30857874499999999</c:v>
                </c:pt>
                <c:pt idx="4556">
                  <c:v>0.51690717200000003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0.19256178099999999</c:v>
                </c:pt>
                <c:pt idx="4561">
                  <c:v>0.80020309700000003</c:v>
                </c:pt>
                <c:pt idx="4562">
                  <c:v>0.84678298799999996</c:v>
                </c:pt>
                <c:pt idx="4563">
                  <c:v>0</c:v>
                </c:pt>
                <c:pt idx="4564">
                  <c:v>0.51321786700000005</c:v>
                </c:pt>
                <c:pt idx="4565">
                  <c:v>0.62327463100000002</c:v>
                </c:pt>
                <c:pt idx="4566">
                  <c:v>0.37357924100000001</c:v>
                </c:pt>
                <c:pt idx="4567">
                  <c:v>0.60782371899999998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4.18082E-3</c:v>
                </c:pt>
                <c:pt idx="4572">
                  <c:v>0.70049019599999995</c:v>
                </c:pt>
                <c:pt idx="4573">
                  <c:v>0.59935738999999999</c:v>
                </c:pt>
                <c:pt idx="4574">
                  <c:v>0.91833238100000003</c:v>
                </c:pt>
                <c:pt idx="4575">
                  <c:v>0</c:v>
                </c:pt>
                <c:pt idx="4576">
                  <c:v>0.47495872300000003</c:v>
                </c:pt>
                <c:pt idx="4577">
                  <c:v>0.66345402399999998</c:v>
                </c:pt>
                <c:pt idx="4578">
                  <c:v>0.80417090499999999</c:v>
                </c:pt>
                <c:pt idx="4579">
                  <c:v>0.596075778</c:v>
                </c:pt>
                <c:pt idx="4580">
                  <c:v>0.55538809300000003</c:v>
                </c:pt>
                <c:pt idx="4581">
                  <c:v>0.61848341200000001</c:v>
                </c:pt>
                <c:pt idx="4582">
                  <c:v>0.40089733399999999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0.13729127999999999</c:v>
                </c:pt>
                <c:pt idx="4588">
                  <c:v>0.37724103599999997</c:v>
                </c:pt>
                <c:pt idx="4589">
                  <c:v>0.69474393499999998</c:v>
                </c:pt>
                <c:pt idx="4590">
                  <c:v>0.50140056</c:v>
                </c:pt>
                <c:pt idx="4591">
                  <c:v>0.18496538100000001</c:v>
                </c:pt>
                <c:pt idx="4592">
                  <c:v>0.104073522</c:v>
                </c:pt>
                <c:pt idx="4593">
                  <c:v>0.48686559600000001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2.8877271999999999E-2</c:v>
                </c:pt>
                <c:pt idx="4598">
                  <c:v>0.77226435500000001</c:v>
                </c:pt>
                <c:pt idx="4599">
                  <c:v>0.96404725199999997</c:v>
                </c:pt>
                <c:pt idx="4600">
                  <c:v>0</c:v>
                </c:pt>
                <c:pt idx="4601">
                  <c:v>0.68633472299999998</c:v>
                </c:pt>
                <c:pt idx="4602">
                  <c:v>0.651032316</c:v>
                </c:pt>
                <c:pt idx="4603">
                  <c:v>0.13081246799999999</c:v>
                </c:pt>
                <c:pt idx="4604">
                  <c:v>0.34939461300000002</c:v>
                </c:pt>
                <c:pt idx="4605">
                  <c:v>0.67061281299999997</c:v>
                </c:pt>
                <c:pt idx="4606">
                  <c:v>0.80066053299999995</c:v>
                </c:pt>
                <c:pt idx="4607">
                  <c:v>0.56262089000000004</c:v>
                </c:pt>
                <c:pt idx="4608">
                  <c:v>0</c:v>
                </c:pt>
                <c:pt idx="4609">
                  <c:v>0</c:v>
                </c:pt>
                <c:pt idx="4610">
                  <c:v>0</c:v>
                </c:pt>
                <c:pt idx="4611">
                  <c:v>0</c:v>
                </c:pt>
                <c:pt idx="4612">
                  <c:v>0</c:v>
                </c:pt>
                <c:pt idx="4613">
                  <c:v>0</c:v>
                </c:pt>
                <c:pt idx="4614">
                  <c:v>0</c:v>
                </c:pt>
                <c:pt idx="4615">
                  <c:v>0</c:v>
                </c:pt>
                <c:pt idx="4616">
                  <c:v>0.58735554000000001</c:v>
                </c:pt>
                <c:pt idx="4617">
                  <c:v>0.22444987799999999</c:v>
                </c:pt>
                <c:pt idx="4618">
                  <c:v>0.73671320100000004</c:v>
                </c:pt>
                <c:pt idx="4619">
                  <c:v>0.89849539599999995</c:v>
                </c:pt>
                <c:pt idx="4620">
                  <c:v>5.9767083999999998E-2</c:v>
                </c:pt>
                <c:pt idx="4621">
                  <c:v>0.45832431299999998</c:v>
                </c:pt>
                <c:pt idx="4622">
                  <c:v>0.25517241400000001</c:v>
                </c:pt>
                <c:pt idx="4623">
                  <c:v>0.43543543499999998</c:v>
                </c:pt>
                <c:pt idx="4624">
                  <c:v>0</c:v>
                </c:pt>
                <c:pt idx="4625">
                  <c:v>0</c:v>
                </c:pt>
                <c:pt idx="4626">
                  <c:v>0</c:v>
                </c:pt>
                <c:pt idx="4627">
                  <c:v>0</c:v>
                </c:pt>
                <c:pt idx="4628">
                  <c:v>0.244662989</c:v>
                </c:pt>
                <c:pt idx="4629">
                  <c:v>0.50487134600000005</c:v>
                </c:pt>
                <c:pt idx="4630">
                  <c:v>0.52897370300000002</c:v>
                </c:pt>
                <c:pt idx="4631">
                  <c:v>0.93731041500000001</c:v>
                </c:pt>
                <c:pt idx="4632">
                  <c:v>0.71250000000000002</c:v>
                </c:pt>
                <c:pt idx="4633">
                  <c:v>5.4117646999999998E-2</c:v>
                </c:pt>
                <c:pt idx="4634">
                  <c:v>0</c:v>
                </c:pt>
                <c:pt idx="4635">
                  <c:v>0</c:v>
                </c:pt>
                <c:pt idx="4636">
                  <c:v>0</c:v>
                </c:pt>
                <c:pt idx="4637">
                  <c:v>0.91346153799999996</c:v>
                </c:pt>
                <c:pt idx="4638">
                  <c:v>0.60805697800000003</c:v>
                </c:pt>
                <c:pt idx="4639">
                  <c:v>0.49370041999999997</c:v>
                </c:pt>
                <c:pt idx="4640">
                  <c:v>0.64540217600000005</c:v>
                </c:pt>
                <c:pt idx="4641">
                  <c:v>0.283340172</c:v>
                </c:pt>
                <c:pt idx="4642">
                  <c:v>0</c:v>
                </c:pt>
                <c:pt idx="4643">
                  <c:v>0.92351598199999996</c:v>
                </c:pt>
                <c:pt idx="4644">
                  <c:v>0</c:v>
                </c:pt>
                <c:pt idx="4645">
                  <c:v>0.84411969399999998</c:v>
                </c:pt>
                <c:pt idx="4646">
                  <c:v>0.66102756900000004</c:v>
                </c:pt>
                <c:pt idx="4647">
                  <c:v>0.49559045000000002</c:v>
                </c:pt>
                <c:pt idx="4648">
                  <c:v>0.751654873</c:v>
                </c:pt>
                <c:pt idx="4649">
                  <c:v>0.83098591499999996</c:v>
                </c:pt>
                <c:pt idx="4650">
                  <c:v>0</c:v>
                </c:pt>
                <c:pt idx="4651">
                  <c:v>0</c:v>
                </c:pt>
                <c:pt idx="4652">
                  <c:v>0</c:v>
                </c:pt>
                <c:pt idx="4653">
                  <c:v>0.379052369</c:v>
                </c:pt>
                <c:pt idx="4654">
                  <c:v>0.73498529999999995</c:v>
                </c:pt>
                <c:pt idx="4655">
                  <c:v>0.79177855799999997</c:v>
                </c:pt>
                <c:pt idx="4656">
                  <c:v>0.79635393499999996</c:v>
                </c:pt>
                <c:pt idx="4657">
                  <c:v>0.29962098500000001</c:v>
                </c:pt>
                <c:pt idx="4658">
                  <c:v>0.38931460200000001</c:v>
                </c:pt>
                <c:pt idx="4659">
                  <c:v>0</c:v>
                </c:pt>
                <c:pt idx="4660">
                  <c:v>0</c:v>
                </c:pt>
                <c:pt idx="4661">
                  <c:v>0.99446167500000004</c:v>
                </c:pt>
                <c:pt idx="4662">
                  <c:v>6.4929693999999996E-2</c:v>
                </c:pt>
                <c:pt idx="4663">
                  <c:v>0</c:v>
                </c:pt>
                <c:pt idx="4664">
                  <c:v>0</c:v>
                </c:pt>
                <c:pt idx="4665">
                  <c:v>0.44596035000000001</c:v>
                </c:pt>
                <c:pt idx="4666">
                  <c:v>0.55345641899999998</c:v>
                </c:pt>
                <c:pt idx="4667">
                  <c:v>0.73289233600000003</c:v>
                </c:pt>
                <c:pt idx="4668">
                  <c:v>0.603295311</c:v>
                </c:pt>
                <c:pt idx="4669">
                  <c:v>0</c:v>
                </c:pt>
                <c:pt idx="4670">
                  <c:v>0</c:v>
                </c:pt>
                <c:pt idx="4671">
                  <c:v>0</c:v>
                </c:pt>
                <c:pt idx="4672">
                  <c:v>0.80549338800000003</c:v>
                </c:pt>
                <c:pt idx="4673">
                  <c:v>0.87674573300000003</c:v>
                </c:pt>
                <c:pt idx="4674">
                  <c:v>0</c:v>
                </c:pt>
                <c:pt idx="4675">
                  <c:v>0</c:v>
                </c:pt>
                <c:pt idx="4676">
                  <c:v>0.86829633299999998</c:v>
                </c:pt>
                <c:pt idx="4677">
                  <c:v>0.48420074299999999</c:v>
                </c:pt>
                <c:pt idx="4678">
                  <c:v>0.40771161299999997</c:v>
                </c:pt>
                <c:pt idx="4679">
                  <c:v>0.68734378600000001</c:v>
                </c:pt>
                <c:pt idx="4680">
                  <c:v>0.175643522</c:v>
                </c:pt>
                <c:pt idx="4681">
                  <c:v>0</c:v>
                </c:pt>
                <c:pt idx="4682">
                  <c:v>0.92984460700000005</c:v>
                </c:pt>
                <c:pt idx="4683">
                  <c:v>0.64523121400000005</c:v>
                </c:pt>
                <c:pt idx="4684">
                  <c:v>0</c:v>
                </c:pt>
                <c:pt idx="4685">
                  <c:v>0</c:v>
                </c:pt>
                <c:pt idx="4686">
                  <c:v>0</c:v>
                </c:pt>
                <c:pt idx="4687">
                  <c:v>0.34905660399999999</c:v>
                </c:pt>
                <c:pt idx="4688">
                  <c:v>0.46072473600000002</c:v>
                </c:pt>
                <c:pt idx="4689">
                  <c:v>0.57491749199999997</c:v>
                </c:pt>
                <c:pt idx="4690">
                  <c:v>0.43087455800000002</c:v>
                </c:pt>
                <c:pt idx="4691">
                  <c:v>0.22610571700000001</c:v>
                </c:pt>
                <c:pt idx="4692">
                  <c:v>0.873617694</c:v>
                </c:pt>
                <c:pt idx="4693">
                  <c:v>0</c:v>
                </c:pt>
                <c:pt idx="4694">
                  <c:v>0</c:v>
                </c:pt>
                <c:pt idx="4695">
                  <c:v>0</c:v>
                </c:pt>
                <c:pt idx="4696">
                  <c:v>0</c:v>
                </c:pt>
                <c:pt idx="4697">
                  <c:v>0</c:v>
                </c:pt>
                <c:pt idx="4698">
                  <c:v>0.80079286400000005</c:v>
                </c:pt>
                <c:pt idx="4699">
                  <c:v>0.75348941899999999</c:v>
                </c:pt>
                <c:pt idx="4700">
                  <c:v>0.67991543300000001</c:v>
                </c:pt>
                <c:pt idx="4701">
                  <c:v>0.56338329799999998</c:v>
                </c:pt>
                <c:pt idx="4702">
                  <c:v>0.26290987599999999</c:v>
                </c:pt>
                <c:pt idx="4703">
                  <c:v>0.39258932499999999</c:v>
                </c:pt>
                <c:pt idx="4704">
                  <c:v>0.307066381</c:v>
                </c:pt>
                <c:pt idx="4705">
                  <c:v>0</c:v>
                </c:pt>
                <c:pt idx="4706">
                  <c:v>0</c:v>
                </c:pt>
                <c:pt idx="4707">
                  <c:v>0</c:v>
                </c:pt>
                <c:pt idx="4708">
                  <c:v>0</c:v>
                </c:pt>
                <c:pt idx="4709">
                  <c:v>0.71172545300000001</c:v>
                </c:pt>
                <c:pt idx="4710">
                  <c:v>0.72909051800000002</c:v>
                </c:pt>
                <c:pt idx="4711">
                  <c:v>0.59186380699999996</c:v>
                </c:pt>
                <c:pt idx="4712">
                  <c:v>0.48706240499999998</c:v>
                </c:pt>
                <c:pt idx="4713">
                  <c:v>0.51528649500000001</c:v>
                </c:pt>
                <c:pt idx="4714">
                  <c:v>0.84091875800000004</c:v>
                </c:pt>
                <c:pt idx="4715">
                  <c:v>1.6115351999999999E-2</c:v>
                </c:pt>
                <c:pt idx="4716">
                  <c:v>0</c:v>
                </c:pt>
                <c:pt idx="4717">
                  <c:v>0</c:v>
                </c:pt>
                <c:pt idx="4718">
                  <c:v>0</c:v>
                </c:pt>
                <c:pt idx="4719">
                  <c:v>0</c:v>
                </c:pt>
                <c:pt idx="4720">
                  <c:v>0.96811819600000004</c:v>
                </c:pt>
                <c:pt idx="4721">
                  <c:v>0.76042983600000003</c:v>
                </c:pt>
                <c:pt idx="4722">
                  <c:v>0.51297742099999999</c:v>
                </c:pt>
                <c:pt idx="4723">
                  <c:v>0.40609656300000002</c:v>
                </c:pt>
                <c:pt idx="4724">
                  <c:v>0.53710034200000001</c:v>
                </c:pt>
                <c:pt idx="4725">
                  <c:v>0.90193842599999996</c:v>
                </c:pt>
                <c:pt idx="4726">
                  <c:v>0.67348715699999995</c:v>
                </c:pt>
                <c:pt idx="4727">
                  <c:v>0</c:v>
                </c:pt>
                <c:pt idx="4728">
                  <c:v>0</c:v>
                </c:pt>
                <c:pt idx="4729">
                  <c:v>0</c:v>
                </c:pt>
                <c:pt idx="4730">
                  <c:v>0</c:v>
                </c:pt>
                <c:pt idx="4731">
                  <c:v>0.95366962499999997</c:v>
                </c:pt>
                <c:pt idx="4732">
                  <c:v>0.97149166799999997</c:v>
                </c:pt>
                <c:pt idx="4733">
                  <c:v>0.58516825900000002</c:v>
                </c:pt>
                <c:pt idx="4734">
                  <c:v>0.63124470799999999</c:v>
                </c:pt>
                <c:pt idx="4735">
                  <c:v>0.49416755000000001</c:v>
                </c:pt>
                <c:pt idx="4736">
                  <c:v>0.101853971</c:v>
                </c:pt>
                <c:pt idx="4737">
                  <c:v>0.88585434200000002</c:v>
                </c:pt>
                <c:pt idx="4738">
                  <c:v>0</c:v>
                </c:pt>
                <c:pt idx="4739">
                  <c:v>0</c:v>
                </c:pt>
                <c:pt idx="4740">
                  <c:v>0</c:v>
                </c:pt>
                <c:pt idx="4741">
                  <c:v>0</c:v>
                </c:pt>
                <c:pt idx="4742">
                  <c:v>0.89875355300000004</c:v>
                </c:pt>
                <c:pt idx="4743">
                  <c:v>0.96702080599999996</c:v>
                </c:pt>
                <c:pt idx="4744">
                  <c:v>0.44917309799999999</c:v>
                </c:pt>
                <c:pt idx="4745">
                  <c:v>0.37803544100000003</c:v>
                </c:pt>
                <c:pt idx="4746">
                  <c:v>0.68379746799999996</c:v>
                </c:pt>
                <c:pt idx="4747">
                  <c:v>0</c:v>
                </c:pt>
                <c:pt idx="4748">
                  <c:v>0.68316831700000002</c:v>
                </c:pt>
                <c:pt idx="4749">
                  <c:v>0</c:v>
                </c:pt>
                <c:pt idx="4750">
                  <c:v>0</c:v>
                </c:pt>
                <c:pt idx="4751">
                  <c:v>0</c:v>
                </c:pt>
                <c:pt idx="4752">
                  <c:v>0.95687836900000001</c:v>
                </c:pt>
                <c:pt idx="4753">
                  <c:v>0.965323814</c:v>
                </c:pt>
                <c:pt idx="4754">
                  <c:v>0.905568386</c:v>
                </c:pt>
                <c:pt idx="4755">
                  <c:v>0.97881462799999996</c:v>
                </c:pt>
                <c:pt idx="4756">
                  <c:v>0.218676123</c:v>
                </c:pt>
                <c:pt idx="4757">
                  <c:v>0.83429672399999999</c:v>
                </c:pt>
                <c:pt idx="4758">
                  <c:v>0.17940446700000001</c:v>
                </c:pt>
                <c:pt idx="4759">
                  <c:v>0</c:v>
                </c:pt>
                <c:pt idx="4760">
                  <c:v>0</c:v>
                </c:pt>
                <c:pt idx="4761">
                  <c:v>0</c:v>
                </c:pt>
                <c:pt idx="4762">
                  <c:v>0</c:v>
                </c:pt>
                <c:pt idx="4763">
                  <c:v>0.96757553399999996</c:v>
                </c:pt>
                <c:pt idx="4764">
                  <c:v>0.93623051499999999</c:v>
                </c:pt>
                <c:pt idx="4765">
                  <c:v>0.76118699999999995</c:v>
                </c:pt>
                <c:pt idx="4766">
                  <c:v>0</c:v>
                </c:pt>
                <c:pt idx="4767">
                  <c:v>0.75024201400000001</c:v>
                </c:pt>
                <c:pt idx="4768">
                  <c:v>0.96612430000000005</c:v>
                </c:pt>
                <c:pt idx="4769">
                  <c:v>0.69808711700000003</c:v>
                </c:pt>
                <c:pt idx="4770">
                  <c:v>0</c:v>
                </c:pt>
                <c:pt idx="4771">
                  <c:v>0</c:v>
                </c:pt>
                <c:pt idx="4772">
                  <c:v>0</c:v>
                </c:pt>
                <c:pt idx="4773">
                  <c:v>0.969835907</c:v>
                </c:pt>
                <c:pt idx="4774">
                  <c:v>0.94809866399999998</c:v>
                </c:pt>
                <c:pt idx="4775">
                  <c:v>0.84772447699999998</c:v>
                </c:pt>
                <c:pt idx="4776">
                  <c:v>0.96900982599999996</c:v>
                </c:pt>
                <c:pt idx="4777">
                  <c:v>0.36682901800000001</c:v>
                </c:pt>
                <c:pt idx="4778">
                  <c:v>0.98393171000000001</c:v>
                </c:pt>
                <c:pt idx="4779">
                  <c:v>0.19874419900000001</c:v>
                </c:pt>
                <c:pt idx="4780">
                  <c:v>0</c:v>
                </c:pt>
                <c:pt idx="4781">
                  <c:v>0</c:v>
                </c:pt>
                <c:pt idx="4782">
                  <c:v>0</c:v>
                </c:pt>
                <c:pt idx="4783">
                  <c:v>0</c:v>
                </c:pt>
                <c:pt idx="4784">
                  <c:v>0.91162790699999996</c:v>
                </c:pt>
                <c:pt idx="4785">
                  <c:v>0.68659517400000003</c:v>
                </c:pt>
                <c:pt idx="4786">
                  <c:v>0.95302569800000003</c:v>
                </c:pt>
                <c:pt idx="4787">
                  <c:v>0.94596026499999997</c:v>
                </c:pt>
                <c:pt idx="4788">
                  <c:v>0.69232962600000003</c:v>
                </c:pt>
                <c:pt idx="4789">
                  <c:v>0.737388296</c:v>
                </c:pt>
                <c:pt idx="4790">
                  <c:v>0</c:v>
                </c:pt>
                <c:pt idx="4791">
                  <c:v>0</c:v>
                </c:pt>
                <c:pt idx="4792">
                  <c:v>0</c:v>
                </c:pt>
                <c:pt idx="4793">
                  <c:v>0</c:v>
                </c:pt>
                <c:pt idx="4794">
                  <c:v>0.98054275499999999</c:v>
                </c:pt>
                <c:pt idx="4795">
                  <c:v>0.964011799</c:v>
                </c:pt>
                <c:pt idx="4796">
                  <c:v>0.86937840200000005</c:v>
                </c:pt>
                <c:pt idx="4797">
                  <c:v>0.56985187299999995</c:v>
                </c:pt>
                <c:pt idx="4798">
                  <c:v>0.94459582200000003</c:v>
                </c:pt>
                <c:pt idx="4799">
                  <c:v>0.89870203199999998</c:v>
                </c:pt>
                <c:pt idx="4800">
                  <c:v>0.11566617899999999</c:v>
                </c:pt>
                <c:pt idx="4801">
                  <c:v>0</c:v>
                </c:pt>
                <c:pt idx="4802">
                  <c:v>0</c:v>
                </c:pt>
                <c:pt idx="4803">
                  <c:v>0</c:v>
                </c:pt>
                <c:pt idx="4804">
                  <c:v>0.92733564000000002</c:v>
                </c:pt>
                <c:pt idx="4805">
                  <c:v>0.97202797200000002</c:v>
                </c:pt>
                <c:pt idx="4806">
                  <c:v>0.98256827400000002</c:v>
                </c:pt>
                <c:pt idx="4807">
                  <c:v>2.9459899999999999E-3</c:v>
                </c:pt>
                <c:pt idx="4808">
                  <c:v>0.80559126000000003</c:v>
                </c:pt>
                <c:pt idx="4809">
                  <c:v>0.80765357500000001</c:v>
                </c:pt>
                <c:pt idx="4810">
                  <c:v>0.59273827499999998</c:v>
                </c:pt>
                <c:pt idx="4811">
                  <c:v>0</c:v>
                </c:pt>
                <c:pt idx="4812">
                  <c:v>0</c:v>
                </c:pt>
                <c:pt idx="4813">
                  <c:v>0</c:v>
                </c:pt>
                <c:pt idx="4814">
                  <c:v>0.94328358199999995</c:v>
                </c:pt>
                <c:pt idx="4815">
                  <c:v>0.23913704</c:v>
                </c:pt>
                <c:pt idx="4816">
                  <c:v>0.95657530000000002</c:v>
                </c:pt>
                <c:pt idx="4817">
                  <c:v>0.90276959300000004</c:v>
                </c:pt>
                <c:pt idx="4818">
                  <c:v>0.97520184499999996</c:v>
                </c:pt>
                <c:pt idx="4819">
                  <c:v>0.89359783599999998</c:v>
                </c:pt>
                <c:pt idx="4820">
                  <c:v>0.26588162399999998</c:v>
                </c:pt>
                <c:pt idx="4821">
                  <c:v>0</c:v>
                </c:pt>
                <c:pt idx="4822">
                  <c:v>0</c:v>
                </c:pt>
                <c:pt idx="4823">
                  <c:v>0</c:v>
                </c:pt>
                <c:pt idx="4824">
                  <c:v>0.70427449799999997</c:v>
                </c:pt>
                <c:pt idx="4825">
                  <c:v>0.72525891799999997</c:v>
                </c:pt>
                <c:pt idx="4826">
                  <c:v>0.95684086899999998</c:v>
                </c:pt>
                <c:pt idx="4827">
                  <c:v>0.52281918000000005</c:v>
                </c:pt>
                <c:pt idx="4828">
                  <c:v>0.77298948099999998</c:v>
                </c:pt>
                <c:pt idx="4829">
                  <c:v>0.847145488</c:v>
                </c:pt>
                <c:pt idx="4830">
                  <c:v>0.80174346200000002</c:v>
                </c:pt>
                <c:pt idx="4831">
                  <c:v>0.72991583800000004</c:v>
                </c:pt>
                <c:pt idx="4832">
                  <c:v>0.67463984799999999</c:v>
                </c:pt>
                <c:pt idx="4833">
                  <c:v>0.84997413300000002</c:v>
                </c:pt>
                <c:pt idx="4834">
                  <c:v>0.23114293</c:v>
                </c:pt>
                <c:pt idx="4835">
                  <c:v>0</c:v>
                </c:pt>
                <c:pt idx="4836">
                  <c:v>0.90958049900000004</c:v>
                </c:pt>
                <c:pt idx="4837">
                  <c:v>0.97378178000000004</c:v>
                </c:pt>
                <c:pt idx="4838">
                  <c:v>0.82990982000000002</c:v>
                </c:pt>
                <c:pt idx="4839">
                  <c:v>0.55760586700000003</c:v>
                </c:pt>
                <c:pt idx="4840">
                  <c:v>0.83049932500000001</c:v>
                </c:pt>
                <c:pt idx="4841">
                  <c:v>0.95661819100000001</c:v>
                </c:pt>
                <c:pt idx="4842">
                  <c:v>9.8809220000000003E-3</c:v>
                </c:pt>
                <c:pt idx="4843">
                  <c:v>0.69601203899999997</c:v>
                </c:pt>
                <c:pt idx="4844">
                  <c:v>0.86198675499999999</c:v>
                </c:pt>
                <c:pt idx="4845">
                  <c:v>0.83726972099999997</c:v>
                </c:pt>
                <c:pt idx="4846">
                  <c:v>0.63440600000000003</c:v>
                </c:pt>
                <c:pt idx="4847">
                  <c:v>0.83481210900000002</c:v>
                </c:pt>
                <c:pt idx="4848">
                  <c:v>0.84376762500000002</c:v>
                </c:pt>
                <c:pt idx="4849">
                  <c:v>0.81701905500000005</c:v>
                </c:pt>
                <c:pt idx="4850">
                  <c:v>0.37131681900000002</c:v>
                </c:pt>
                <c:pt idx="4851">
                  <c:v>0.62429454399999995</c:v>
                </c:pt>
                <c:pt idx="4852">
                  <c:v>0.64348274100000002</c:v>
                </c:pt>
                <c:pt idx="4853">
                  <c:v>0.85533956099999997</c:v>
                </c:pt>
                <c:pt idx="4854">
                  <c:v>0.78147404600000003</c:v>
                </c:pt>
                <c:pt idx="4855">
                  <c:v>0.78872437399999995</c:v>
                </c:pt>
                <c:pt idx="4856">
                  <c:v>0.65050121900000002</c:v>
                </c:pt>
                <c:pt idx="4857">
                  <c:v>0.68172790500000002</c:v>
                </c:pt>
                <c:pt idx="4858">
                  <c:v>0.62375745500000002</c:v>
                </c:pt>
                <c:pt idx="4859">
                  <c:v>0.70917498199999995</c:v>
                </c:pt>
                <c:pt idx="4860">
                  <c:v>0.86648575299999997</c:v>
                </c:pt>
                <c:pt idx="4861">
                  <c:v>0.78968031400000005</c:v>
                </c:pt>
                <c:pt idx="4862">
                  <c:v>0.92036063099999998</c:v>
                </c:pt>
                <c:pt idx="4863">
                  <c:v>0.782661783</c:v>
                </c:pt>
                <c:pt idx="4864">
                  <c:v>0.76250952500000002</c:v>
                </c:pt>
                <c:pt idx="4865">
                  <c:v>0.82566900499999996</c:v>
                </c:pt>
                <c:pt idx="4866">
                  <c:v>0.50343683299999997</c:v>
                </c:pt>
                <c:pt idx="4867">
                  <c:v>0.95729087700000004</c:v>
                </c:pt>
                <c:pt idx="4868">
                  <c:v>0.66197854599999995</c:v>
                </c:pt>
                <c:pt idx="4869">
                  <c:v>0.90179909999999996</c:v>
                </c:pt>
                <c:pt idx="4870">
                  <c:v>0.70053475899999995</c:v>
                </c:pt>
                <c:pt idx="4871">
                  <c:v>0.97046413499999995</c:v>
                </c:pt>
                <c:pt idx="4872">
                  <c:v>0.89723224999999995</c:v>
                </c:pt>
                <c:pt idx="4873">
                  <c:v>0.92791926999999996</c:v>
                </c:pt>
                <c:pt idx="4874">
                  <c:v>0.93564228500000002</c:v>
                </c:pt>
                <c:pt idx="4875">
                  <c:v>0.930743243</c:v>
                </c:pt>
                <c:pt idx="4876">
                  <c:v>0.98355345100000002</c:v>
                </c:pt>
                <c:pt idx="4877">
                  <c:v>0.981209781</c:v>
                </c:pt>
                <c:pt idx="4878">
                  <c:v>0.94600550999999999</c:v>
                </c:pt>
                <c:pt idx="4879">
                  <c:v>0.94387895499999996</c:v>
                </c:pt>
                <c:pt idx="4880">
                  <c:v>0.98129496400000005</c:v>
                </c:pt>
                <c:pt idx="4881">
                  <c:v>0.96657294599999999</c:v>
                </c:pt>
                <c:pt idx="4882">
                  <c:v>0.700943396</c:v>
                </c:pt>
                <c:pt idx="4883">
                  <c:v>0.90056461700000001</c:v>
                </c:pt>
                <c:pt idx="4884">
                  <c:v>0.63568542100000003</c:v>
                </c:pt>
                <c:pt idx="4885">
                  <c:v>0.39916731700000002</c:v>
                </c:pt>
                <c:pt idx="4886">
                  <c:v>0</c:v>
                </c:pt>
                <c:pt idx="4887">
                  <c:v>0</c:v>
                </c:pt>
                <c:pt idx="4888">
                  <c:v>0</c:v>
                </c:pt>
                <c:pt idx="4889">
                  <c:v>0</c:v>
                </c:pt>
                <c:pt idx="4890">
                  <c:v>0</c:v>
                </c:pt>
                <c:pt idx="4891">
                  <c:v>7.5110457000000005E-2</c:v>
                </c:pt>
                <c:pt idx="4892">
                  <c:v>0</c:v>
                </c:pt>
                <c:pt idx="4893">
                  <c:v>0.40829297799999997</c:v>
                </c:pt>
                <c:pt idx="4894">
                  <c:v>0</c:v>
                </c:pt>
                <c:pt idx="4895">
                  <c:v>0.129965948</c:v>
                </c:pt>
                <c:pt idx="4896">
                  <c:v>0.94539130400000004</c:v>
                </c:pt>
                <c:pt idx="4897">
                  <c:v>0</c:v>
                </c:pt>
                <c:pt idx="4898">
                  <c:v>0.81308411199999997</c:v>
                </c:pt>
                <c:pt idx="4899">
                  <c:v>0.93503937000000004</c:v>
                </c:pt>
                <c:pt idx="4900">
                  <c:v>0</c:v>
                </c:pt>
                <c:pt idx="4901">
                  <c:v>2.8571428999999999E-2</c:v>
                </c:pt>
                <c:pt idx="4902">
                  <c:v>0.87615838199999996</c:v>
                </c:pt>
                <c:pt idx="4903">
                  <c:v>0.66925675699999998</c:v>
                </c:pt>
                <c:pt idx="4904">
                  <c:v>0</c:v>
                </c:pt>
                <c:pt idx="4905">
                  <c:v>0.218181818</c:v>
                </c:pt>
                <c:pt idx="4906">
                  <c:v>0.83551068900000003</c:v>
                </c:pt>
                <c:pt idx="4907">
                  <c:v>0</c:v>
                </c:pt>
                <c:pt idx="4908">
                  <c:v>0.43459037700000003</c:v>
                </c:pt>
                <c:pt idx="4909">
                  <c:v>0</c:v>
                </c:pt>
                <c:pt idx="4910">
                  <c:v>0.62385321100000002</c:v>
                </c:pt>
                <c:pt idx="4911">
                  <c:v>0.85667396100000004</c:v>
                </c:pt>
                <c:pt idx="4912">
                  <c:v>0</c:v>
                </c:pt>
                <c:pt idx="4913">
                  <c:v>0.88332007400000001</c:v>
                </c:pt>
                <c:pt idx="4914">
                  <c:v>0.31951975199999999</c:v>
                </c:pt>
                <c:pt idx="4915">
                  <c:v>0.90942653200000001</c:v>
                </c:pt>
                <c:pt idx="4916">
                  <c:v>0</c:v>
                </c:pt>
                <c:pt idx="4917">
                  <c:v>0.91868017700000004</c:v>
                </c:pt>
                <c:pt idx="4918">
                  <c:v>0</c:v>
                </c:pt>
                <c:pt idx="4919">
                  <c:v>0.97467382999999996</c:v>
                </c:pt>
                <c:pt idx="4920">
                  <c:v>0.65493538600000001</c:v>
                </c:pt>
                <c:pt idx="4921">
                  <c:v>0.91165553099999996</c:v>
                </c:pt>
                <c:pt idx="4922">
                  <c:v>0</c:v>
                </c:pt>
                <c:pt idx="4923">
                  <c:v>0.90889780499999995</c:v>
                </c:pt>
                <c:pt idx="4924">
                  <c:v>0.12888888900000001</c:v>
                </c:pt>
                <c:pt idx="4925">
                  <c:v>0.70674230900000001</c:v>
                </c:pt>
                <c:pt idx="4926">
                  <c:v>0.79559559599999996</c:v>
                </c:pt>
                <c:pt idx="4927">
                  <c:v>0</c:v>
                </c:pt>
                <c:pt idx="4928">
                  <c:v>0.82942603100000001</c:v>
                </c:pt>
                <c:pt idx="4929">
                  <c:v>0</c:v>
                </c:pt>
                <c:pt idx="4930">
                  <c:v>0.88031242799999998</c:v>
                </c:pt>
                <c:pt idx="4931">
                  <c:v>0.7486353</c:v>
                </c:pt>
                <c:pt idx="4932">
                  <c:v>0.542602892</c:v>
                </c:pt>
                <c:pt idx="4933">
                  <c:v>0.92555028100000003</c:v>
                </c:pt>
                <c:pt idx="4934">
                  <c:v>0</c:v>
                </c:pt>
                <c:pt idx="4935">
                  <c:v>0.93238213400000003</c:v>
                </c:pt>
                <c:pt idx="4936">
                  <c:v>8.169328E-3</c:v>
                </c:pt>
                <c:pt idx="4937">
                  <c:v>0.83611838100000002</c:v>
                </c:pt>
                <c:pt idx="4938">
                  <c:v>0.90323937700000001</c:v>
                </c:pt>
                <c:pt idx="4939">
                  <c:v>0.81576635900000005</c:v>
                </c:pt>
                <c:pt idx="4940">
                  <c:v>0.98363372699999996</c:v>
                </c:pt>
                <c:pt idx="4941">
                  <c:v>0</c:v>
                </c:pt>
                <c:pt idx="4942">
                  <c:v>0.972162741</c:v>
                </c:pt>
                <c:pt idx="4943">
                  <c:v>0.44190997599999998</c:v>
                </c:pt>
                <c:pt idx="4944">
                  <c:v>0.92501258200000003</c:v>
                </c:pt>
                <c:pt idx="4945">
                  <c:v>0.90672963399999995</c:v>
                </c:pt>
                <c:pt idx="4946">
                  <c:v>0</c:v>
                </c:pt>
                <c:pt idx="4947">
                  <c:v>0.68411867400000004</c:v>
                </c:pt>
                <c:pt idx="4948">
                  <c:v>0.98475887200000001</c:v>
                </c:pt>
                <c:pt idx="4949">
                  <c:v>0</c:v>
                </c:pt>
                <c:pt idx="4950">
                  <c:v>0.94233159300000002</c:v>
                </c:pt>
                <c:pt idx="4951">
                  <c:v>0.88306565199999998</c:v>
                </c:pt>
                <c:pt idx="4952">
                  <c:v>0.90879641200000005</c:v>
                </c:pt>
                <c:pt idx="4953">
                  <c:v>0.94430162799999995</c:v>
                </c:pt>
                <c:pt idx="4954">
                  <c:v>0</c:v>
                </c:pt>
                <c:pt idx="4955">
                  <c:v>0.72910902</c:v>
                </c:pt>
                <c:pt idx="4956">
                  <c:v>0.94154602600000004</c:v>
                </c:pt>
                <c:pt idx="4957">
                  <c:v>0.36287192800000001</c:v>
                </c:pt>
                <c:pt idx="4958">
                  <c:v>0.932676956</c:v>
                </c:pt>
                <c:pt idx="4959">
                  <c:v>0.99105498599999997</c:v>
                </c:pt>
                <c:pt idx="4960">
                  <c:v>0</c:v>
                </c:pt>
                <c:pt idx="4961">
                  <c:v>0.75482315099999997</c:v>
                </c:pt>
                <c:pt idx="4962">
                  <c:v>0.89751216899999997</c:v>
                </c:pt>
                <c:pt idx="4963">
                  <c:v>0</c:v>
                </c:pt>
                <c:pt idx="4964">
                  <c:v>0.86342141900000002</c:v>
                </c:pt>
                <c:pt idx="4965">
                  <c:v>0.82580810699999996</c:v>
                </c:pt>
                <c:pt idx="4966">
                  <c:v>0.94546514999999998</c:v>
                </c:pt>
                <c:pt idx="4967">
                  <c:v>0.93795620400000002</c:v>
                </c:pt>
                <c:pt idx="4968">
                  <c:v>0.93960923600000001</c:v>
                </c:pt>
                <c:pt idx="4969">
                  <c:v>0</c:v>
                </c:pt>
                <c:pt idx="4970">
                  <c:v>0.79291315699999998</c:v>
                </c:pt>
                <c:pt idx="4971">
                  <c:v>0.94546550200000001</c:v>
                </c:pt>
                <c:pt idx="4972">
                  <c:v>0.16913687899999999</c:v>
                </c:pt>
                <c:pt idx="4973">
                  <c:v>0.55847772299999998</c:v>
                </c:pt>
                <c:pt idx="4974">
                  <c:v>0.95231788100000003</c:v>
                </c:pt>
                <c:pt idx="4975">
                  <c:v>0.99708549199999996</c:v>
                </c:pt>
                <c:pt idx="4976">
                  <c:v>0</c:v>
                </c:pt>
                <c:pt idx="4977">
                  <c:v>0.81599479799999997</c:v>
                </c:pt>
                <c:pt idx="4978">
                  <c:v>0.99310797500000003</c:v>
                </c:pt>
                <c:pt idx="4979">
                  <c:v>0</c:v>
                </c:pt>
                <c:pt idx="4980">
                  <c:v>0.84520325200000002</c:v>
                </c:pt>
                <c:pt idx="4981">
                  <c:v>0.90665236100000002</c:v>
                </c:pt>
                <c:pt idx="4982">
                  <c:v>0.569196429</c:v>
                </c:pt>
                <c:pt idx="4983">
                  <c:v>0.69112189599999996</c:v>
                </c:pt>
                <c:pt idx="4984">
                  <c:v>0.90490797499999998</c:v>
                </c:pt>
                <c:pt idx="4985">
                  <c:v>0.97834179399999999</c:v>
                </c:pt>
                <c:pt idx="4986">
                  <c:v>0</c:v>
                </c:pt>
                <c:pt idx="4987">
                  <c:v>0.91045284299999996</c:v>
                </c:pt>
                <c:pt idx="4988">
                  <c:v>0.94783498099999997</c:v>
                </c:pt>
                <c:pt idx="4989">
                  <c:v>6.5056678000000007E-2</c:v>
                </c:pt>
                <c:pt idx="4990">
                  <c:v>0.93532182100000005</c:v>
                </c:pt>
                <c:pt idx="4991">
                  <c:v>0.93472090799999996</c:v>
                </c:pt>
                <c:pt idx="4992">
                  <c:v>0.83015267199999998</c:v>
                </c:pt>
                <c:pt idx="4993">
                  <c:v>0</c:v>
                </c:pt>
                <c:pt idx="4994">
                  <c:v>0.589182969</c:v>
                </c:pt>
                <c:pt idx="4995">
                  <c:v>0.88039673299999999</c:v>
                </c:pt>
                <c:pt idx="4996">
                  <c:v>0.63179685299999999</c:v>
                </c:pt>
                <c:pt idx="4997">
                  <c:v>0</c:v>
                </c:pt>
                <c:pt idx="4998">
                  <c:v>0.91350087700000004</c:v>
                </c:pt>
                <c:pt idx="4999">
                  <c:v>0.96176470599999997</c:v>
                </c:pt>
                <c:pt idx="5000">
                  <c:v>0.57933579300000004</c:v>
                </c:pt>
                <c:pt idx="5001">
                  <c:v>0.67131625699999997</c:v>
                </c:pt>
                <c:pt idx="5002">
                  <c:v>0.80559440599999999</c:v>
                </c:pt>
                <c:pt idx="5003">
                  <c:v>0.49784946200000002</c:v>
                </c:pt>
                <c:pt idx="5004">
                  <c:v>0</c:v>
                </c:pt>
                <c:pt idx="5005">
                  <c:v>0.49735703999999997</c:v>
                </c:pt>
                <c:pt idx="5006">
                  <c:v>0.86049926600000004</c:v>
                </c:pt>
                <c:pt idx="5007">
                  <c:v>0.68030564500000001</c:v>
                </c:pt>
                <c:pt idx="5008">
                  <c:v>1.4340344E-2</c:v>
                </c:pt>
                <c:pt idx="5009">
                  <c:v>0.94917407899999995</c:v>
                </c:pt>
                <c:pt idx="5010">
                  <c:v>0.92908989399999997</c:v>
                </c:pt>
                <c:pt idx="5011">
                  <c:v>0.72059541199999999</c:v>
                </c:pt>
                <c:pt idx="5012">
                  <c:v>0</c:v>
                </c:pt>
                <c:pt idx="5013">
                  <c:v>0.79227727400000003</c:v>
                </c:pt>
                <c:pt idx="5014">
                  <c:v>0.86730674500000005</c:v>
                </c:pt>
                <c:pt idx="5015">
                  <c:v>0.84564102600000002</c:v>
                </c:pt>
                <c:pt idx="5016">
                  <c:v>0</c:v>
                </c:pt>
                <c:pt idx="5017">
                  <c:v>3.1226390999999999E-2</c:v>
                </c:pt>
                <c:pt idx="5018">
                  <c:v>0.81394335500000004</c:v>
                </c:pt>
                <c:pt idx="5019">
                  <c:v>0.97462189200000005</c:v>
                </c:pt>
                <c:pt idx="5020">
                  <c:v>0.74479166699999999</c:v>
                </c:pt>
                <c:pt idx="5021">
                  <c:v>0.97093727299999999</c:v>
                </c:pt>
                <c:pt idx="5022">
                  <c:v>0.69701455700000003</c:v>
                </c:pt>
                <c:pt idx="5023">
                  <c:v>0.89382139100000002</c:v>
                </c:pt>
                <c:pt idx="5024">
                  <c:v>0</c:v>
                </c:pt>
                <c:pt idx="5025">
                  <c:v>0.45927209699999999</c:v>
                </c:pt>
                <c:pt idx="5026">
                  <c:v>0.75826296699999995</c:v>
                </c:pt>
                <c:pt idx="5027">
                  <c:v>0.94570608199999995</c:v>
                </c:pt>
                <c:pt idx="5028">
                  <c:v>7.7609619999999997E-3</c:v>
                </c:pt>
                <c:pt idx="5029">
                  <c:v>0</c:v>
                </c:pt>
                <c:pt idx="5030">
                  <c:v>0.82415094300000002</c:v>
                </c:pt>
                <c:pt idx="5031">
                  <c:v>0.65937576799999997</c:v>
                </c:pt>
                <c:pt idx="5032">
                  <c:v>0.99025974000000005</c:v>
                </c:pt>
                <c:pt idx="5033">
                  <c:v>0.56628881200000003</c:v>
                </c:pt>
                <c:pt idx="5034">
                  <c:v>0.70213918200000003</c:v>
                </c:pt>
                <c:pt idx="5035">
                  <c:v>0.92681548499999999</c:v>
                </c:pt>
                <c:pt idx="5036">
                  <c:v>0</c:v>
                </c:pt>
                <c:pt idx="5037">
                  <c:v>0.68538189199999999</c:v>
                </c:pt>
                <c:pt idx="5038">
                  <c:v>0</c:v>
                </c:pt>
                <c:pt idx="5039">
                  <c:v>0.95387719800000004</c:v>
                </c:pt>
                <c:pt idx="5040">
                  <c:v>0.69259606399999996</c:v>
                </c:pt>
                <c:pt idx="5041">
                  <c:v>0</c:v>
                </c:pt>
                <c:pt idx="5042">
                  <c:v>0.84472404899999998</c:v>
                </c:pt>
                <c:pt idx="5043">
                  <c:v>0.78563348399999999</c:v>
                </c:pt>
                <c:pt idx="5044">
                  <c:v>0.97062279699999998</c:v>
                </c:pt>
                <c:pt idx="5045">
                  <c:v>0</c:v>
                </c:pt>
                <c:pt idx="5046">
                  <c:v>9.1722595000000004E-2</c:v>
                </c:pt>
                <c:pt idx="5047">
                  <c:v>0.61989606500000005</c:v>
                </c:pt>
                <c:pt idx="5048">
                  <c:v>0.81116121799999996</c:v>
                </c:pt>
                <c:pt idx="5049">
                  <c:v>0.11376673</c:v>
                </c:pt>
                <c:pt idx="5050">
                  <c:v>0</c:v>
                </c:pt>
                <c:pt idx="5051">
                  <c:v>0.69653767799999999</c:v>
                </c:pt>
                <c:pt idx="5052">
                  <c:v>0.91023441999999999</c:v>
                </c:pt>
                <c:pt idx="5053">
                  <c:v>0.58831400499999997</c:v>
                </c:pt>
                <c:pt idx="5054">
                  <c:v>0.12819767400000001</c:v>
                </c:pt>
                <c:pt idx="5055">
                  <c:v>0.80575149199999996</c:v>
                </c:pt>
                <c:pt idx="5056">
                  <c:v>0.98337028800000004</c:v>
                </c:pt>
                <c:pt idx="5057">
                  <c:v>0</c:v>
                </c:pt>
                <c:pt idx="5058">
                  <c:v>0</c:v>
                </c:pt>
                <c:pt idx="5059">
                  <c:v>0.83536585399999996</c:v>
                </c:pt>
                <c:pt idx="5060">
                  <c:v>0.78078620099999996</c:v>
                </c:pt>
                <c:pt idx="5061">
                  <c:v>0.58302956699999997</c:v>
                </c:pt>
                <c:pt idx="5062">
                  <c:v>0</c:v>
                </c:pt>
                <c:pt idx="5063">
                  <c:v>0.34208273900000002</c:v>
                </c:pt>
                <c:pt idx="5064">
                  <c:v>0.88285714299999996</c:v>
                </c:pt>
                <c:pt idx="5065">
                  <c:v>0.97428424499999999</c:v>
                </c:pt>
                <c:pt idx="5066">
                  <c:v>0</c:v>
                </c:pt>
                <c:pt idx="5067">
                  <c:v>0</c:v>
                </c:pt>
                <c:pt idx="5068">
                  <c:v>0.61592318499999998</c:v>
                </c:pt>
                <c:pt idx="5069">
                  <c:v>0.95874263299999996</c:v>
                </c:pt>
                <c:pt idx="5070">
                  <c:v>6.3902299999999995E-2</c:v>
                </c:pt>
                <c:pt idx="5071">
                  <c:v>3.2597266E-2</c:v>
                </c:pt>
                <c:pt idx="5072">
                  <c:v>0.87940061400000002</c:v>
                </c:pt>
                <c:pt idx="5073">
                  <c:v>0.617071598</c:v>
                </c:pt>
                <c:pt idx="5074">
                  <c:v>0.95702479299999998</c:v>
                </c:pt>
                <c:pt idx="5075">
                  <c:v>2.6766600000000001E-4</c:v>
                </c:pt>
                <c:pt idx="5076">
                  <c:v>0.65996074599999999</c:v>
                </c:pt>
                <c:pt idx="5077">
                  <c:v>0</c:v>
                </c:pt>
                <c:pt idx="5078">
                  <c:v>0.99033342700000004</c:v>
                </c:pt>
                <c:pt idx="5079">
                  <c:v>0</c:v>
                </c:pt>
                <c:pt idx="5080">
                  <c:v>0.70088845</c:v>
                </c:pt>
                <c:pt idx="5081">
                  <c:v>0.98941193299999997</c:v>
                </c:pt>
                <c:pt idx="5082">
                  <c:v>0.56076335899999996</c:v>
                </c:pt>
                <c:pt idx="5083">
                  <c:v>6.0264389999999998E-3</c:v>
                </c:pt>
                <c:pt idx="5084">
                  <c:v>1.0828369999999999E-3</c:v>
                </c:pt>
                <c:pt idx="5085">
                  <c:v>0.65438936599999997</c:v>
                </c:pt>
                <c:pt idx="5086">
                  <c:v>0.93791234700000004</c:v>
                </c:pt>
                <c:pt idx="5087">
                  <c:v>0</c:v>
                </c:pt>
                <c:pt idx="5088">
                  <c:v>0</c:v>
                </c:pt>
                <c:pt idx="5089">
                  <c:v>0.71965404099999997</c:v>
                </c:pt>
                <c:pt idx="5090">
                  <c:v>0</c:v>
                </c:pt>
                <c:pt idx="5091">
                  <c:v>0.96670135300000004</c:v>
                </c:pt>
                <c:pt idx="5092">
                  <c:v>0</c:v>
                </c:pt>
                <c:pt idx="5093">
                  <c:v>1.0245901999999999E-2</c:v>
                </c:pt>
                <c:pt idx="5094">
                  <c:v>0.84719512200000002</c:v>
                </c:pt>
                <c:pt idx="5095">
                  <c:v>0.93149569700000001</c:v>
                </c:pt>
                <c:pt idx="5096">
                  <c:v>0.77947817399999997</c:v>
                </c:pt>
                <c:pt idx="5097">
                  <c:v>0</c:v>
                </c:pt>
                <c:pt idx="5098">
                  <c:v>0.97603286899999997</c:v>
                </c:pt>
                <c:pt idx="5099">
                  <c:v>0</c:v>
                </c:pt>
                <c:pt idx="5100">
                  <c:v>0</c:v>
                </c:pt>
                <c:pt idx="5101">
                  <c:v>2.0313943000000001E-2</c:v>
                </c:pt>
                <c:pt idx="5102">
                  <c:v>0.86517728100000002</c:v>
                </c:pt>
                <c:pt idx="5103">
                  <c:v>0.46896457000000003</c:v>
                </c:pt>
                <c:pt idx="5104">
                  <c:v>0</c:v>
                </c:pt>
                <c:pt idx="5105">
                  <c:v>0.60672434600000003</c:v>
                </c:pt>
                <c:pt idx="5106">
                  <c:v>0</c:v>
                </c:pt>
                <c:pt idx="5107">
                  <c:v>0.99137931000000001</c:v>
                </c:pt>
                <c:pt idx="5108">
                  <c:v>0</c:v>
                </c:pt>
                <c:pt idx="5109">
                  <c:v>0</c:v>
                </c:pt>
                <c:pt idx="5110">
                  <c:v>1.7167381999999998E-2</c:v>
                </c:pt>
                <c:pt idx="5111">
                  <c:v>0.91943958000000003</c:v>
                </c:pt>
                <c:pt idx="5112">
                  <c:v>0</c:v>
                </c:pt>
                <c:pt idx="5113">
                  <c:v>0</c:v>
                </c:pt>
                <c:pt idx="5114">
                  <c:v>0</c:v>
                </c:pt>
                <c:pt idx="5115">
                  <c:v>0.631511924</c:v>
                </c:pt>
                <c:pt idx="5116">
                  <c:v>0.96087996200000003</c:v>
                </c:pt>
                <c:pt idx="5117">
                  <c:v>0</c:v>
                </c:pt>
                <c:pt idx="5118">
                  <c:v>0</c:v>
                </c:pt>
                <c:pt idx="5119">
                  <c:v>2.40067E-4</c:v>
                </c:pt>
                <c:pt idx="5120">
                  <c:v>0.84860340300000003</c:v>
                </c:pt>
                <c:pt idx="5121">
                  <c:v>0</c:v>
                </c:pt>
                <c:pt idx="5122">
                  <c:v>0</c:v>
                </c:pt>
                <c:pt idx="5123">
                  <c:v>1.04351E-4</c:v>
                </c:pt>
                <c:pt idx="5124">
                  <c:v>0.56174029700000006</c:v>
                </c:pt>
                <c:pt idx="5125">
                  <c:v>0</c:v>
                </c:pt>
                <c:pt idx="5126">
                  <c:v>0.518708426</c:v>
                </c:pt>
                <c:pt idx="5127">
                  <c:v>0</c:v>
                </c:pt>
                <c:pt idx="5128">
                  <c:v>0</c:v>
                </c:pt>
                <c:pt idx="5129">
                  <c:v>0.911280223</c:v>
                </c:pt>
                <c:pt idx="5130">
                  <c:v>0</c:v>
                </c:pt>
                <c:pt idx="5131">
                  <c:v>0</c:v>
                </c:pt>
                <c:pt idx="5132">
                  <c:v>0</c:v>
                </c:pt>
                <c:pt idx="5133">
                  <c:v>0.55791469199999999</c:v>
                </c:pt>
                <c:pt idx="5134">
                  <c:v>0</c:v>
                </c:pt>
                <c:pt idx="5135">
                  <c:v>0</c:v>
                </c:pt>
                <c:pt idx="5136">
                  <c:v>0</c:v>
                </c:pt>
                <c:pt idx="5137">
                  <c:v>0</c:v>
                </c:pt>
                <c:pt idx="5138">
                  <c:v>0.84174859199999996</c:v>
                </c:pt>
                <c:pt idx="5139">
                  <c:v>0</c:v>
                </c:pt>
                <c:pt idx="5140">
                  <c:v>0</c:v>
                </c:pt>
                <c:pt idx="5141">
                  <c:v>0</c:v>
                </c:pt>
                <c:pt idx="5142">
                  <c:v>0.89763779499999996</c:v>
                </c:pt>
                <c:pt idx="5143">
                  <c:v>0</c:v>
                </c:pt>
                <c:pt idx="5144">
                  <c:v>0</c:v>
                </c:pt>
                <c:pt idx="5145">
                  <c:v>0</c:v>
                </c:pt>
                <c:pt idx="5146">
                  <c:v>1.0839269999999999E-3</c:v>
                </c:pt>
                <c:pt idx="5147">
                  <c:v>0.13615092100000001</c:v>
                </c:pt>
                <c:pt idx="5148">
                  <c:v>0</c:v>
                </c:pt>
                <c:pt idx="5149">
                  <c:v>0</c:v>
                </c:pt>
                <c:pt idx="5150">
                  <c:v>0.98097692700000005</c:v>
                </c:pt>
                <c:pt idx="5151">
                  <c:v>0</c:v>
                </c:pt>
                <c:pt idx="5152">
                  <c:v>0</c:v>
                </c:pt>
                <c:pt idx="5153">
                  <c:v>0</c:v>
                </c:pt>
                <c:pt idx="5154">
                  <c:v>0.213763868</c:v>
                </c:pt>
                <c:pt idx="5155">
                  <c:v>0</c:v>
                </c:pt>
                <c:pt idx="5156">
                  <c:v>0</c:v>
                </c:pt>
                <c:pt idx="5157">
                  <c:v>0</c:v>
                </c:pt>
                <c:pt idx="5158">
                  <c:v>0</c:v>
                </c:pt>
                <c:pt idx="5159">
                  <c:v>0.66608368100000004</c:v>
                </c:pt>
                <c:pt idx="5160">
                  <c:v>0</c:v>
                </c:pt>
                <c:pt idx="5161">
                  <c:v>0</c:v>
                </c:pt>
                <c:pt idx="5162">
                  <c:v>0</c:v>
                </c:pt>
                <c:pt idx="5163">
                  <c:v>0.92645459500000005</c:v>
                </c:pt>
                <c:pt idx="5164">
                  <c:v>0</c:v>
                </c:pt>
                <c:pt idx="5165">
                  <c:v>0</c:v>
                </c:pt>
                <c:pt idx="5166">
                  <c:v>0</c:v>
                </c:pt>
                <c:pt idx="5167">
                  <c:v>4.2589400000000001E-4</c:v>
                </c:pt>
                <c:pt idx="5168">
                  <c:v>0.30512204900000001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0.91673771000000004</c:v>
                </c:pt>
                <c:pt idx="5173">
                  <c:v>0</c:v>
                </c:pt>
                <c:pt idx="5174">
                  <c:v>1.26518E-4</c:v>
                </c:pt>
                <c:pt idx="5175">
                  <c:v>0.25893665199999999</c:v>
                </c:pt>
                <c:pt idx="5176">
                  <c:v>0</c:v>
                </c:pt>
                <c:pt idx="5177">
                  <c:v>0</c:v>
                </c:pt>
                <c:pt idx="5178">
                  <c:v>0</c:v>
                </c:pt>
                <c:pt idx="5179">
                  <c:v>0</c:v>
                </c:pt>
                <c:pt idx="5180">
                  <c:v>0.634462568</c:v>
                </c:pt>
                <c:pt idx="5181">
                  <c:v>0</c:v>
                </c:pt>
                <c:pt idx="5182">
                  <c:v>0</c:v>
                </c:pt>
                <c:pt idx="5183">
                  <c:v>0</c:v>
                </c:pt>
                <c:pt idx="5184">
                  <c:v>0.90275640099999999</c:v>
                </c:pt>
                <c:pt idx="5185">
                  <c:v>0</c:v>
                </c:pt>
                <c:pt idx="5186">
                  <c:v>0</c:v>
                </c:pt>
                <c:pt idx="5187">
                  <c:v>0</c:v>
                </c:pt>
                <c:pt idx="5188">
                  <c:v>1.3609467E-2</c:v>
                </c:pt>
                <c:pt idx="5189">
                  <c:v>7.4649374000000004E-2</c:v>
                </c:pt>
                <c:pt idx="5190">
                  <c:v>0</c:v>
                </c:pt>
                <c:pt idx="5191">
                  <c:v>0</c:v>
                </c:pt>
                <c:pt idx="5192">
                  <c:v>0</c:v>
                </c:pt>
                <c:pt idx="5193">
                  <c:v>0.89433734899999995</c:v>
                </c:pt>
                <c:pt idx="5194">
                  <c:v>0</c:v>
                </c:pt>
                <c:pt idx="5195">
                  <c:v>0</c:v>
                </c:pt>
                <c:pt idx="5196">
                  <c:v>0.389383851</c:v>
                </c:pt>
                <c:pt idx="5197">
                  <c:v>0</c:v>
                </c:pt>
                <c:pt idx="5198">
                  <c:v>0</c:v>
                </c:pt>
                <c:pt idx="5199">
                  <c:v>0</c:v>
                </c:pt>
                <c:pt idx="5200">
                  <c:v>0</c:v>
                </c:pt>
                <c:pt idx="5201">
                  <c:v>0.612596166</c:v>
                </c:pt>
                <c:pt idx="5202">
                  <c:v>0</c:v>
                </c:pt>
                <c:pt idx="5203">
                  <c:v>0</c:v>
                </c:pt>
                <c:pt idx="5204">
                  <c:v>0</c:v>
                </c:pt>
                <c:pt idx="5205">
                  <c:v>0.94500061800000001</c:v>
                </c:pt>
                <c:pt idx="5206">
                  <c:v>0</c:v>
                </c:pt>
                <c:pt idx="5207">
                  <c:v>0</c:v>
                </c:pt>
                <c:pt idx="5208">
                  <c:v>0</c:v>
                </c:pt>
                <c:pt idx="5209">
                  <c:v>1.002406E-3</c:v>
                </c:pt>
                <c:pt idx="5210">
                  <c:v>1.953125E-2</c:v>
                </c:pt>
                <c:pt idx="5211">
                  <c:v>0</c:v>
                </c:pt>
                <c:pt idx="5212">
                  <c:v>4.97562E-4</c:v>
                </c:pt>
                <c:pt idx="5213">
                  <c:v>2.2547909999999999E-3</c:v>
                </c:pt>
                <c:pt idx="5214">
                  <c:v>0.96171634100000003</c:v>
                </c:pt>
                <c:pt idx="5215">
                  <c:v>0</c:v>
                </c:pt>
                <c:pt idx="5216">
                  <c:v>1.09349E-4</c:v>
                </c:pt>
                <c:pt idx="5217">
                  <c:v>0.32808741000000002</c:v>
                </c:pt>
                <c:pt idx="5218">
                  <c:v>0</c:v>
                </c:pt>
                <c:pt idx="5219">
                  <c:v>0</c:v>
                </c:pt>
                <c:pt idx="5220">
                  <c:v>8.6484089999999993E-3</c:v>
                </c:pt>
                <c:pt idx="5221">
                  <c:v>3.5417679999999998E-3</c:v>
                </c:pt>
                <c:pt idx="5222">
                  <c:v>0.46289982099999999</c:v>
                </c:pt>
                <c:pt idx="5223">
                  <c:v>0</c:v>
                </c:pt>
                <c:pt idx="5224">
                  <c:v>0</c:v>
                </c:pt>
                <c:pt idx="5225">
                  <c:v>1.817312E-3</c:v>
                </c:pt>
                <c:pt idx="5226">
                  <c:v>0.92331374200000005</c:v>
                </c:pt>
                <c:pt idx="5227">
                  <c:v>0</c:v>
                </c:pt>
                <c:pt idx="5228">
                  <c:v>0</c:v>
                </c:pt>
                <c:pt idx="5229">
                  <c:v>0</c:v>
                </c:pt>
                <c:pt idx="5230">
                  <c:v>5.6339818999999999E-2</c:v>
                </c:pt>
                <c:pt idx="5231">
                  <c:v>0</c:v>
                </c:pt>
                <c:pt idx="5232">
                  <c:v>0</c:v>
                </c:pt>
                <c:pt idx="5233">
                  <c:v>0</c:v>
                </c:pt>
                <c:pt idx="5234">
                  <c:v>0</c:v>
                </c:pt>
                <c:pt idx="5235">
                  <c:v>0.865875638</c:v>
                </c:pt>
                <c:pt idx="5236">
                  <c:v>0</c:v>
                </c:pt>
                <c:pt idx="5237">
                  <c:v>0</c:v>
                </c:pt>
                <c:pt idx="5238">
                  <c:v>0</c:v>
                </c:pt>
                <c:pt idx="5239">
                  <c:v>0.40090199900000001</c:v>
                </c:pt>
                <c:pt idx="5240">
                  <c:v>0</c:v>
                </c:pt>
                <c:pt idx="5241">
                  <c:v>0</c:v>
                </c:pt>
                <c:pt idx="5242">
                  <c:v>2.2647499999999999E-4</c:v>
                </c:pt>
                <c:pt idx="5243">
                  <c:v>0</c:v>
                </c:pt>
                <c:pt idx="5244">
                  <c:v>0.39274315500000001</c:v>
                </c:pt>
                <c:pt idx="5245">
                  <c:v>0</c:v>
                </c:pt>
                <c:pt idx="5246">
                  <c:v>0</c:v>
                </c:pt>
                <c:pt idx="5247">
                  <c:v>7.4738400000000003E-4</c:v>
                </c:pt>
                <c:pt idx="5248">
                  <c:v>0.98616629899999997</c:v>
                </c:pt>
                <c:pt idx="5249">
                  <c:v>0</c:v>
                </c:pt>
                <c:pt idx="5250">
                  <c:v>0</c:v>
                </c:pt>
                <c:pt idx="5251">
                  <c:v>0</c:v>
                </c:pt>
                <c:pt idx="5252">
                  <c:v>6.3669900000000001E-4</c:v>
                </c:pt>
                <c:pt idx="5253">
                  <c:v>7.7643297999999999E-2</c:v>
                </c:pt>
                <c:pt idx="5254">
                  <c:v>0</c:v>
                </c:pt>
                <c:pt idx="5255">
                  <c:v>1.4290819999999999E-3</c:v>
                </c:pt>
                <c:pt idx="5256">
                  <c:v>4.429016E-3</c:v>
                </c:pt>
                <c:pt idx="5257">
                  <c:v>0.85312133499999998</c:v>
                </c:pt>
                <c:pt idx="5258">
                  <c:v>0</c:v>
                </c:pt>
                <c:pt idx="5259">
                  <c:v>0</c:v>
                </c:pt>
                <c:pt idx="5260">
                  <c:v>0</c:v>
                </c:pt>
                <c:pt idx="5261">
                  <c:v>0.47481332199999998</c:v>
                </c:pt>
                <c:pt idx="5262">
                  <c:v>0</c:v>
                </c:pt>
                <c:pt idx="5263">
                  <c:v>0</c:v>
                </c:pt>
                <c:pt idx="5264">
                  <c:v>0</c:v>
                </c:pt>
                <c:pt idx="5265">
                  <c:v>0</c:v>
                </c:pt>
                <c:pt idx="5266">
                  <c:v>0.42127848499999998</c:v>
                </c:pt>
                <c:pt idx="5267">
                  <c:v>0</c:v>
                </c:pt>
                <c:pt idx="5268">
                  <c:v>0</c:v>
                </c:pt>
                <c:pt idx="5269">
                  <c:v>2.5400100000000001E-4</c:v>
                </c:pt>
                <c:pt idx="5270">
                  <c:v>0.92879856199999999</c:v>
                </c:pt>
                <c:pt idx="5271">
                  <c:v>0</c:v>
                </c:pt>
                <c:pt idx="5272">
                  <c:v>0</c:v>
                </c:pt>
                <c:pt idx="5273">
                  <c:v>0</c:v>
                </c:pt>
                <c:pt idx="5274">
                  <c:v>1.0801666E-2</c:v>
                </c:pt>
                <c:pt idx="5275">
                  <c:v>0</c:v>
                </c:pt>
                <c:pt idx="5276">
                  <c:v>0</c:v>
                </c:pt>
                <c:pt idx="5277">
                  <c:v>0</c:v>
                </c:pt>
                <c:pt idx="5278">
                  <c:v>0</c:v>
                </c:pt>
                <c:pt idx="5279">
                  <c:v>0.86185308800000004</c:v>
                </c:pt>
                <c:pt idx="5280">
                  <c:v>0</c:v>
                </c:pt>
                <c:pt idx="5281">
                  <c:v>0</c:v>
                </c:pt>
                <c:pt idx="5282">
                  <c:v>0.55556939900000002</c:v>
                </c:pt>
                <c:pt idx="5283">
                  <c:v>0</c:v>
                </c:pt>
                <c:pt idx="5284">
                  <c:v>0</c:v>
                </c:pt>
                <c:pt idx="5285">
                  <c:v>0</c:v>
                </c:pt>
                <c:pt idx="5286">
                  <c:v>0</c:v>
                </c:pt>
                <c:pt idx="5287">
                  <c:v>0.28702601599999999</c:v>
                </c:pt>
                <c:pt idx="5288">
                  <c:v>0</c:v>
                </c:pt>
                <c:pt idx="5289">
                  <c:v>0</c:v>
                </c:pt>
                <c:pt idx="5290">
                  <c:v>1.13921E-4</c:v>
                </c:pt>
                <c:pt idx="5291">
                  <c:v>0</c:v>
                </c:pt>
                <c:pt idx="5292">
                  <c:v>0.93886134899999996</c:v>
                </c:pt>
                <c:pt idx="5293">
                  <c:v>0</c:v>
                </c:pt>
                <c:pt idx="5294">
                  <c:v>2.0564379999999998E-3</c:v>
                </c:pt>
                <c:pt idx="5295">
                  <c:v>4.2212129000000001E-2</c:v>
                </c:pt>
                <c:pt idx="5296">
                  <c:v>0</c:v>
                </c:pt>
                <c:pt idx="5297">
                  <c:v>0</c:v>
                </c:pt>
                <c:pt idx="5298">
                  <c:v>3.3753400000000001E-4</c:v>
                </c:pt>
                <c:pt idx="5299">
                  <c:v>0</c:v>
                </c:pt>
                <c:pt idx="5300">
                  <c:v>0.61046013099999996</c:v>
                </c:pt>
                <c:pt idx="5301">
                  <c:v>0</c:v>
                </c:pt>
                <c:pt idx="5302">
                  <c:v>0</c:v>
                </c:pt>
                <c:pt idx="5303">
                  <c:v>1.0787500000000001E-4</c:v>
                </c:pt>
                <c:pt idx="5304">
                  <c:v>0.50967366000000003</c:v>
                </c:pt>
                <c:pt idx="5305">
                  <c:v>0</c:v>
                </c:pt>
                <c:pt idx="5306">
                  <c:v>0</c:v>
                </c:pt>
                <c:pt idx="5307">
                  <c:v>7.70416E-4</c:v>
                </c:pt>
                <c:pt idx="5308">
                  <c:v>0</c:v>
                </c:pt>
                <c:pt idx="5309">
                  <c:v>1.3888889E-2</c:v>
                </c:pt>
                <c:pt idx="5310">
                  <c:v>0</c:v>
                </c:pt>
                <c:pt idx="5311">
                  <c:v>0</c:v>
                </c:pt>
                <c:pt idx="5312">
                  <c:v>4.346857E-3</c:v>
                </c:pt>
                <c:pt idx="5313">
                  <c:v>0.92246028300000005</c:v>
                </c:pt>
                <c:pt idx="5314">
                  <c:v>0</c:v>
                </c:pt>
                <c:pt idx="5315">
                  <c:v>0</c:v>
                </c:pt>
                <c:pt idx="5316">
                  <c:v>5.5151099999999997E-4</c:v>
                </c:pt>
                <c:pt idx="5317">
                  <c:v>5.4996896000000003E-2</c:v>
                </c:pt>
                <c:pt idx="5318">
                  <c:v>0</c:v>
                </c:pt>
                <c:pt idx="5319">
                  <c:v>0</c:v>
                </c:pt>
                <c:pt idx="5320">
                  <c:v>0</c:v>
                </c:pt>
                <c:pt idx="5321">
                  <c:v>1.10522E-4</c:v>
                </c:pt>
                <c:pt idx="5322">
                  <c:v>0.439994359</c:v>
                </c:pt>
                <c:pt idx="5323">
                  <c:v>0</c:v>
                </c:pt>
                <c:pt idx="5324">
                  <c:v>0</c:v>
                </c:pt>
                <c:pt idx="5325">
                  <c:v>0</c:v>
                </c:pt>
                <c:pt idx="5326">
                  <c:v>0.69652046099999998</c:v>
                </c:pt>
                <c:pt idx="5327">
                  <c:v>0</c:v>
                </c:pt>
                <c:pt idx="5328">
                  <c:v>0</c:v>
                </c:pt>
                <c:pt idx="5329">
                  <c:v>0</c:v>
                </c:pt>
                <c:pt idx="5330">
                  <c:v>2.29991E-4</c:v>
                </c:pt>
                <c:pt idx="5331">
                  <c:v>3.3082150000000002E-3</c:v>
                </c:pt>
                <c:pt idx="5332">
                  <c:v>0</c:v>
                </c:pt>
                <c:pt idx="5333">
                  <c:v>0</c:v>
                </c:pt>
                <c:pt idx="5334">
                  <c:v>0.92105263199999998</c:v>
                </c:pt>
                <c:pt idx="5335">
                  <c:v>7.8457699999999995E-4</c:v>
                </c:pt>
                <c:pt idx="5336">
                  <c:v>0</c:v>
                </c:pt>
                <c:pt idx="5337">
                  <c:v>0</c:v>
                </c:pt>
                <c:pt idx="5338">
                  <c:v>0</c:v>
                </c:pt>
                <c:pt idx="5339">
                  <c:v>0.152095654</c:v>
                </c:pt>
                <c:pt idx="5340">
                  <c:v>0</c:v>
                </c:pt>
                <c:pt idx="5341">
                  <c:v>0</c:v>
                </c:pt>
                <c:pt idx="5342">
                  <c:v>0</c:v>
                </c:pt>
                <c:pt idx="5343">
                  <c:v>0.52442715100000004</c:v>
                </c:pt>
                <c:pt idx="5344">
                  <c:v>1.27861E-4</c:v>
                </c:pt>
                <c:pt idx="5345">
                  <c:v>0</c:v>
                </c:pt>
                <c:pt idx="5346">
                  <c:v>0.86891798799999997</c:v>
                </c:pt>
                <c:pt idx="5347">
                  <c:v>0</c:v>
                </c:pt>
                <c:pt idx="5348">
                  <c:v>0</c:v>
                </c:pt>
                <c:pt idx="5349">
                  <c:v>0</c:v>
                </c:pt>
                <c:pt idx="5350">
                  <c:v>4.4436481E-2</c:v>
                </c:pt>
                <c:pt idx="5351">
                  <c:v>0</c:v>
                </c:pt>
                <c:pt idx="5352">
                  <c:v>2.1440819999999998E-3</c:v>
                </c:pt>
                <c:pt idx="5353">
                  <c:v>0</c:v>
                </c:pt>
                <c:pt idx="5354">
                  <c:v>0.98510836300000004</c:v>
                </c:pt>
                <c:pt idx="5355">
                  <c:v>0</c:v>
                </c:pt>
                <c:pt idx="5356">
                  <c:v>0</c:v>
                </c:pt>
                <c:pt idx="5357">
                  <c:v>2.9218410000000001E-3</c:v>
                </c:pt>
                <c:pt idx="5358">
                  <c:v>0</c:v>
                </c:pt>
                <c:pt idx="5359">
                  <c:v>0</c:v>
                </c:pt>
                <c:pt idx="5360">
                  <c:v>0.27913011199999999</c:v>
                </c:pt>
                <c:pt idx="5361">
                  <c:v>1.49903E-4</c:v>
                </c:pt>
                <c:pt idx="5362">
                  <c:v>0</c:v>
                </c:pt>
                <c:pt idx="5363">
                  <c:v>0</c:v>
                </c:pt>
                <c:pt idx="5364">
                  <c:v>0.63171105800000005</c:v>
                </c:pt>
                <c:pt idx="5365">
                  <c:v>0</c:v>
                </c:pt>
                <c:pt idx="5366">
                  <c:v>0</c:v>
                </c:pt>
                <c:pt idx="5367">
                  <c:v>0</c:v>
                </c:pt>
                <c:pt idx="5368">
                  <c:v>0</c:v>
                </c:pt>
                <c:pt idx="5369">
                  <c:v>0.95886758900000002</c:v>
                </c:pt>
                <c:pt idx="5370">
                  <c:v>0</c:v>
                </c:pt>
                <c:pt idx="5371">
                  <c:v>0</c:v>
                </c:pt>
                <c:pt idx="5372">
                  <c:v>8.5914089999999995E-3</c:v>
                </c:pt>
                <c:pt idx="5373">
                  <c:v>0</c:v>
                </c:pt>
                <c:pt idx="5374">
                  <c:v>0</c:v>
                </c:pt>
                <c:pt idx="5375">
                  <c:v>0</c:v>
                </c:pt>
                <c:pt idx="5376">
                  <c:v>0</c:v>
                </c:pt>
                <c:pt idx="5377">
                  <c:v>0.81291911900000002</c:v>
                </c:pt>
                <c:pt idx="5378">
                  <c:v>0</c:v>
                </c:pt>
                <c:pt idx="5379">
                  <c:v>0</c:v>
                </c:pt>
                <c:pt idx="5380">
                  <c:v>0</c:v>
                </c:pt>
                <c:pt idx="5381">
                  <c:v>0.24629568700000001</c:v>
                </c:pt>
                <c:pt idx="5382">
                  <c:v>0</c:v>
                </c:pt>
                <c:pt idx="5383">
                  <c:v>0</c:v>
                </c:pt>
                <c:pt idx="5384">
                  <c:v>0</c:v>
                </c:pt>
                <c:pt idx="5385">
                  <c:v>0</c:v>
                </c:pt>
                <c:pt idx="5386">
                  <c:v>0.15086137499999999</c:v>
                </c:pt>
                <c:pt idx="5387">
                  <c:v>1.2291099999999999E-4</c:v>
                </c:pt>
                <c:pt idx="5388">
                  <c:v>0</c:v>
                </c:pt>
                <c:pt idx="5389">
                  <c:v>0</c:v>
                </c:pt>
                <c:pt idx="5390">
                  <c:v>0</c:v>
                </c:pt>
                <c:pt idx="5391">
                  <c:v>0.50507174700000002</c:v>
                </c:pt>
                <c:pt idx="5392">
                  <c:v>0</c:v>
                </c:pt>
                <c:pt idx="5393">
                  <c:v>0</c:v>
                </c:pt>
                <c:pt idx="5394">
                  <c:v>0</c:v>
                </c:pt>
                <c:pt idx="5395">
                  <c:v>1.1872499999999999E-2</c:v>
                </c:pt>
                <c:pt idx="5396">
                  <c:v>0</c:v>
                </c:pt>
                <c:pt idx="5397">
                  <c:v>0</c:v>
                </c:pt>
                <c:pt idx="5398">
                  <c:v>0</c:v>
                </c:pt>
                <c:pt idx="5399">
                  <c:v>0.69597504799999999</c:v>
                </c:pt>
                <c:pt idx="5400">
                  <c:v>0</c:v>
                </c:pt>
                <c:pt idx="5401">
                  <c:v>0</c:v>
                </c:pt>
                <c:pt idx="5402">
                  <c:v>0</c:v>
                </c:pt>
                <c:pt idx="5403">
                  <c:v>0</c:v>
                </c:pt>
                <c:pt idx="5404">
                  <c:v>0.36174849399999998</c:v>
                </c:pt>
                <c:pt idx="5405">
                  <c:v>0</c:v>
                </c:pt>
                <c:pt idx="5406">
                  <c:v>0</c:v>
                </c:pt>
                <c:pt idx="5407">
                  <c:v>0.21682974599999999</c:v>
                </c:pt>
                <c:pt idx="5408">
                  <c:v>0</c:v>
                </c:pt>
                <c:pt idx="5409">
                  <c:v>0.27886406000000002</c:v>
                </c:pt>
                <c:pt idx="5410">
                  <c:v>0</c:v>
                </c:pt>
                <c:pt idx="5411">
                  <c:v>0</c:v>
                </c:pt>
                <c:pt idx="5412">
                  <c:v>0</c:v>
                </c:pt>
                <c:pt idx="5413">
                  <c:v>0.91909502300000001</c:v>
                </c:pt>
                <c:pt idx="5414">
                  <c:v>1.682692E-3</c:v>
                </c:pt>
                <c:pt idx="5415">
                  <c:v>0</c:v>
                </c:pt>
                <c:pt idx="5416">
                  <c:v>0</c:v>
                </c:pt>
                <c:pt idx="5417">
                  <c:v>0</c:v>
                </c:pt>
                <c:pt idx="5418">
                  <c:v>0.87208843300000005</c:v>
                </c:pt>
                <c:pt idx="5419">
                  <c:v>0</c:v>
                </c:pt>
                <c:pt idx="5420">
                  <c:v>0</c:v>
                </c:pt>
                <c:pt idx="5421">
                  <c:v>0</c:v>
                </c:pt>
                <c:pt idx="5422">
                  <c:v>0.77032923399999997</c:v>
                </c:pt>
                <c:pt idx="5423">
                  <c:v>0.45616219099999999</c:v>
                </c:pt>
                <c:pt idx="5424">
                  <c:v>0</c:v>
                </c:pt>
                <c:pt idx="5425">
                  <c:v>0</c:v>
                </c:pt>
                <c:pt idx="5426">
                  <c:v>0.93629629599999997</c:v>
                </c:pt>
                <c:pt idx="5427">
                  <c:v>1.7306999999999999E-4</c:v>
                </c:pt>
                <c:pt idx="5428">
                  <c:v>6.1833688999999997E-2</c:v>
                </c:pt>
                <c:pt idx="5429">
                  <c:v>0.310422961</c:v>
                </c:pt>
                <c:pt idx="5430">
                  <c:v>0.78838467000000001</c:v>
                </c:pt>
                <c:pt idx="5431">
                  <c:v>0</c:v>
                </c:pt>
                <c:pt idx="5432">
                  <c:v>0</c:v>
                </c:pt>
                <c:pt idx="5433">
                  <c:v>0</c:v>
                </c:pt>
                <c:pt idx="5434">
                  <c:v>0</c:v>
                </c:pt>
                <c:pt idx="5435">
                  <c:v>0.95443449999999996</c:v>
                </c:pt>
                <c:pt idx="5436">
                  <c:v>0.66423907599999998</c:v>
                </c:pt>
                <c:pt idx="5437">
                  <c:v>7.4515599999999997E-4</c:v>
                </c:pt>
                <c:pt idx="5438">
                  <c:v>1.082642E-3</c:v>
                </c:pt>
                <c:pt idx="5439">
                  <c:v>0.29967602599999998</c:v>
                </c:pt>
                <c:pt idx="5440">
                  <c:v>0.89334521700000002</c:v>
                </c:pt>
                <c:pt idx="5441">
                  <c:v>0</c:v>
                </c:pt>
                <c:pt idx="5442">
                  <c:v>0</c:v>
                </c:pt>
                <c:pt idx="5443">
                  <c:v>0</c:v>
                </c:pt>
                <c:pt idx="5444">
                  <c:v>0</c:v>
                </c:pt>
                <c:pt idx="5445">
                  <c:v>1.891253E-2</c:v>
                </c:pt>
                <c:pt idx="5446">
                  <c:v>0</c:v>
                </c:pt>
                <c:pt idx="5447">
                  <c:v>0.20138888899999999</c:v>
                </c:pt>
                <c:pt idx="5448">
                  <c:v>0.53624856200000004</c:v>
                </c:pt>
                <c:pt idx="5449">
                  <c:v>0.83924503699999997</c:v>
                </c:pt>
                <c:pt idx="5450">
                  <c:v>0.82067444099999998</c:v>
                </c:pt>
                <c:pt idx="5451">
                  <c:v>0.122484998</c:v>
                </c:pt>
                <c:pt idx="5452">
                  <c:v>0.48437983299999998</c:v>
                </c:pt>
                <c:pt idx="5453">
                  <c:v>0.894089409</c:v>
                </c:pt>
                <c:pt idx="5454">
                  <c:v>0.79744069900000003</c:v>
                </c:pt>
                <c:pt idx="5455">
                  <c:v>0.86460087600000002</c:v>
                </c:pt>
                <c:pt idx="5456">
                  <c:v>0.74437352999999995</c:v>
                </c:pt>
                <c:pt idx="5457">
                  <c:v>0.92849949600000004</c:v>
                </c:pt>
                <c:pt idx="5458">
                  <c:v>0.91978246100000005</c:v>
                </c:pt>
                <c:pt idx="5459">
                  <c:v>0.82490066200000001</c:v>
                </c:pt>
                <c:pt idx="5460">
                  <c:v>0.919023849</c:v>
                </c:pt>
                <c:pt idx="5461">
                  <c:v>0.77899010400000002</c:v>
                </c:pt>
                <c:pt idx="5462">
                  <c:v>0.88621262499999998</c:v>
                </c:pt>
                <c:pt idx="5463">
                  <c:v>0.74696249299999995</c:v>
                </c:pt>
                <c:pt idx="5464">
                  <c:v>0.84422492400000004</c:v>
                </c:pt>
                <c:pt idx="5465">
                  <c:v>0.96821764600000004</c:v>
                </c:pt>
                <c:pt idx="5466">
                  <c:v>0.15715363299999999</c:v>
                </c:pt>
                <c:pt idx="5467">
                  <c:v>0</c:v>
                </c:pt>
                <c:pt idx="5468">
                  <c:v>0</c:v>
                </c:pt>
                <c:pt idx="5469">
                  <c:v>0.85475956799999997</c:v>
                </c:pt>
                <c:pt idx="5470">
                  <c:v>0.82110091699999999</c:v>
                </c:pt>
                <c:pt idx="5471">
                  <c:v>0.94831150900000005</c:v>
                </c:pt>
                <c:pt idx="5472">
                  <c:v>0.88906390599999996</c:v>
                </c:pt>
                <c:pt idx="5473">
                  <c:v>0.84442744199999997</c:v>
                </c:pt>
                <c:pt idx="5474">
                  <c:v>0.83429286599999997</c:v>
                </c:pt>
                <c:pt idx="5475">
                  <c:v>0.977218543</c:v>
                </c:pt>
                <c:pt idx="5476">
                  <c:v>0.71032608699999999</c:v>
                </c:pt>
                <c:pt idx="5477">
                  <c:v>0</c:v>
                </c:pt>
                <c:pt idx="5478">
                  <c:v>0</c:v>
                </c:pt>
                <c:pt idx="5479">
                  <c:v>0</c:v>
                </c:pt>
                <c:pt idx="5480">
                  <c:v>0.83006108199999995</c:v>
                </c:pt>
                <c:pt idx="5481">
                  <c:v>0.95766357300000005</c:v>
                </c:pt>
                <c:pt idx="5482">
                  <c:v>0.98064516099999999</c:v>
                </c:pt>
                <c:pt idx="5483">
                  <c:v>0.741782096</c:v>
                </c:pt>
                <c:pt idx="5484">
                  <c:v>0.94912663799999997</c:v>
                </c:pt>
                <c:pt idx="5485">
                  <c:v>0.98728323699999998</c:v>
                </c:pt>
                <c:pt idx="5486">
                  <c:v>0.98305452999999998</c:v>
                </c:pt>
                <c:pt idx="5487">
                  <c:v>0.16901723799999999</c:v>
                </c:pt>
                <c:pt idx="5488">
                  <c:v>0</c:v>
                </c:pt>
                <c:pt idx="5489">
                  <c:v>0</c:v>
                </c:pt>
                <c:pt idx="5490">
                  <c:v>0</c:v>
                </c:pt>
                <c:pt idx="5491">
                  <c:v>0.84779490899999999</c:v>
                </c:pt>
                <c:pt idx="5492">
                  <c:v>0.87395118199999999</c:v>
                </c:pt>
                <c:pt idx="5493">
                  <c:v>0.93249035599999996</c:v>
                </c:pt>
                <c:pt idx="5494">
                  <c:v>0.92185992699999997</c:v>
                </c:pt>
                <c:pt idx="5495">
                  <c:v>0.90653224099999996</c:v>
                </c:pt>
                <c:pt idx="5496">
                  <c:v>0.96137530699999996</c:v>
                </c:pt>
                <c:pt idx="5497">
                  <c:v>0.98959946899999995</c:v>
                </c:pt>
                <c:pt idx="5498">
                  <c:v>0.80375114400000003</c:v>
                </c:pt>
                <c:pt idx="5499">
                  <c:v>0</c:v>
                </c:pt>
                <c:pt idx="5500">
                  <c:v>0</c:v>
                </c:pt>
                <c:pt idx="5501">
                  <c:v>0</c:v>
                </c:pt>
                <c:pt idx="5502">
                  <c:v>0.484509466</c:v>
                </c:pt>
                <c:pt idx="5503">
                  <c:v>0.89392201800000004</c:v>
                </c:pt>
                <c:pt idx="5504">
                  <c:v>0.97589376900000002</c:v>
                </c:pt>
                <c:pt idx="5505">
                  <c:v>0.98446031099999998</c:v>
                </c:pt>
                <c:pt idx="5506">
                  <c:v>0.98397240799999997</c:v>
                </c:pt>
                <c:pt idx="5507">
                  <c:v>0.97471451899999995</c:v>
                </c:pt>
                <c:pt idx="5508">
                  <c:v>0.113248711</c:v>
                </c:pt>
                <c:pt idx="5509">
                  <c:v>0.97527945000000005</c:v>
                </c:pt>
                <c:pt idx="5510">
                  <c:v>0</c:v>
                </c:pt>
                <c:pt idx="5511">
                  <c:v>0</c:v>
                </c:pt>
                <c:pt idx="5512">
                  <c:v>0.79382120899999997</c:v>
                </c:pt>
                <c:pt idx="5513">
                  <c:v>0.76257629999999998</c:v>
                </c:pt>
                <c:pt idx="5514">
                  <c:v>0.96537273899999998</c:v>
                </c:pt>
                <c:pt idx="5515">
                  <c:v>0.90042996200000003</c:v>
                </c:pt>
                <c:pt idx="5516">
                  <c:v>0.99176520300000004</c:v>
                </c:pt>
                <c:pt idx="5517">
                  <c:v>0.99011902100000004</c:v>
                </c:pt>
                <c:pt idx="5518">
                  <c:v>0.55318686100000003</c:v>
                </c:pt>
                <c:pt idx="5519">
                  <c:v>0</c:v>
                </c:pt>
                <c:pt idx="5520">
                  <c:v>0</c:v>
                </c:pt>
                <c:pt idx="5521">
                  <c:v>0.70111616399999999</c:v>
                </c:pt>
                <c:pt idx="5522">
                  <c:v>0.69883419700000005</c:v>
                </c:pt>
                <c:pt idx="5523">
                  <c:v>0.81340504800000002</c:v>
                </c:pt>
                <c:pt idx="5524">
                  <c:v>0.94555314499999998</c:v>
                </c:pt>
                <c:pt idx="5525">
                  <c:v>0.99475868099999998</c:v>
                </c:pt>
                <c:pt idx="5526">
                  <c:v>0.99072075999999998</c:v>
                </c:pt>
                <c:pt idx="5527">
                  <c:v>0.98283931400000002</c:v>
                </c:pt>
                <c:pt idx="5528">
                  <c:v>3.4789331E-2</c:v>
                </c:pt>
                <c:pt idx="5529">
                  <c:v>0</c:v>
                </c:pt>
                <c:pt idx="5530">
                  <c:v>0.90306946700000001</c:v>
                </c:pt>
                <c:pt idx="5531">
                  <c:v>0.95711547699999999</c:v>
                </c:pt>
                <c:pt idx="5532">
                  <c:v>0.90653040900000004</c:v>
                </c:pt>
                <c:pt idx="5533">
                  <c:v>0.85660566599999999</c:v>
                </c:pt>
                <c:pt idx="5534">
                  <c:v>0.98950314900000003</c:v>
                </c:pt>
                <c:pt idx="5535">
                  <c:v>0.97891036899999995</c:v>
                </c:pt>
                <c:pt idx="5536">
                  <c:v>0.62571977000000001</c:v>
                </c:pt>
                <c:pt idx="5537">
                  <c:v>0</c:v>
                </c:pt>
                <c:pt idx="5538">
                  <c:v>0.82868889899999998</c:v>
                </c:pt>
                <c:pt idx="5539">
                  <c:v>0.92930591299999998</c:v>
                </c:pt>
                <c:pt idx="5540">
                  <c:v>0.95584534399999999</c:v>
                </c:pt>
                <c:pt idx="5541">
                  <c:v>0.85451423000000004</c:v>
                </c:pt>
                <c:pt idx="5542">
                  <c:v>0.91070145999999996</c:v>
                </c:pt>
                <c:pt idx="5543">
                  <c:v>0.94159653099999996</c:v>
                </c:pt>
                <c:pt idx="5544">
                  <c:v>0.98681687399999996</c:v>
                </c:pt>
                <c:pt idx="5545">
                  <c:v>4.4666088E-2</c:v>
                </c:pt>
                <c:pt idx="5546">
                  <c:v>0.75461213599999999</c:v>
                </c:pt>
                <c:pt idx="5547">
                  <c:v>0.92178017499999998</c:v>
                </c:pt>
                <c:pt idx="5548">
                  <c:v>0.88896697099999999</c:v>
                </c:pt>
                <c:pt idx="5549">
                  <c:v>0.85324151000000004</c:v>
                </c:pt>
                <c:pt idx="5550">
                  <c:v>0.95794274099999999</c:v>
                </c:pt>
                <c:pt idx="5551">
                  <c:v>0.93328700499999995</c:v>
                </c:pt>
                <c:pt idx="5552">
                  <c:v>0.56448299499999999</c:v>
                </c:pt>
                <c:pt idx="5553">
                  <c:v>0.88895558200000002</c:v>
                </c:pt>
                <c:pt idx="5554">
                  <c:v>0.851005291</c:v>
                </c:pt>
                <c:pt idx="5555">
                  <c:v>0.89715698399999999</c:v>
                </c:pt>
                <c:pt idx="5556">
                  <c:v>0.87625730999999996</c:v>
                </c:pt>
                <c:pt idx="5557">
                  <c:v>0.851274788</c:v>
                </c:pt>
                <c:pt idx="5558">
                  <c:v>0.94344282499999998</c:v>
                </c:pt>
                <c:pt idx="5559">
                  <c:v>0.84629502199999995</c:v>
                </c:pt>
                <c:pt idx="5560">
                  <c:v>0.90090304200000004</c:v>
                </c:pt>
                <c:pt idx="5561">
                  <c:v>0.93546225999999999</c:v>
                </c:pt>
                <c:pt idx="5562">
                  <c:v>0.89603570499999996</c:v>
                </c:pt>
                <c:pt idx="5563">
                  <c:v>0.92195460900000004</c:v>
                </c:pt>
                <c:pt idx="5564">
                  <c:v>0.96423658899999998</c:v>
                </c:pt>
                <c:pt idx="5565">
                  <c:v>0.96599776999999998</c:v>
                </c:pt>
                <c:pt idx="5566">
                  <c:v>0.96704035899999996</c:v>
                </c:pt>
                <c:pt idx="5567">
                  <c:v>0.97852841099999999</c:v>
                </c:pt>
                <c:pt idx="5568">
                  <c:v>0.96115784299999996</c:v>
                </c:pt>
                <c:pt idx="5569">
                  <c:v>0.91532060699999995</c:v>
                </c:pt>
                <c:pt idx="5570">
                  <c:v>0.95015739799999999</c:v>
                </c:pt>
                <c:pt idx="5571">
                  <c:v>0.98735221299999998</c:v>
                </c:pt>
                <c:pt idx="5572">
                  <c:v>0.95203039700000003</c:v>
                </c:pt>
                <c:pt idx="5573">
                  <c:v>0.97396335599999995</c:v>
                </c:pt>
                <c:pt idx="5574">
                  <c:v>0.93555900599999997</c:v>
                </c:pt>
                <c:pt idx="5575">
                  <c:v>0.86017382399999998</c:v>
                </c:pt>
                <c:pt idx="5576">
                  <c:v>0.923565042</c:v>
                </c:pt>
                <c:pt idx="5577">
                  <c:v>0.92260961399999997</c:v>
                </c:pt>
                <c:pt idx="5578">
                  <c:v>0.98231357600000002</c:v>
                </c:pt>
                <c:pt idx="5579">
                  <c:v>0.95890410999999998</c:v>
                </c:pt>
                <c:pt idx="5580">
                  <c:v>0.95798082299999998</c:v>
                </c:pt>
                <c:pt idx="5581">
                  <c:v>0.94711263599999995</c:v>
                </c:pt>
                <c:pt idx="5582">
                  <c:v>0.91398991200000002</c:v>
                </c:pt>
                <c:pt idx="5583">
                  <c:v>0.96365248199999998</c:v>
                </c:pt>
                <c:pt idx="5584">
                  <c:v>0.88848704000000001</c:v>
                </c:pt>
                <c:pt idx="5585">
                  <c:v>0.83213820100000002</c:v>
                </c:pt>
                <c:pt idx="5586">
                  <c:v>0.78432080900000001</c:v>
                </c:pt>
                <c:pt idx="5587">
                  <c:v>0.85185185200000002</c:v>
                </c:pt>
                <c:pt idx="5588">
                  <c:v>0.89629847200000001</c:v>
                </c:pt>
                <c:pt idx="5589">
                  <c:v>0.90601354000000001</c:v>
                </c:pt>
                <c:pt idx="5590">
                  <c:v>0.95062586900000001</c:v>
                </c:pt>
                <c:pt idx="5591">
                  <c:v>0.75189336600000001</c:v>
                </c:pt>
                <c:pt idx="5592">
                  <c:v>0.728862974</c:v>
                </c:pt>
                <c:pt idx="5593">
                  <c:v>0.89526098899999995</c:v>
                </c:pt>
                <c:pt idx="5594">
                  <c:v>0.81937252500000002</c:v>
                </c:pt>
                <c:pt idx="5595">
                  <c:v>0.71996215699999999</c:v>
                </c:pt>
                <c:pt idx="5596">
                  <c:v>0.80159833199999997</c:v>
                </c:pt>
                <c:pt idx="5597">
                  <c:v>0.58558307799999998</c:v>
                </c:pt>
                <c:pt idx="5598">
                  <c:v>0</c:v>
                </c:pt>
                <c:pt idx="5599">
                  <c:v>0</c:v>
                </c:pt>
                <c:pt idx="5600">
                  <c:v>0</c:v>
                </c:pt>
                <c:pt idx="5601">
                  <c:v>0</c:v>
                </c:pt>
                <c:pt idx="5602">
                  <c:v>0</c:v>
                </c:pt>
                <c:pt idx="5603">
                  <c:v>0</c:v>
                </c:pt>
                <c:pt idx="5604">
                  <c:v>0</c:v>
                </c:pt>
                <c:pt idx="5605">
                  <c:v>0.23093989500000001</c:v>
                </c:pt>
                <c:pt idx="5606">
                  <c:v>0</c:v>
                </c:pt>
                <c:pt idx="5607">
                  <c:v>0</c:v>
                </c:pt>
                <c:pt idx="5608">
                  <c:v>0.80708154499999996</c:v>
                </c:pt>
                <c:pt idx="5609">
                  <c:v>0</c:v>
                </c:pt>
                <c:pt idx="5610">
                  <c:v>3.8631890000000002E-2</c:v>
                </c:pt>
                <c:pt idx="5611">
                  <c:v>0.84661206300000003</c:v>
                </c:pt>
                <c:pt idx="5612">
                  <c:v>0</c:v>
                </c:pt>
                <c:pt idx="5613">
                  <c:v>0</c:v>
                </c:pt>
                <c:pt idx="5614">
                  <c:v>0.48173516</c:v>
                </c:pt>
                <c:pt idx="5615">
                  <c:v>0.88751714699999995</c:v>
                </c:pt>
                <c:pt idx="5616">
                  <c:v>0</c:v>
                </c:pt>
                <c:pt idx="5617">
                  <c:v>0</c:v>
                </c:pt>
                <c:pt idx="5618">
                  <c:v>0.78398115400000001</c:v>
                </c:pt>
                <c:pt idx="5619">
                  <c:v>0</c:v>
                </c:pt>
                <c:pt idx="5620">
                  <c:v>0.91756354500000004</c:v>
                </c:pt>
                <c:pt idx="5621">
                  <c:v>0</c:v>
                </c:pt>
                <c:pt idx="5622">
                  <c:v>0.25549836199999998</c:v>
                </c:pt>
                <c:pt idx="5623">
                  <c:v>0.71800481299999996</c:v>
                </c:pt>
                <c:pt idx="5624">
                  <c:v>0</c:v>
                </c:pt>
                <c:pt idx="5625">
                  <c:v>0.36473265100000002</c:v>
                </c:pt>
                <c:pt idx="5626">
                  <c:v>0</c:v>
                </c:pt>
                <c:pt idx="5627">
                  <c:v>0.25329815300000003</c:v>
                </c:pt>
                <c:pt idx="5628">
                  <c:v>1.0778184999999999E-2</c:v>
                </c:pt>
                <c:pt idx="5629">
                  <c:v>3.2613485999999997E-2</c:v>
                </c:pt>
                <c:pt idx="5630">
                  <c:v>7.3006931999999997E-2</c:v>
                </c:pt>
                <c:pt idx="5631">
                  <c:v>3.0860143999999999E-2</c:v>
                </c:pt>
                <c:pt idx="5632">
                  <c:v>0.212295444</c:v>
                </c:pt>
                <c:pt idx="5633">
                  <c:v>6.3065098999999999E-2</c:v>
                </c:pt>
                <c:pt idx="5634">
                  <c:v>0.43504752600000002</c:v>
                </c:pt>
                <c:pt idx="5635">
                  <c:v>3.4336899999999997E-2</c:v>
                </c:pt>
                <c:pt idx="5636">
                  <c:v>0.23753189499999999</c:v>
                </c:pt>
                <c:pt idx="5637">
                  <c:v>0.31652794299999998</c:v>
                </c:pt>
                <c:pt idx="5638">
                  <c:v>0.80520570899999999</c:v>
                </c:pt>
                <c:pt idx="5639">
                  <c:v>0</c:v>
                </c:pt>
                <c:pt idx="5640">
                  <c:v>0.53277674699999999</c:v>
                </c:pt>
                <c:pt idx="5641">
                  <c:v>8.9032656000000002E-2</c:v>
                </c:pt>
                <c:pt idx="5642">
                  <c:v>0.23040838899999999</c:v>
                </c:pt>
                <c:pt idx="5643">
                  <c:v>0.816187828</c:v>
                </c:pt>
                <c:pt idx="5644">
                  <c:v>0</c:v>
                </c:pt>
                <c:pt idx="5645">
                  <c:v>0.646420824</c:v>
                </c:pt>
                <c:pt idx="5646">
                  <c:v>0</c:v>
                </c:pt>
                <c:pt idx="5647">
                  <c:v>0.28801611300000002</c:v>
                </c:pt>
                <c:pt idx="5648">
                  <c:v>0.81985559600000002</c:v>
                </c:pt>
                <c:pt idx="5649">
                  <c:v>0.27168525399999999</c:v>
                </c:pt>
                <c:pt idx="5650">
                  <c:v>0.90997749400000005</c:v>
                </c:pt>
                <c:pt idx="5651">
                  <c:v>0</c:v>
                </c:pt>
                <c:pt idx="5652">
                  <c:v>0.90101156100000002</c:v>
                </c:pt>
                <c:pt idx="5653">
                  <c:v>0.154553049</c:v>
                </c:pt>
                <c:pt idx="5654">
                  <c:v>1.8009478999999998E-2</c:v>
                </c:pt>
                <c:pt idx="5655">
                  <c:v>0.95232936099999999</c:v>
                </c:pt>
                <c:pt idx="5656">
                  <c:v>0</c:v>
                </c:pt>
                <c:pt idx="5657">
                  <c:v>8.7078652000000006E-2</c:v>
                </c:pt>
                <c:pt idx="5658">
                  <c:v>0.968320611</c:v>
                </c:pt>
                <c:pt idx="5659">
                  <c:v>0</c:v>
                </c:pt>
                <c:pt idx="5660">
                  <c:v>0.46963216400000002</c:v>
                </c:pt>
                <c:pt idx="5661">
                  <c:v>0.74782317499999995</c:v>
                </c:pt>
                <c:pt idx="5662">
                  <c:v>0.28134308200000002</c:v>
                </c:pt>
                <c:pt idx="5663">
                  <c:v>0.93716337500000002</c:v>
                </c:pt>
                <c:pt idx="5664">
                  <c:v>0</c:v>
                </c:pt>
                <c:pt idx="5665">
                  <c:v>0.36587872599999999</c:v>
                </c:pt>
                <c:pt idx="5666">
                  <c:v>0.928743235</c:v>
                </c:pt>
                <c:pt idx="5667">
                  <c:v>6.9647202000000005E-2</c:v>
                </c:pt>
                <c:pt idx="5668">
                  <c:v>0.68799132600000001</c:v>
                </c:pt>
                <c:pt idx="5669">
                  <c:v>0.71461318100000004</c:v>
                </c:pt>
                <c:pt idx="5670">
                  <c:v>0.60875439099999995</c:v>
                </c:pt>
                <c:pt idx="5671">
                  <c:v>0.96559139800000005</c:v>
                </c:pt>
                <c:pt idx="5672">
                  <c:v>0</c:v>
                </c:pt>
                <c:pt idx="5673">
                  <c:v>0.66153846199999999</c:v>
                </c:pt>
                <c:pt idx="5674">
                  <c:v>0.953482936</c:v>
                </c:pt>
                <c:pt idx="5675">
                  <c:v>0.67221085000000003</c:v>
                </c:pt>
                <c:pt idx="5676">
                  <c:v>0.72102689499999995</c:v>
                </c:pt>
                <c:pt idx="5677">
                  <c:v>0.88832228499999999</c:v>
                </c:pt>
                <c:pt idx="5678">
                  <c:v>0</c:v>
                </c:pt>
                <c:pt idx="5679">
                  <c:v>0.75097847399999995</c:v>
                </c:pt>
                <c:pt idx="5680">
                  <c:v>0.92684766200000002</c:v>
                </c:pt>
                <c:pt idx="5681">
                  <c:v>0.11662468500000001</c:v>
                </c:pt>
                <c:pt idx="5682">
                  <c:v>0.369749828</c:v>
                </c:pt>
                <c:pt idx="5683">
                  <c:v>0.91565349500000004</c:v>
                </c:pt>
                <c:pt idx="5684">
                  <c:v>0.90419836600000003</c:v>
                </c:pt>
                <c:pt idx="5685">
                  <c:v>0.76568501899999997</c:v>
                </c:pt>
                <c:pt idx="5686">
                  <c:v>0.82823995500000003</c:v>
                </c:pt>
                <c:pt idx="5687">
                  <c:v>0</c:v>
                </c:pt>
                <c:pt idx="5688">
                  <c:v>0.68513439399999998</c:v>
                </c:pt>
                <c:pt idx="5689">
                  <c:v>0.86442608899999995</c:v>
                </c:pt>
                <c:pt idx="5690">
                  <c:v>0.74135802500000003</c:v>
                </c:pt>
                <c:pt idx="5691">
                  <c:v>0.20577219699999999</c:v>
                </c:pt>
                <c:pt idx="5692">
                  <c:v>0.96270576100000005</c:v>
                </c:pt>
                <c:pt idx="5693">
                  <c:v>0.87912973400000005</c:v>
                </c:pt>
                <c:pt idx="5694">
                  <c:v>0</c:v>
                </c:pt>
                <c:pt idx="5695">
                  <c:v>0.87065298999999996</c:v>
                </c:pt>
                <c:pt idx="5696">
                  <c:v>0.62203132900000002</c:v>
                </c:pt>
                <c:pt idx="5697">
                  <c:v>3.2899770000000002E-2</c:v>
                </c:pt>
                <c:pt idx="5698">
                  <c:v>0.58427543699999995</c:v>
                </c:pt>
                <c:pt idx="5699">
                  <c:v>0.90903632499999998</c:v>
                </c:pt>
                <c:pt idx="5700">
                  <c:v>0.96527976999999998</c:v>
                </c:pt>
                <c:pt idx="5701">
                  <c:v>0.144438976</c:v>
                </c:pt>
                <c:pt idx="5702">
                  <c:v>0.95947190699999996</c:v>
                </c:pt>
                <c:pt idx="5703">
                  <c:v>0.92203608199999998</c:v>
                </c:pt>
                <c:pt idx="5704">
                  <c:v>0</c:v>
                </c:pt>
                <c:pt idx="5705">
                  <c:v>0.88650895100000005</c:v>
                </c:pt>
                <c:pt idx="5706">
                  <c:v>0.55047941300000003</c:v>
                </c:pt>
                <c:pt idx="5707">
                  <c:v>0.77254662200000002</c:v>
                </c:pt>
                <c:pt idx="5708">
                  <c:v>0.32228915699999999</c:v>
                </c:pt>
                <c:pt idx="5709">
                  <c:v>0.89005235599999999</c:v>
                </c:pt>
                <c:pt idx="5710">
                  <c:v>0.83892815099999996</c:v>
                </c:pt>
                <c:pt idx="5711">
                  <c:v>0</c:v>
                </c:pt>
                <c:pt idx="5712">
                  <c:v>0.2436788</c:v>
                </c:pt>
                <c:pt idx="5713">
                  <c:v>0.96249225000000005</c:v>
                </c:pt>
                <c:pt idx="5714">
                  <c:v>0.590733591</c:v>
                </c:pt>
                <c:pt idx="5715">
                  <c:v>3.6746143000000002E-2</c:v>
                </c:pt>
                <c:pt idx="5716">
                  <c:v>0.330668042</c:v>
                </c:pt>
                <c:pt idx="5717">
                  <c:v>0.60534213699999995</c:v>
                </c:pt>
                <c:pt idx="5718">
                  <c:v>0.68148366199999999</c:v>
                </c:pt>
                <c:pt idx="5719">
                  <c:v>0.34171678500000002</c:v>
                </c:pt>
                <c:pt idx="5720">
                  <c:v>0.84123972199999997</c:v>
                </c:pt>
                <c:pt idx="5721">
                  <c:v>0.46112759599999997</c:v>
                </c:pt>
                <c:pt idx="5722">
                  <c:v>0</c:v>
                </c:pt>
                <c:pt idx="5723">
                  <c:v>0.91006352400000001</c:v>
                </c:pt>
                <c:pt idx="5724">
                  <c:v>0.292925824</c:v>
                </c:pt>
                <c:pt idx="5725">
                  <c:v>0.54496240600000001</c:v>
                </c:pt>
                <c:pt idx="5726">
                  <c:v>0.35069235399999998</c:v>
                </c:pt>
                <c:pt idx="5727">
                  <c:v>0.41567695999999998</c:v>
                </c:pt>
                <c:pt idx="5728">
                  <c:v>0.46985564699999999</c:v>
                </c:pt>
                <c:pt idx="5729">
                  <c:v>0.79894702200000001</c:v>
                </c:pt>
                <c:pt idx="5730">
                  <c:v>0.499264922</c:v>
                </c:pt>
                <c:pt idx="5731">
                  <c:v>0.56343042099999996</c:v>
                </c:pt>
                <c:pt idx="5732">
                  <c:v>0.69946389200000003</c:v>
                </c:pt>
                <c:pt idx="5733">
                  <c:v>2.8673835000000002E-2</c:v>
                </c:pt>
                <c:pt idx="5734">
                  <c:v>0.17313858200000001</c:v>
                </c:pt>
                <c:pt idx="5735">
                  <c:v>0.67081967200000003</c:v>
                </c:pt>
                <c:pt idx="5736">
                  <c:v>0.75222993100000002</c:v>
                </c:pt>
                <c:pt idx="5737">
                  <c:v>0.73028786000000001</c:v>
                </c:pt>
                <c:pt idx="5738">
                  <c:v>0.53979952799999997</c:v>
                </c:pt>
                <c:pt idx="5739">
                  <c:v>0.72522522499999997</c:v>
                </c:pt>
                <c:pt idx="5740">
                  <c:v>0.78760757299999995</c:v>
                </c:pt>
                <c:pt idx="5741">
                  <c:v>0</c:v>
                </c:pt>
                <c:pt idx="5742">
                  <c:v>0.49285088999999999</c:v>
                </c:pt>
                <c:pt idx="5743">
                  <c:v>0.38999718999999999</c:v>
                </c:pt>
                <c:pt idx="5744">
                  <c:v>0.70810647299999996</c:v>
                </c:pt>
                <c:pt idx="5745">
                  <c:v>0.70755711799999998</c:v>
                </c:pt>
                <c:pt idx="5746">
                  <c:v>0.141290323</c:v>
                </c:pt>
                <c:pt idx="5747">
                  <c:v>0.341772152</c:v>
                </c:pt>
                <c:pt idx="5748">
                  <c:v>0.901147959</c:v>
                </c:pt>
                <c:pt idx="5749">
                  <c:v>0.822800121</c:v>
                </c:pt>
                <c:pt idx="5750">
                  <c:v>0.64833333299999996</c:v>
                </c:pt>
                <c:pt idx="5751">
                  <c:v>0.76308862200000005</c:v>
                </c:pt>
                <c:pt idx="5752">
                  <c:v>0.769277659</c:v>
                </c:pt>
                <c:pt idx="5753">
                  <c:v>5.8156027999999999E-2</c:v>
                </c:pt>
                <c:pt idx="5754">
                  <c:v>0.23316678599999999</c:v>
                </c:pt>
                <c:pt idx="5755">
                  <c:v>0.84758013799999998</c:v>
                </c:pt>
                <c:pt idx="5756">
                  <c:v>0.84261209800000003</c:v>
                </c:pt>
                <c:pt idx="5757">
                  <c:v>0.78221309100000003</c:v>
                </c:pt>
                <c:pt idx="5758">
                  <c:v>4.1816671E-2</c:v>
                </c:pt>
                <c:pt idx="5759">
                  <c:v>0.471261508</c:v>
                </c:pt>
                <c:pt idx="5760">
                  <c:v>0.70302345300000002</c:v>
                </c:pt>
                <c:pt idx="5761">
                  <c:v>0</c:v>
                </c:pt>
                <c:pt idx="5762">
                  <c:v>0.51019906599999998</c:v>
                </c:pt>
                <c:pt idx="5763">
                  <c:v>0.50212022899999997</c:v>
                </c:pt>
                <c:pt idx="5764">
                  <c:v>0.93317702199999997</c:v>
                </c:pt>
                <c:pt idx="5765">
                  <c:v>0.89022757699999999</c:v>
                </c:pt>
                <c:pt idx="5766">
                  <c:v>0.51317870300000001</c:v>
                </c:pt>
                <c:pt idx="5767">
                  <c:v>0.41272550000000002</c:v>
                </c:pt>
                <c:pt idx="5768">
                  <c:v>0.59738054799999996</c:v>
                </c:pt>
                <c:pt idx="5769">
                  <c:v>0.92103896100000004</c:v>
                </c:pt>
                <c:pt idx="5770">
                  <c:v>0.67257060800000001</c:v>
                </c:pt>
                <c:pt idx="5771">
                  <c:v>0.65176586800000003</c:v>
                </c:pt>
                <c:pt idx="5772">
                  <c:v>0.81451612900000003</c:v>
                </c:pt>
                <c:pt idx="5773">
                  <c:v>0.936006373</c:v>
                </c:pt>
                <c:pt idx="5774">
                  <c:v>1.6363636000000001E-2</c:v>
                </c:pt>
                <c:pt idx="5775">
                  <c:v>0.79532595299999997</c:v>
                </c:pt>
                <c:pt idx="5776">
                  <c:v>0.91533119699999999</c:v>
                </c:pt>
                <c:pt idx="5777">
                  <c:v>0.78397839800000002</c:v>
                </c:pt>
                <c:pt idx="5778">
                  <c:v>0.47354497400000001</c:v>
                </c:pt>
                <c:pt idx="5779">
                  <c:v>0.12560706399999999</c:v>
                </c:pt>
                <c:pt idx="5780">
                  <c:v>0.59706287300000005</c:v>
                </c:pt>
                <c:pt idx="5781">
                  <c:v>0.36541666699999997</c:v>
                </c:pt>
                <c:pt idx="5782">
                  <c:v>0</c:v>
                </c:pt>
                <c:pt idx="5783">
                  <c:v>0.85805234600000002</c:v>
                </c:pt>
                <c:pt idx="5784">
                  <c:v>0.64225100499999999</c:v>
                </c:pt>
                <c:pt idx="5785">
                  <c:v>0.61041083100000004</c:v>
                </c:pt>
                <c:pt idx="5786">
                  <c:v>0.53395900200000002</c:v>
                </c:pt>
                <c:pt idx="5787">
                  <c:v>0.67760342399999995</c:v>
                </c:pt>
                <c:pt idx="5788">
                  <c:v>0.67321248700000003</c:v>
                </c:pt>
                <c:pt idx="5789">
                  <c:v>0.82296057499999997</c:v>
                </c:pt>
                <c:pt idx="5790">
                  <c:v>0.746031746</c:v>
                </c:pt>
                <c:pt idx="5791">
                  <c:v>0.92560646899999999</c:v>
                </c:pt>
                <c:pt idx="5792">
                  <c:v>0.49126077800000001</c:v>
                </c:pt>
                <c:pt idx="5793">
                  <c:v>0.92754798599999999</c:v>
                </c:pt>
                <c:pt idx="5794">
                  <c:v>0.49988550500000001</c:v>
                </c:pt>
                <c:pt idx="5795">
                  <c:v>8.2687339999999998E-3</c:v>
                </c:pt>
                <c:pt idx="5796">
                  <c:v>0.54585972299999996</c:v>
                </c:pt>
                <c:pt idx="5797">
                  <c:v>0.92729216800000003</c:v>
                </c:pt>
                <c:pt idx="5798">
                  <c:v>0.83302752300000005</c:v>
                </c:pt>
                <c:pt idx="5799">
                  <c:v>0.881794195</c:v>
                </c:pt>
                <c:pt idx="5800">
                  <c:v>0.70818672299999996</c:v>
                </c:pt>
                <c:pt idx="5801">
                  <c:v>0.61850013100000001</c:v>
                </c:pt>
                <c:pt idx="5802">
                  <c:v>0.98668310699999995</c:v>
                </c:pt>
                <c:pt idx="5803">
                  <c:v>0.341189931</c:v>
                </c:pt>
                <c:pt idx="5804">
                  <c:v>0</c:v>
                </c:pt>
                <c:pt idx="5805">
                  <c:v>0.234375</c:v>
                </c:pt>
                <c:pt idx="5806">
                  <c:v>0.94824707799999997</c:v>
                </c:pt>
                <c:pt idx="5807">
                  <c:v>0.83211251100000005</c:v>
                </c:pt>
                <c:pt idx="5808">
                  <c:v>0.37358276600000001</c:v>
                </c:pt>
                <c:pt idx="5809">
                  <c:v>0.58282208599999996</c:v>
                </c:pt>
                <c:pt idx="5810">
                  <c:v>0.97388374099999997</c:v>
                </c:pt>
                <c:pt idx="5811">
                  <c:v>0.97042008499999999</c:v>
                </c:pt>
                <c:pt idx="5812">
                  <c:v>0.52885097800000003</c:v>
                </c:pt>
                <c:pt idx="5813">
                  <c:v>0.77464788699999998</c:v>
                </c:pt>
                <c:pt idx="5814">
                  <c:v>0.31795634900000003</c:v>
                </c:pt>
                <c:pt idx="5815">
                  <c:v>0.97491909399999999</c:v>
                </c:pt>
                <c:pt idx="5816">
                  <c:v>0.33318119600000001</c:v>
                </c:pt>
                <c:pt idx="5817">
                  <c:v>0</c:v>
                </c:pt>
                <c:pt idx="5818">
                  <c:v>0.34768779100000002</c:v>
                </c:pt>
                <c:pt idx="5819">
                  <c:v>0.94855403299999996</c:v>
                </c:pt>
                <c:pt idx="5820">
                  <c:v>0.86149425300000004</c:v>
                </c:pt>
                <c:pt idx="5821">
                  <c:v>0.72135135100000003</c:v>
                </c:pt>
                <c:pt idx="5822">
                  <c:v>0.52110042700000003</c:v>
                </c:pt>
                <c:pt idx="5823">
                  <c:v>0.41530208899999999</c:v>
                </c:pt>
                <c:pt idx="5824">
                  <c:v>0.91648212600000001</c:v>
                </c:pt>
                <c:pt idx="5825">
                  <c:v>0</c:v>
                </c:pt>
                <c:pt idx="5826">
                  <c:v>0.81046717899999998</c:v>
                </c:pt>
                <c:pt idx="5827">
                  <c:v>0.25660569100000002</c:v>
                </c:pt>
                <c:pt idx="5828">
                  <c:v>0.24237983599999999</c:v>
                </c:pt>
                <c:pt idx="5829">
                  <c:v>0.95428910700000003</c:v>
                </c:pt>
                <c:pt idx="5830">
                  <c:v>0.96218995799999996</c:v>
                </c:pt>
                <c:pt idx="5831">
                  <c:v>0.62265688699999999</c:v>
                </c:pt>
                <c:pt idx="5832">
                  <c:v>0.87938205599999997</c:v>
                </c:pt>
                <c:pt idx="5833">
                  <c:v>0.63528245800000005</c:v>
                </c:pt>
                <c:pt idx="5834">
                  <c:v>0.881509655</c:v>
                </c:pt>
                <c:pt idx="5835">
                  <c:v>0.48753857099999998</c:v>
                </c:pt>
                <c:pt idx="5836">
                  <c:v>0.70478527599999996</c:v>
                </c:pt>
                <c:pt idx="5837">
                  <c:v>0.96333333300000001</c:v>
                </c:pt>
                <c:pt idx="5838">
                  <c:v>0.90674438000000002</c:v>
                </c:pt>
                <c:pt idx="5839">
                  <c:v>0</c:v>
                </c:pt>
                <c:pt idx="5840">
                  <c:v>0.89018878000000001</c:v>
                </c:pt>
                <c:pt idx="5841">
                  <c:v>0.77323103199999998</c:v>
                </c:pt>
                <c:pt idx="5842">
                  <c:v>0.80621468900000004</c:v>
                </c:pt>
                <c:pt idx="5843">
                  <c:v>0.532563283</c:v>
                </c:pt>
                <c:pt idx="5844">
                  <c:v>0.62034420800000001</c:v>
                </c:pt>
                <c:pt idx="5845">
                  <c:v>0.48445873499999997</c:v>
                </c:pt>
                <c:pt idx="5846">
                  <c:v>0.919790518</c:v>
                </c:pt>
                <c:pt idx="5847">
                  <c:v>0.85265957400000003</c:v>
                </c:pt>
                <c:pt idx="5848">
                  <c:v>0.86466408299999997</c:v>
                </c:pt>
                <c:pt idx="5849">
                  <c:v>0.54562091499999998</c:v>
                </c:pt>
                <c:pt idx="5850">
                  <c:v>0.94349580899999996</c:v>
                </c:pt>
                <c:pt idx="5851">
                  <c:v>0.162138475</c:v>
                </c:pt>
                <c:pt idx="5852">
                  <c:v>0.549069374</c:v>
                </c:pt>
                <c:pt idx="5853">
                  <c:v>0.73323397899999998</c:v>
                </c:pt>
                <c:pt idx="5854">
                  <c:v>0.76079734200000004</c:v>
                </c:pt>
                <c:pt idx="5855">
                  <c:v>0.35254932100000003</c:v>
                </c:pt>
                <c:pt idx="5856">
                  <c:v>0.50748752100000005</c:v>
                </c:pt>
                <c:pt idx="5857">
                  <c:v>0.64287588600000001</c:v>
                </c:pt>
                <c:pt idx="5858">
                  <c:v>0.70457736599999998</c:v>
                </c:pt>
                <c:pt idx="5859">
                  <c:v>0</c:v>
                </c:pt>
                <c:pt idx="5860">
                  <c:v>0.97454327600000001</c:v>
                </c:pt>
                <c:pt idx="5861">
                  <c:v>0.38424005900000002</c:v>
                </c:pt>
                <c:pt idx="5862">
                  <c:v>0.42289220900000002</c:v>
                </c:pt>
                <c:pt idx="5863">
                  <c:v>0.74175517000000002</c:v>
                </c:pt>
                <c:pt idx="5864">
                  <c:v>0.53468063899999996</c:v>
                </c:pt>
                <c:pt idx="5865">
                  <c:v>0.45695364199999999</c:v>
                </c:pt>
                <c:pt idx="5866">
                  <c:v>0.79604130799999995</c:v>
                </c:pt>
                <c:pt idx="5867">
                  <c:v>0.85827001800000002</c:v>
                </c:pt>
                <c:pt idx="5868">
                  <c:v>0.88189655199999994</c:v>
                </c:pt>
                <c:pt idx="5869">
                  <c:v>0.79166666699999999</c:v>
                </c:pt>
                <c:pt idx="5870">
                  <c:v>0.43137254899999999</c:v>
                </c:pt>
                <c:pt idx="5871">
                  <c:v>0.67153284700000004</c:v>
                </c:pt>
                <c:pt idx="5872">
                  <c:v>0.163578047</c:v>
                </c:pt>
                <c:pt idx="5873">
                  <c:v>0.31295163999999998</c:v>
                </c:pt>
                <c:pt idx="5874">
                  <c:v>0.97507886399999999</c:v>
                </c:pt>
                <c:pt idx="5875">
                  <c:v>0.260549959</c:v>
                </c:pt>
                <c:pt idx="5876">
                  <c:v>0.87127761800000003</c:v>
                </c:pt>
                <c:pt idx="5877">
                  <c:v>0.55875576000000005</c:v>
                </c:pt>
                <c:pt idx="5878">
                  <c:v>0.703962054</c:v>
                </c:pt>
                <c:pt idx="5879">
                  <c:v>0.50847457600000001</c:v>
                </c:pt>
                <c:pt idx="5880">
                  <c:v>0.59199757500000005</c:v>
                </c:pt>
                <c:pt idx="5881">
                  <c:v>0</c:v>
                </c:pt>
                <c:pt idx="5882">
                  <c:v>0.88877688200000005</c:v>
                </c:pt>
                <c:pt idx="5883">
                  <c:v>0.558479532</c:v>
                </c:pt>
                <c:pt idx="5884">
                  <c:v>0.14429109200000001</c:v>
                </c:pt>
                <c:pt idx="5885">
                  <c:v>0.44241871799999999</c:v>
                </c:pt>
                <c:pt idx="5886">
                  <c:v>0.69487179499999996</c:v>
                </c:pt>
                <c:pt idx="5887">
                  <c:v>0.69984202200000001</c:v>
                </c:pt>
                <c:pt idx="5888">
                  <c:v>0.45769949300000001</c:v>
                </c:pt>
                <c:pt idx="5889">
                  <c:v>0.51451566500000001</c:v>
                </c:pt>
                <c:pt idx="5890">
                  <c:v>9.0616374999999999E-2</c:v>
                </c:pt>
                <c:pt idx="5891">
                  <c:v>0.43173129399999999</c:v>
                </c:pt>
                <c:pt idx="5892">
                  <c:v>0.58944461500000001</c:v>
                </c:pt>
                <c:pt idx="5893">
                  <c:v>0.51684397199999998</c:v>
                </c:pt>
                <c:pt idx="5894">
                  <c:v>0.64550898199999995</c:v>
                </c:pt>
                <c:pt idx="5895">
                  <c:v>0.92317624300000001</c:v>
                </c:pt>
                <c:pt idx="5896">
                  <c:v>0.41918389</c:v>
                </c:pt>
                <c:pt idx="5897">
                  <c:v>0.87814439700000002</c:v>
                </c:pt>
                <c:pt idx="5898">
                  <c:v>0.53898007000000003</c:v>
                </c:pt>
                <c:pt idx="5899">
                  <c:v>0</c:v>
                </c:pt>
                <c:pt idx="5900">
                  <c:v>0.91782477299999998</c:v>
                </c:pt>
                <c:pt idx="5901">
                  <c:v>0.89291983600000002</c:v>
                </c:pt>
                <c:pt idx="5902">
                  <c:v>0.66657873899999998</c:v>
                </c:pt>
                <c:pt idx="5903">
                  <c:v>0.85894294699999996</c:v>
                </c:pt>
                <c:pt idx="5904">
                  <c:v>0.54996024399999999</c:v>
                </c:pt>
                <c:pt idx="5905">
                  <c:v>0.802207377</c:v>
                </c:pt>
                <c:pt idx="5906">
                  <c:v>0.64911781400000002</c:v>
                </c:pt>
                <c:pt idx="5907">
                  <c:v>0.59510204099999997</c:v>
                </c:pt>
                <c:pt idx="5908">
                  <c:v>0.81086028099999996</c:v>
                </c:pt>
                <c:pt idx="5909">
                  <c:v>0.87963565399999999</c:v>
                </c:pt>
                <c:pt idx="5910">
                  <c:v>0.96599294199999997</c:v>
                </c:pt>
                <c:pt idx="5911">
                  <c:v>0.76309378800000005</c:v>
                </c:pt>
                <c:pt idx="5912">
                  <c:v>0.81812865499999998</c:v>
                </c:pt>
                <c:pt idx="5913">
                  <c:v>7.6581027999999995E-2</c:v>
                </c:pt>
                <c:pt idx="5914">
                  <c:v>0.971446904</c:v>
                </c:pt>
                <c:pt idx="5915">
                  <c:v>0.79085365900000004</c:v>
                </c:pt>
                <c:pt idx="5916">
                  <c:v>0.83187500000000003</c:v>
                </c:pt>
                <c:pt idx="5917">
                  <c:v>0.67518248199999997</c:v>
                </c:pt>
                <c:pt idx="5918">
                  <c:v>0.546275395</c:v>
                </c:pt>
                <c:pt idx="5919">
                  <c:v>0.74447674399999997</c:v>
                </c:pt>
                <c:pt idx="5920">
                  <c:v>0.74153073999999997</c:v>
                </c:pt>
                <c:pt idx="5921">
                  <c:v>0.79746070099999999</c:v>
                </c:pt>
                <c:pt idx="5922">
                  <c:v>0.91922739200000003</c:v>
                </c:pt>
                <c:pt idx="5923">
                  <c:v>0</c:v>
                </c:pt>
                <c:pt idx="5924">
                  <c:v>0.40238345599999997</c:v>
                </c:pt>
                <c:pt idx="5925">
                  <c:v>0.80936995199999995</c:v>
                </c:pt>
                <c:pt idx="5926">
                  <c:v>0.65545968499999996</c:v>
                </c:pt>
                <c:pt idx="5927">
                  <c:v>0.95750708200000001</c:v>
                </c:pt>
                <c:pt idx="5928">
                  <c:v>0.84352865399999999</c:v>
                </c:pt>
                <c:pt idx="5929">
                  <c:v>0.57436938199999998</c:v>
                </c:pt>
                <c:pt idx="5930">
                  <c:v>0.69274809199999998</c:v>
                </c:pt>
                <c:pt idx="5931">
                  <c:v>0.97826743100000002</c:v>
                </c:pt>
                <c:pt idx="5932">
                  <c:v>0</c:v>
                </c:pt>
                <c:pt idx="5933">
                  <c:v>0.77524847699999999</c:v>
                </c:pt>
                <c:pt idx="5934">
                  <c:v>0.86864564</c:v>
                </c:pt>
                <c:pt idx="5935">
                  <c:v>0.87789473699999998</c:v>
                </c:pt>
                <c:pt idx="5936">
                  <c:v>0.86772654999999999</c:v>
                </c:pt>
                <c:pt idx="5937">
                  <c:v>0.88892628699999998</c:v>
                </c:pt>
                <c:pt idx="5938">
                  <c:v>0.89487565899999999</c:v>
                </c:pt>
                <c:pt idx="5939">
                  <c:v>0.58480681099999998</c:v>
                </c:pt>
                <c:pt idx="5940">
                  <c:v>0.96770869100000001</c:v>
                </c:pt>
                <c:pt idx="5941">
                  <c:v>0</c:v>
                </c:pt>
                <c:pt idx="5942">
                  <c:v>0.67460087099999999</c:v>
                </c:pt>
                <c:pt idx="5943">
                  <c:v>0.71977475999999996</c:v>
                </c:pt>
                <c:pt idx="5944">
                  <c:v>0.89963074899999995</c:v>
                </c:pt>
                <c:pt idx="5945">
                  <c:v>0.94190871399999998</c:v>
                </c:pt>
                <c:pt idx="5946">
                  <c:v>0.34217877099999999</c:v>
                </c:pt>
                <c:pt idx="5947">
                  <c:v>0.66381668900000002</c:v>
                </c:pt>
                <c:pt idx="5948">
                  <c:v>0.82907801400000003</c:v>
                </c:pt>
                <c:pt idx="5949">
                  <c:v>0.85414280300000001</c:v>
                </c:pt>
                <c:pt idx="5950">
                  <c:v>0.65734055400000002</c:v>
                </c:pt>
                <c:pt idx="5951">
                  <c:v>0.96537102500000005</c:v>
                </c:pt>
                <c:pt idx="5952">
                  <c:v>0.94206642100000004</c:v>
                </c:pt>
                <c:pt idx="5953">
                  <c:v>0.83171705600000001</c:v>
                </c:pt>
                <c:pt idx="5954">
                  <c:v>0</c:v>
                </c:pt>
                <c:pt idx="5955">
                  <c:v>0.69872611500000004</c:v>
                </c:pt>
                <c:pt idx="5956">
                  <c:v>0.96998928200000001</c:v>
                </c:pt>
                <c:pt idx="5957">
                  <c:v>0.89206896599999996</c:v>
                </c:pt>
                <c:pt idx="5958">
                  <c:v>0.60553337100000004</c:v>
                </c:pt>
                <c:pt idx="5959">
                  <c:v>0.64410058000000003</c:v>
                </c:pt>
                <c:pt idx="5960">
                  <c:v>0.79520295200000002</c:v>
                </c:pt>
                <c:pt idx="5961">
                  <c:v>0.958245083</c:v>
                </c:pt>
                <c:pt idx="5962">
                  <c:v>0.711351968</c:v>
                </c:pt>
                <c:pt idx="5963">
                  <c:v>0.67984189699999997</c:v>
                </c:pt>
                <c:pt idx="5964">
                  <c:v>0.849554896</c:v>
                </c:pt>
                <c:pt idx="5965">
                  <c:v>0.91363636400000003</c:v>
                </c:pt>
                <c:pt idx="5966">
                  <c:v>0.94413107699999999</c:v>
                </c:pt>
                <c:pt idx="5967">
                  <c:v>1.4241056E-2</c:v>
                </c:pt>
                <c:pt idx="5968">
                  <c:v>0.93887945699999997</c:v>
                </c:pt>
                <c:pt idx="5969">
                  <c:v>0.98784104399999995</c:v>
                </c:pt>
                <c:pt idx="5970">
                  <c:v>0.97996209000000001</c:v>
                </c:pt>
                <c:pt idx="5971">
                  <c:v>0.632223702</c:v>
                </c:pt>
                <c:pt idx="5972">
                  <c:v>0.96667592300000005</c:v>
                </c:pt>
                <c:pt idx="5973">
                  <c:v>0.81218416599999999</c:v>
                </c:pt>
                <c:pt idx="5974">
                  <c:v>0</c:v>
                </c:pt>
                <c:pt idx="5975">
                  <c:v>0.95071757400000001</c:v>
                </c:pt>
                <c:pt idx="5976">
                  <c:v>0.88665879599999997</c:v>
                </c:pt>
                <c:pt idx="5977">
                  <c:v>0.9107674</c:v>
                </c:pt>
                <c:pt idx="5978">
                  <c:v>0.8</c:v>
                </c:pt>
                <c:pt idx="5979">
                  <c:v>0.35466734100000002</c:v>
                </c:pt>
                <c:pt idx="5980">
                  <c:v>0.60082504199999998</c:v>
                </c:pt>
                <c:pt idx="5981">
                  <c:v>0.94515011500000001</c:v>
                </c:pt>
                <c:pt idx="5982">
                  <c:v>0.93825466499999999</c:v>
                </c:pt>
                <c:pt idx="5983">
                  <c:v>0.82587336200000006</c:v>
                </c:pt>
                <c:pt idx="5984">
                  <c:v>0.82616627600000003</c:v>
                </c:pt>
                <c:pt idx="5985">
                  <c:v>0.971279373</c:v>
                </c:pt>
                <c:pt idx="5986">
                  <c:v>0.78396946599999995</c:v>
                </c:pt>
                <c:pt idx="5987">
                  <c:v>6.1083123000000003E-2</c:v>
                </c:pt>
                <c:pt idx="5988">
                  <c:v>0.66596528099999996</c:v>
                </c:pt>
                <c:pt idx="5989">
                  <c:v>0.98560736900000001</c:v>
                </c:pt>
                <c:pt idx="5990">
                  <c:v>0.87302904599999998</c:v>
                </c:pt>
                <c:pt idx="5991">
                  <c:v>0.89004149399999999</c:v>
                </c:pt>
                <c:pt idx="5992">
                  <c:v>0.739404642</c:v>
                </c:pt>
                <c:pt idx="5993">
                  <c:v>0.88946934300000002</c:v>
                </c:pt>
                <c:pt idx="5994">
                  <c:v>0.74481441000000004</c:v>
                </c:pt>
                <c:pt idx="5995">
                  <c:v>0</c:v>
                </c:pt>
                <c:pt idx="5996">
                  <c:v>0.57181705800000004</c:v>
                </c:pt>
                <c:pt idx="5997">
                  <c:v>0.99083438700000004</c:v>
                </c:pt>
                <c:pt idx="5998">
                  <c:v>0.94040619999999997</c:v>
                </c:pt>
                <c:pt idx="5999">
                  <c:v>0.707664344</c:v>
                </c:pt>
                <c:pt idx="6000">
                  <c:v>0.93379685599999995</c:v>
                </c:pt>
                <c:pt idx="6001">
                  <c:v>0.22434862799999999</c:v>
                </c:pt>
                <c:pt idx="6002">
                  <c:v>0.95985087499999999</c:v>
                </c:pt>
                <c:pt idx="6003">
                  <c:v>0.89964476000000004</c:v>
                </c:pt>
                <c:pt idx="6004">
                  <c:v>0.76690489299999998</c:v>
                </c:pt>
                <c:pt idx="6005">
                  <c:v>0.77115326699999998</c:v>
                </c:pt>
                <c:pt idx="6006">
                  <c:v>0.87085889599999999</c:v>
                </c:pt>
                <c:pt idx="6007">
                  <c:v>3.3751204999999999E-2</c:v>
                </c:pt>
                <c:pt idx="6008">
                  <c:v>0.85790094299999997</c:v>
                </c:pt>
                <c:pt idx="6009">
                  <c:v>0.35589294900000001</c:v>
                </c:pt>
                <c:pt idx="6010">
                  <c:v>0.90243902399999998</c:v>
                </c:pt>
                <c:pt idx="6011">
                  <c:v>0.71415903000000003</c:v>
                </c:pt>
                <c:pt idx="6012">
                  <c:v>0.97301394799999996</c:v>
                </c:pt>
                <c:pt idx="6013">
                  <c:v>0.84291423300000001</c:v>
                </c:pt>
                <c:pt idx="6014">
                  <c:v>0.85367316299999996</c:v>
                </c:pt>
                <c:pt idx="6015">
                  <c:v>0</c:v>
                </c:pt>
                <c:pt idx="6016">
                  <c:v>0.82991376699999997</c:v>
                </c:pt>
                <c:pt idx="6017">
                  <c:v>0.61527251500000002</c:v>
                </c:pt>
                <c:pt idx="6018">
                  <c:v>0.848150552</c:v>
                </c:pt>
                <c:pt idx="6019">
                  <c:v>0.70409882099999999</c:v>
                </c:pt>
                <c:pt idx="6020">
                  <c:v>0.38864501000000001</c:v>
                </c:pt>
                <c:pt idx="6021">
                  <c:v>0.94681861300000003</c:v>
                </c:pt>
                <c:pt idx="6022">
                  <c:v>0.45819223799999997</c:v>
                </c:pt>
                <c:pt idx="6023">
                  <c:v>0.936113576</c:v>
                </c:pt>
                <c:pt idx="6024">
                  <c:v>0.46221590899999998</c:v>
                </c:pt>
                <c:pt idx="6025">
                  <c:v>0.92174187399999996</c:v>
                </c:pt>
                <c:pt idx="6026">
                  <c:v>0.71142016600000002</c:v>
                </c:pt>
                <c:pt idx="6027">
                  <c:v>0.87710180400000004</c:v>
                </c:pt>
                <c:pt idx="6028">
                  <c:v>1.1356844E-2</c:v>
                </c:pt>
                <c:pt idx="6029">
                  <c:v>0.76262315300000005</c:v>
                </c:pt>
                <c:pt idx="6030">
                  <c:v>0.33028832400000002</c:v>
                </c:pt>
                <c:pt idx="6031">
                  <c:v>0.88358662600000004</c:v>
                </c:pt>
                <c:pt idx="6032">
                  <c:v>0.44710291200000002</c:v>
                </c:pt>
                <c:pt idx="6033">
                  <c:v>0.46603381799999999</c:v>
                </c:pt>
                <c:pt idx="6034">
                  <c:v>0.70225694400000005</c:v>
                </c:pt>
                <c:pt idx="6035">
                  <c:v>0.97109826600000004</c:v>
                </c:pt>
                <c:pt idx="6036">
                  <c:v>0.51700879799999999</c:v>
                </c:pt>
                <c:pt idx="6037">
                  <c:v>0</c:v>
                </c:pt>
                <c:pt idx="6038">
                  <c:v>0.75942116400000004</c:v>
                </c:pt>
                <c:pt idx="6039">
                  <c:v>0.82844801000000001</c:v>
                </c:pt>
                <c:pt idx="6040">
                  <c:v>0.65440049099999997</c:v>
                </c:pt>
                <c:pt idx="6041">
                  <c:v>0.79899180800000003</c:v>
                </c:pt>
                <c:pt idx="6042">
                  <c:v>0.433259587</c:v>
                </c:pt>
                <c:pt idx="6043">
                  <c:v>0.58558558599999999</c:v>
                </c:pt>
                <c:pt idx="6044">
                  <c:v>0.99497329599999995</c:v>
                </c:pt>
                <c:pt idx="6045">
                  <c:v>0.44750430299999999</c:v>
                </c:pt>
                <c:pt idx="6046">
                  <c:v>0.47679708799999998</c:v>
                </c:pt>
                <c:pt idx="6047">
                  <c:v>0.87004470899999997</c:v>
                </c:pt>
                <c:pt idx="6048">
                  <c:v>0.94502178999999997</c:v>
                </c:pt>
                <c:pt idx="6049">
                  <c:v>0.47131400400000001</c:v>
                </c:pt>
                <c:pt idx="6050">
                  <c:v>0.722241087</c:v>
                </c:pt>
                <c:pt idx="6051">
                  <c:v>0</c:v>
                </c:pt>
                <c:pt idx="6052">
                  <c:v>0.93130489299999997</c:v>
                </c:pt>
                <c:pt idx="6053">
                  <c:v>0.25836791100000001</c:v>
                </c:pt>
                <c:pt idx="6054">
                  <c:v>0.87543133200000001</c:v>
                </c:pt>
                <c:pt idx="6055">
                  <c:v>0.83382594399999999</c:v>
                </c:pt>
                <c:pt idx="6056">
                  <c:v>0.72102596600000002</c:v>
                </c:pt>
                <c:pt idx="6057">
                  <c:v>0.98698825800000001</c:v>
                </c:pt>
                <c:pt idx="6058">
                  <c:v>0.418092201</c:v>
                </c:pt>
                <c:pt idx="6059">
                  <c:v>0.76824324300000002</c:v>
                </c:pt>
                <c:pt idx="6060">
                  <c:v>0</c:v>
                </c:pt>
                <c:pt idx="6061">
                  <c:v>0.90707964600000002</c:v>
                </c:pt>
                <c:pt idx="6062">
                  <c:v>0.71376506900000003</c:v>
                </c:pt>
                <c:pt idx="6063">
                  <c:v>0.421264368</c:v>
                </c:pt>
                <c:pt idx="6064">
                  <c:v>0.93661971799999999</c:v>
                </c:pt>
                <c:pt idx="6065">
                  <c:v>0.95409181600000004</c:v>
                </c:pt>
                <c:pt idx="6066">
                  <c:v>1.5114236E-2</c:v>
                </c:pt>
                <c:pt idx="6067">
                  <c:v>0.87960829500000004</c:v>
                </c:pt>
                <c:pt idx="6068">
                  <c:v>0.68138897399999998</c:v>
                </c:pt>
                <c:pt idx="6069">
                  <c:v>0.86542338699999999</c:v>
                </c:pt>
                <c:pt idx="6070">
                  <c:v>0.90543259600000003</c:v>
                </c:pt>
                <c:pt idx="6071">
                  <c:v>0.69557195599999999</c:v>
                </c:pt>
                <c:pt idx="6072">
                  <c:v>0.560457973</c:v>
                </c:pt>
                <c:pt idx="6073">
                  <c:v>0</c:v>
                </c:pt>
                <c:pt idx="6074">
                  <c:v>0.91145410199999999</c:v>
                </c:pt>
                <c:pt idx="6075">
                  <c:v>0.95159896300000002</c:v>
                </c:pt>
                <c:pt idx="6076">
                  <c:v>0.56486636999999995</c:v>
                </c:pt>
                <c:pt idx="6077">
                  <c:v>0.76739505500000005</c:v>
                </c:pt>
                <c:pt idx="6078">
                  <c:v>0.81788950599999999</c:v>
                </c:pt>
                <c:pt idx="6079">
                  <c:v>0.70162748600000002</c:v>
                </c:pt>
                <c:pt idx="6080">
                  <c:v>0.93121019100000002</c:v>
                </c:pt>
                <c:pt idx="6081">
                  <c:v>0.51039069000000004</c:v>
                </c:pt>
                <c:pt idx="6082">
                  <c:v>0.79365549999999996</c:v>
                </c:pt>
                <c:pt idx="6083">
                  <c:v>0.79973692900000004</c:v>
                </c:pt>
                <c:pt idx="6084">
                  <c:v>0.31594357200000001</c:v>
                </c:pt>
                <c:pt idx="6085">
                  <c:v>0.98233735600000005</c:v>
                </c:pt>
                <c:pt idx="6086">
                  <c:v>0.48765957399999998</c:v>
                </c:pt>
                <c:pt idx="6087">
                  <c:v>0.93467971000000005</c:v>
                </c:pt>
                <c:pt idx="6088">
                  <c:v>0.708147321</c:v>
                </c:pt>
                <c:pt idx="6089">
                  <c:v>3.8553070000000002E-2</c:v>
                </c:pt>
                <c:pt idx="6090">
                  <c:v>0.48289199599999999</c:v>
                </c:pt>
                <c:pt idx="6091">
                  <c:v>0.97843665800000001</c:v>
                </c:pt>
                <c:pt idx="6092">
                  <c:v>0.92927308399999997</c:v>
                </c:pt>
                <c:pt idx="6093">
                  <c:v>0.76196066900000003</c:v>
                </c:pt>
                <c:pt idx="6094">
                  <c:v>0.77909207199999997</c:v>
                </c:pt>
                <c:pt idx="6095">
                  <c:v>0.261373036</c:v>
                </c:pt>
                <c:pt idx="6096">
                  <c:v>0.96910828000000004</c:v>
                </c:pt>
                <c:pt idx="6097">
                  <c:v>0.69230769199999997</c:v>
                </c:pt>
                <c:pt idx="6098">
                  <c:v>0</c:v>
                </c:pt>
                <c:pt idx="6099">
                  <c:v>0.72610647900000003</c:v>
                </c:pt>
                <c:pt idx="6100">
                  <c:v>0.93243243200000003</c:v>
                </c:pt>
                <c:pt idx="6101">
                  <c:v>0.91268960399999999</c:v>
                </c:pt>
                <c:pt idx="6102">
                  <c:v>0.45048613599999998</c:v>
                </c:pt>
                <c:pt idx="6103">
                  <c:v>0.51092117800000003</c:v>
                </c:pt>
                <c:pt idx="6104">
                  <c:v>0.791847042</c:v>
                </c:pt>
                <c:pt idx="6105">
                  <c:v>0.83173588899999995</c:v>
                </c:pt>
                <c:pt idx="6106">
                  <c:v>0.86410530100000005</c:v>
                </c:pt>
                <c:pt idx="6107">
                  <c:v>0.82116660799999996</c:v>
                </c:pt>
                <c:pt idx="6108">
                  <c:v>0.91684511099999999</c:v>
                </c:pt>
                <c:pt idx="6109">
                  <c:v>0.64829932000000001</c:v>
                </c:pt>
                <c:pt idx="6110">
                  <c:v>0</c:v>
                </c:pt>
                <c:pt idx="6111">
                  <c:v>0.918545944</c:v>
                </c:pt>
                <c:pt idx="6112">
                  <c:v>0.90025207100000004</c:v>
                </c:pt>
                <c:pt idx="6113">
                  <c:v>0.91663784199999998</c:v>
                </c:pt>
                <c:pt idx="6114">
                  <c:v>0.561740605</c:v>
                </c:pt>
                <c:pt idx="6115">
                  <c:v>0.57990580800000002</c:v>
                </c:pt>
                <c:pt idx="6116">
                  <c:v>0.96360856299999997</c:v>
                </c:pt>
                <c:pt idx="6117">
                  <c:v>0.953638498</c:v>
                </c:pt>
                <c:pt idx="6118">
                  <c:v>0.82781282899999997</c:v>
                </c:pt>
                <c:pt idx="6119">
                  <c:v>0.83824792400000003</c:v>
                </c:pt>
                <c:pt idx="6120">
                  <c:v>0</c:v>
                </c:pt>
                <c:pt idx="6121">
                  <c:v>0.82943925200000002</c:v>
                </c:pt>
                <c:pt idx="6122">
                  <c:v>0.79605618600000005</c:v>
                </c:pt>
                <c:pt idx="6123">
                  <c:v>0.33692946099999999</c:v>
                </c:pt>
                <c:pt idx="6124">
                  <c:v>0.93440769000000001</c:v>
                </c:pt>
                <c:pt idx="6125">
                  <c:v>0.98009307099999998</c:v>
                </c:pt>
                <c:pt idx="6126">
                  <c:v>0.85825242700000004</c:v>
                </c:pt>
                <c:pt idx="6127">
                  <c:v>0.74807527799999995</c:v>
                </c:pt>
                <c:pt idx="6128">
                  <c:v>0.815270936</c:v>
                </c:pt>
                <c:pt idx="6129">
                  <c:v>0.94374086700000004</c:v>
                </c:pt>
                <c:pt idx="6130">
                  <c:v>0.86060606100000003</c:v>
                </c:pt>
                <c:pt idx="6131">
                  <c:v>0</c:v>
                </c:pt>
                <c:pt idx="6132">
                  <c:v>0.65080946500000003</c:v>
                </c:pt>
                <c:pt idx="6133">
                  <c:v>0.79566805799999996</c:v>
                </c:pt>
                <c:pt idx="6134">
                  <c:v>0.86367117699999996</c:v>
                </c:pt>
                <c:pt idx="6135">
                  <c:v>0.760421546</c:v>
                </c:pt>
                <c:pt idx="6136">
                  <c:v>0.55772900800000003</c:v>
                </c:pt>
                <c:pt idx="6137">
                  <c:v>0.91702432</c:v>
                </c:pt>
                <c:pt idx="6138">
                  <c:v>0.98121839600000005</c:v>
                </c:pt>
                <c:pt idx="6139">
                  <c:v>0.72777906699999995</c:v>
                </c:pt>
                <c:pt idx="6140">
                  <c:v>0.386747803</c:v>
                </c:pt>
                <c:pt idx="6141">
                  <c:v>0.74679943100000001</c:v>
                </c:pt>
                <c:pt idx="6142">
                  <c:v>0</c:v>
                </c:pt>
                <c:pt idx="6143">
                  <c:v>0.83248975700000005</c:v>
                </c:pt>
                <c:pt idx="6144">
                  <c:v>0.83252427200000001</c:v>
                </c:pt>
                <c:pt idx="6145">
                  <c:v>0.12904027800000001</c:v>
                </c:pt>
                <c:pt idx="6146">
                  <c:v>0.68628793099999996</c:v>
                </c:pt>
                <c:pt idx="6147">
                  <c:v>0.89850746299999995</c:v>
                </c:pt>
                <c:pt idx="6148">
                  <c:v>0.69358358799999997</c:v>
                </c:pt>
                <c:pt idx="6149">
                  <c:v>0.841304881</c:v>
                </c:pt>
                <c:pt idx="6150">
                  <c:v>0.83671874999999996</c:v>
                </c:pt>
                <c:pt idx="6151">
                  <c:v>0.40522875800000002</c:v>
                </c:pt>
                <c:pt idx="6152">
                  <c:v>0.71410256400000005</c:v>
                </c:pt>
                <c:pt idx="6153">
                  <c:v>0.73361190899999995</c:v>
                </c:pt>
                <c:pt idx="6154">
                  <c:v>0</c:v>
                </c:pt>
                <c:pt idx="6155">
                  <c:v>0.53545107999999997</c:v>
                </c:pt>
                <c:pt idx="6156">
                  <c:v>0.67607276100000002</c:v>
                </c:pt>
                <c:pt idx="6157">
                  <c:v>0.558947368</c:v>
                </c:pt>
                <c:pt idx="6158">
                  <c:v>0.66071926400000003</c:v>
                </c:pt>
                <c:pt idx="6159">
                  <c:v>0.74428332399999997</c:v>
                </c:pt>
                <c:pt idx="6160">
                  <c:v>0.78396739100000001</c:v>
                </c:pt>
                <c:pt idx="6161">
                  <c:v>0.86262681699999999</c:v>
                </c:pt>
                <c:pt idx="6162">
                  <c:v>0.78702916999999994</c:v>
                </c:pt>
                <c:pt idx="6163">
                  <c:v>2.6033691000000001E-2</c:v>
                </c:pt>
                <c:pt idx="6164">
                  <c:v>0</c:v>
                </c:pt>
                <c:pt idx="6165">
                  <c:v>0.78875134599999996</c:v>
                </c:pt>
                <c:pt idx="6166">
                  <c:v>0.75523889399999999</c:v>
                </c:pt>
                <c:pt idx="6167">
                  <c:v>0.72778595999999995</c:v>
                </c:pt>
                <c:pt idx="6168">
                  <c:v>5.5440055000000002E-2</c:v>
                </c:pt>
                <c:pt idx="6169">
                  <c:v>0.59950372200000002</c:v>
                </c:pt>
                <c:pt idx="6170">
                  <c:v>0.80365429200000005</c:v>
                </c:pt>
                <c:pt idx="6171">
                  <c:v>0.83043004899999995</c:v>
                </c:pt>
                <c:pt idx="6172">
                  <c:v>0.96321275299999998</c:v>
                </c:pt>
                <c:pt idx="6173">
                  <c:v>0.16859587300000001</c:v>
                </c:pt>
                <c:pt idx="6174">
                  <c:v>0.81666119999999998</c:v>
                </c:pt>
                <c:pt idx="6175">
                  <c:v>0.89450822200000002</c:v>
                </c:pt>
                <c:pt idx="6176">
                  <c:v>1.0372566E-2</c:v>
                </c:pt>
                <c:pt idx="6177">
                  <c:v>0</c:v>
                </c:pt>
                <c:pt idx="6178">
                  <c:v>0.78706199499999996</c:v>
                </c:pt>
                <c:pt idx="6179">
                  <c:v>0.89404609499999999</c:v>
                </c:pt>
                <c:pt idx="6180">
                  <c:v>0.325057078</c:v>
                </c:pt>
                <c:pt idx="6181">
                  <c:v>0.49401197600000002</c:v>
                </c:pt>
                <c:pt idx="6182">
                  <c:v>0.90729072899999996</c:v>
                </c:pt>
                <c:pt idx="6183">
                  <c:v>0.83304498299999996</c:v>
                </c:pt>
                <c:pt idx="6184">
                  <c:v>0.817698645</c:v>
                </c:pt>
                <c:pt idx="6185">
                  <c:v>6.9118836000000003E-2</c:v>
                </c:pt>
                <c:pt idx="6186">
                  <c:v>0</c:v>
                </c:pt>
                <c:pt idx="6187">
                  <c:v>6.8589989000000004E-2</c:v>
                </c:pt>
                <c:pt idx="6188">
                  <c:v>0.98128491600000001</c:v>
                </c:pt>
                <c:pt idx="6189">
                  <c:v>0.72773151700000005</c:v>
                </c:pt>
                <c:pt idx="6190">
                  <c:v>0.76795321599999999</c:v>
                </c:pt>
                <c:pt idx="6191">
                  <c:v>2.0053476000000001E-2</c:v>
                </c:pt>
                <c:pt idx="6192">
                  <c:v>0.74827144700000003</c:v>
                </c:pt>
                <c:pt idx="6193">
                  <c:v>0.81523862700000005</c:v>
                </c:pt>
                <c:pt idx="6194">
                  <c:v>0.82845810600000003</c:v>
                </c:pt>
                <c:pt idx="6195">
                  <c:v>0.31726907599999998</c:v>
                </c:pt>
                <c:pt idx="6196">
                  <c:v>0.83404710900000001</c:v>
                </c:pt>
                <c:pt idx="6197">
                  <c:v>0.81191489400000005</c:v>
                </c:pt>
                <c:pt idx="6198">
                  <c:v>1.0240334E-2</c:v>
                </c:pt>
                <c:pt idx="6199">
                  <c:v>0</c:v>
                </c:pt>
                <c:pt idx="6200">
                  <c:v>0.86077186100000003</c:v>
                </c:pt>
                <c:pt idx="6201">
                  <c:v>0.96612503400000005</c:v>
                </c:pt>
                <c:pt idx="6202">
                  <c:v>0.37940630800000003</c:v>
                </c:pt>
                <c:pt idx="6203">
                  <c:v>0.78573434399999997</c:v>
                </c:pt>
                <c:pt idx="6204">
                  <c:v>0.86061307099999995</c:v>
                </c:pt>
                <c:pt idx="6205">
                  <c:v>0.92450142499999999</c:v>
                </c:pt>
                <c:pt idx="6206">
                  <c:v>0.64478371499999998</c:v>
                </c:pt>
                <c:pt idx="6207">
                  <c:v>0.27215189899999997</c:v>
                </c:pt>
                <c:pt idx="6208">
                  <c:v>0.88344864300000003</c:v>
                </c:pt>
                <c:pt idx="6209">
                  <c:v>0.95393571200000005</c:v>
                </c:pt>
                <c:pt idx="6210">
                  <c:v>2.6066808E-2</c:v>
                </c:pt>
                <c:pt idx="6211">
                  <c:v>6.8376069999999999E-3</c:v>
                </c:pt>
                <c:pt idx="6212">
                  <c:v>0.76777905599999996</c:v>
                </c:pt>
                <c:pt idx="6213">
                  <c:v>0.81714568899999995</c:v>
                </c:pt>
                <c:pt idx="6214">
                  <c:v>0.89874572399999997</c:v>
                </c:pt>
                <c:pt idx="6215">
                  <c:v>0.80731057900000003</c:v>
                </c:pt>
                <c:pt idx="6216">
                  <c:v>0.53436857699999996</c:v>
                </c:pt>
                <c:pt idx="6217">
                  <c:v>0.77081526499999997</c:v>
                </c:pt>
                <c:pt idx="6218">
                  <c:v>0.54568945300000005</c:v>
                </c:pt>
                <c:pt idx="6219">
                  <c:v>9.8400980000000002E-3</c:v>
                </c:pt>
                <c:pt idx="6220">
                  <c:v>0</c:v>
                </c:pt>
                <c:pt idx="6221">
                  <c:v>0.74432526799999998</c:v>
                </c:pt>
                <c:pt idx="6222">
                  <c:v>0.845803957</c:v>
                </c:pt>
                <c:pt idx="6223">
                  <c:v>0.58628600600000003</c:v>
                </c:pt>
                <c:pt idx="6224">
                  <c:v>0.57857646200000001</c:v>
                </c:pt>
                <c:pt idx="6225">
                  <c:v>0.69889955500000001</c:v>
                </c:pt>
                <c:pt idx="6226">
                  <c:v>0.83290963699999998</c:v>
                </c:pt>
                <c:pt idx="6227">
                  <c:v>0.36680421800000002</c:v>
                </c:pt>
                <c:pt idx="6228">
                  <c:v>8.6597937999999999E-2</c:v>
                </c:pt>
                <c:pt idx="6229">
                  <c:v>0.59760691300000002</c:v>
                </c:pt>
                <c:pt idx="6230">
                  <c:v>0.486662027</c:v>
                </c:pt>
                <c:pt idx="6231">
                  <c:v>0</c:v>
                </c:pt>
                <c:pt idx="6232">
                  <c:v>3.3417721999999997E-2</c:v>
                </c:pt>
                <c:pt idx="6233">
                  <c:v>0.19958847699999999</c:v>
                </c:pt>
                <c:pt idx="6234">
                  <c:v>0.52624245199999997</c:v>
                </c:pt>
                <c:pt idx="6235">
                  <c:v>0.80598582299999999</c:v>
                </c:pt>
                <c:pt idx="6236">
                  <c:v>0.14352262599999999</c:v>
                </c:pt>
                <c:pt idx="6237">
                  <c:v>0.21181219500000001</c:v>
                </c:pt>
                <c:pt idx="6238">
                  <c:v>0.83715239200000002</c:v>
                </c:pt>
                <c:pt idx="6239">
                  <c:v>6.3530984999999998E-2</c:v>
                </c:pt>
                <c:pt idx="6240">
                  <c:v>1.0766308E-2</c:v>
                </c:pt>
                <c:pt idx="6241">
                  <c:v>4.5955900000000001E-4</c:v>
                </c:pt>
                <c:pt idx="6242">
                  <c:v>0.13181533300000001</c:v>
                </c:pt>
                <c:pt idx="6243">
                  <c:v>0.35437430800000003</c:v>
                </c:pt>
                <c:pt idx="6244">
                  <c:v>0</c:v>
                </c:pt>
                <c:pt idx="6245">
                  <c:v>6.8645264999999997E-2</c:v>
                </c:pt>
                <c:pt idx="6246">
                  <c:v>0.94766505599999995</c:v>
                </c:pt>
                <c:pt idx="6247">
                  <c:v>9.3709327999999995E-2</c:v>
                </c:pt>
                <c:pt idx="6248">
                  <c:v>0.121576763</c:v>
                </c:pt>
                <c:pt idx="6249">
                  <c:v>0.46994535500000001</c:v>
                </c:pt>
                <c:pt idx="6250">
                  <c:v>6.0202931000000001E-2</c:v>
                </c:pt>
                <c:pt idx="6251">
                  <c:v>0</c:v>
                </c:pt>
                <c:pt idx="6252">
                  <c:v>0</c:v>
                </c:pt>
                <c:pt idx="6253">
                  <c:v>0.32030704799999998</c:v>
                </c:pt>
                <c:pt idx="6254">
                  <c:v>0.79832193900000004</c:v>
                </c:pt>
                <c:pt idx="6255">
                  <c:v>2.5039123999999999E-2</c:v>
                </c:pt>
                <c:pt idx="6256">
                  <c:v>8.5536967000000005E-2</c:v>
                </c:pt>
                <c:pt idx="6257">
                  <c:v>0.62312694400000002</c:v>
                </c:pt>
                <c:pt idx="6258">
                  <c:v>7.3887912E-2</c:v>
                </c:pt>
                <c:pt idx="6259">
                  <c:v>6.3188594000000001E-2</c:v>
                </c:pt>
                <c:pt idx="6260">
                  <c:v>2.0431991E-2</c:v>
                </c:pt>
                <c:pt idx="6261">
                  <c:v>9.8028478000000002E-2</c:v>
                </c:pt>
                <c:pt idx="6262">
                  <c:v>3.9501670000000001E-3</c:v>
                </c:pt>
                <c:pt idx="6263">
                  <c:v>0.37049362200000002</c:v>
                </c:pt>
                <c:pt idx="6264">
                  <c:v>0.300720288</c:v>
                </c:pt>
                <c:pt idx="6265">
                  <c:v>1.6298343E-2</c:v>
                </c:pt>
                <c:pt idx="6266">
                  <c:v>2.2627094E-2</c:v>
                </c:pt>
                <c:pt idx="6267">
                  <c:v>0.48706659299999999</c:v>
                </c:pt>
                <c:pt idx="6268">
                  <c:v>1.7680149999999999E-2</c:v>
                </c:pt>
                <c:pt idx="6269">
                  <c:v>2.5048924E-2</c:v>
                </c:pt>
                <c:pt idx="6270">
                  <c:v>1.1965299999999999E-3</c:v>
                </c:pt>
                <c:pt idx="6271">
                  <c:v>0.17247706400000001</c:v>
                </c:pt>
                <c:pt idx="6272">
                  <c:v>5.8754399999999996E-4</c:v>
                </c:pt>
                <c:pt idx="6273">
                  <c:v>9.6308190000000005E-3</c:v>
                </c:pt>
                <c:pt idx="6274">
                  <c:v>0.19461077800000001</c:v>
                </c:pt>
                <c:pt idx="6275">
                  <c:v>4.4956450000000004E-3</c:v>
                </c:pt>
                <c:pt idx="6276">
                  <c:v>6.4724900000000002E-4</c:v>
                </c:pt>
                <c:pt idx="6277">
                  <c:v>5.0039504999999998E-2</c:v>
                </c:pt>
                <c:pt idx="6278">
                  <c:v>6.3325990000000004E-3</c:v>
                </c:pt>
                <c:pt idx="6279">
                  <c:v>1.6110472000000001E-2</c:v>
                </c:pt>
                <c:pt idx="6280">
                  <c:v>9.0198399999999999E-4</c:v>
                </c:pt>
                <c:pt idx="6281">
                  <c:v>0.20171919799999999</c:v>
                </c:pt>
                <c:pt idx="6282">
                  <c:v>2.9440629999999998E-3</c:v>
                </c:pt>
                <c:pt idx="6283">
                  <c:v>2.5657470000000002E-3</c:v>
                </c:pt>
                <c:pt idx="6284">
                  <c:v>6.7219425999999999E-2</c:v>
                </c:pt>
                <c:pt idx="6285">
                  <c:v>0</c:v>
                </c:pt>
                <c:pt idx="6286">
                  <c:v>1.4069645E-2</c:v>
                </c:pt>
                <c:pt idx="6287">
                  <c:v>2.12057E-3</c:v>
                </c:pt>
                <c:pt idx="6288">
                  <c:v>4.130809E-3</c:v>
                </c:pt>
                <c:pt idx="6289">
                  <c:v>9.1799299999999998E-4</c:v>
                </c:pt>
                <c:pt idx="6290">
                  <c:v>0</c:v>
                </c:pt>
                <c:pt idx="6291">
                  <c:v>1.866833E-3</c:v>
                </c:pt>
                <c:pt idx="6292">
                  <c:v>0</c:v>
                </c:pt>
                <c:pt idx="6293">
                  <c:v>0.12735849099999999</c:v>
                </c:pt>
                <c:pt idx="6294">
                  <c:v>0</c:v>
                </c:pt>
                <c:pt idx="6295">
                  <c:v>1.1983219999999999E-3</c:v>
                </c:pt>
                <c:pt idx="6296">
                  <c:v>3.3974744000000001E-2</c:v>
                </c:pt>
                <c:pt idx="6297">
                  <c:v>0</c:v>
                </c:pt>
                <c:pt idx="6298">
                  <c:v>5.0776583E-2</c:v>
                </c:pt>
                <c:pt idx="6299">
                  <c:v>1.325381E-3</c:v>
                </c:pt>
                <c:pt idx="6300">
                  <c:v>0</c:v>
                </c:pt>
                <c:pt idx="6301">
                  <c:v>0</c:v>
                </c:pt>
                <c:pt idx="6302">
                  <c:v>5.6061669999999996E-3</c:v>
                </c:pt>
                <c:pt idx="6303">
                  <c:v>6.9567980000000001E-2</c:v>
                </c:pt>
                <c:pt idx="6304">
                  <c:v>3.9370079999999997E-3</c:v>
                </c:pt>
                <c:pt idx="6305">
                  <c:v>5.9631595000000003E-2</c:v>
                </c:pt>
                <c:pt idx="6306">
                  <c:v>0</c:v>
                </c:pt>
                <c:pt idx="6307">
                  <c:v>0</c:v>
                </c:pt>
                <c:pt idx="6308">
                  <c:v>3.01114E-4</c:v>
                </c:pt>
                <c:pt idx="6309">
                  <c:v>3.1164779999999998E-3</c:v>
                </c:pt>
                <c:pt idx="6310">
                  <c:v>3.0569354E-2</c:v>
                </c:pt>
                <c:pt idx="6311">
                  <c:v>0.19567979699999999</c:v>
                </c:pt>
                <c:pt idx="6312">
                  <c:v>4.7080979000000002E-2</c:v>
                </c:pt>
                <c:pt idx="6313">
                  <c:v>1.930502E-3</c:v>
                </c:pt>
                <c:pt idx="6314">
                  <c:v>6.4450469999999998E-3</c:v>
                </c:pt>
                <c:pt idx="6315">
                  <c:v>8.4068939999999998E-3</c:v>
                </c:pt>
                <c:pt idx="6316">
                  <c:v>0</c:v>
                </c:pt>
                <c:pt idx="6317">
                  <c:v>0</c:v>
                </c:pt>
                <c:pt idx="6318">
                  <c:v>3.3967391E-2</c:v>
                </c:pt>
                <c:pt idx="6319">
                  <c:v>5.7236300000000004E-3</c:v>
                </c:pt>
                <c:pt idx="6320">
                  <c:v>3.2914200999999997E-2</c:v>
                </c:pt>
                <c:pt idx="6321">
                  <c:v>3.7681160000000002E-3</c:v>
                </c:pt>
                <c:pt idx="6322">
                  <c:v>7.6103499999999997E-4</c:v>
                </c:pt>
                <c:pt idx="6323">
                  <c:v>0</c:v>
                </c:pt>
                <c:pt idx="6324">
                  <c:v>2.4338300000000001E-3</c:v>
                </c:pt>
                <c:pt idx="6325">
                  <c:v>6.6493205999999999E-2</c:v>
                </c:pt>
                <c:pt idx="6326">
                  <c:v>3.4120729999999998E-3</c:v>
                </c:pt>
                <c:pt idx="6327">
                  <c:v>3.3496968000000002E-2</c:v>
                </c:pt>
                <c:pt idx="6328">
                  <c:v>4.1967388000000001E-2</c:v>
                </c:pt>
                <c:pt idx="6329">
                  <c:v>0.28105463400000003</c:v>
                </c:pt>
                <c:pt idx="6330">
                  <c:v>0.602128738</c:v>
                </c:pt>
                <c:pt idx="6331">
                  <c:v>0.469392635</c:v>
                </c:pt>
                <c:pt idx="6332">
                  <c:v>0.22882882900000001</c:v>
                </c:pt>
                <c:pt idx="6333">
                  <c:v>0.141957255</c:v>
                </c:pt>
                <c:pt idx="6334">
                  <c:v>8.0945559E-2</c:v>
                </c:pt>
                <c:pt idx="6335">
                  <c:v>0.59338881200000004</c:v>
                </c:pt>
                <c:pt idx="6336">
                  <c:v>0.62708234200000001</c:v>
                </c:pt>
                <c:pt idx="6337">
                  <c:v>0.6</c:v>
                </c:pt>
                <c:pt idx="6338">
                  <c:v>0.42934782599999999</c:v>
                </c:pt>
                <c:pt idx="6339">
                  <c:v>0.17332080799999999</c:v>
                </c:pt>
                <c:pt idx="6340">
                  <c:v>0.38932851000000002</c:v>
                </c:pt>
                <c:pt idx="6341">
                  <c:v>0.538387485</c:v>
                </c:pt>
                <c:pt idx="6342">
                  <c:v>0.84248826300000001</c:v>
                </c:pt>
                <c:pt idx="6343">
                  <c:v>0.53996366900000003</c:v>
                </c:pt>
                <c:pt idx="6344">
                  <c:v>0.40090833999999997</c:v>
                </c:pt>
                <c:pt idx="6345">
                  <c:v>0.57077530700000001</c:v>
                </c:pt>
                <c:pt idx="6346">
                  <c:v>0.62039458000000003</c:v>
                </c:pt>
                <c:pt idx="6347">
                  <c:v>0.65678172099999999</c:v>
                </c:pt>
                <c:pt idx="6348">
                  <c:v>0.37150308199999998</c:v>
                </c:pt>
                <c:pt idx="6349">
                  <c:v>0.41523395000000002</c:v>
                </c:pt>
                <c:pt idx="6350">
                  <c:v>0.66600920399999997</c:v>
                </c:pt>
                <c:pt idx="6351">
                  <c:v>0.75868210199999997</c:v>
                </c:pt>
                <c:pt idx="6352">
                  <c:v>0.238162402</c:v>
                </c:pt>
                <c:pt idx="6353">
                  <c:v>0.50136674299999995</c:v>
                </c:pt>
                <c:pt idx="6354">
                  <c:v>0.305770506</c:v>
                </c:pt>
                <c:pt idx="6355">
                  <c:v>0.65840292300000003</c:v>
                </c:pt>
                <c:pt idx="6356">
                  <c:v>0.78746803099999996</c:v>
                </c:pt>
                <c:pt idx="6357">
                  <c:v>0.32362459500000001</c:v>
                </c:pt>
                <c:pt idx="6358">
                  <c:v>0.62887919999999997</c:v>
                </c:pt>
                <c:pt idx="6359">
                  <c:v>0.302374794</c:v>
                </c:pt>
                <c:pt idx="6360">
                  <c:v>0.15812969900000001</c:v>
                </c:pt>
                <c:pt idx="6361">
                  <c:v>0.45819975299999999</c:v>
                </c:pt>
                <c:pt idx="6362">
                  <c:v>0.49526963099999999</c:v>
                </c:pt>
                <c:pt idx="6363">
                  <c:v>0.26462601800000002</c:v>
                </c:pt>
                <c:pt idx="6364">
                  <c:v>0.26575660800000001</c:v>
                </c:pt>
                <c:pt idx="6365">
                  <c:v>0.26701119699999998</c:v>
                </c:pt>
                <c:pt idx="6366">
                  <c:v>1.5779093000000001E-2</c:v>
                </c:pt>
                <c:pt idx="6367">
                  <c:v>0.96968830399999995</c:v>
                </c:pt>
                <c:pt idx="6368">
                  <c:v>0.75426439199999995</c:v>
                </c:pt>
                <c:pt idx="6369">
                  <c:v>0.97704822800000002</c:v>
                </c:pt>
                <c:pt idx="6370">
                  <c:v>0.946428571</c:v>
                </c:pt>
                <c:pt idx="6371">
                  <c:v>0.99482338599999998</c:v>
                </c:pt>
                <c:pt idx="6372">
                  <c:v>0.81930562900000004</c:v>
                </c:pt>
                <c:pt idx="6373">
                  <c:v>0.93239124399999995</c:v>
                </c:pt>
                <c:pt idx="6374">
                  <c:v>0.84227220300000005</c:v>
                </c:pt>
                <c:pt idx="6375">
                  <c:v>0.97356452500000001</c:v>
                </c:pt>
                <c:pt idx="6376">
                  <c:v>0.93814968799999998</c:v>
                </c:pt>
                <c:pt idx="6377">
                  <c:v>0.83587885100000003</c:v>
                </c:pt>
                <c:pt idx="6378">
                  <c:v>0.87803547100000001</c:v>
                </c:pt>
                <c:pt idx="6379">
                  <c:v>0.92328254499999995</c:v>
                </c:pt>
                <c:pt idx="6380">
                  <c:v>0.82743603700000001</c:v>
                </c:pt>
                <c:pt idx="6381">
                  <c:v>0.95950565300000001</c:v>
                </c:pt>
                <c:pt idx="6382">
                  <c:v>0.72145283500000001</c:v>
                </c:pt>
                <c:pt idx="6383">
                  <c:v>0.240223464</c:v>
                </c:pt>
                <c:pt idx="6384">
                  <c:v>0.88228912400000004</c:v>
                </c:pt>
                <c:pt idx="6385">
                  <c:v>0.50942857100000005</c:v>
                </c:pt>
                <c:pt idx="6386">
                  <c:v>0.670169766</c:v>
                </c:pt>
                <c:pt idx="6387">
                  <c:v>0.83591331300000005</c:v>
                </c:pt>
                <c:pt idx="6388">
                  <c:v>0.63987915399999995</c:v>
                </c:pt>
                <c:pt idx="6389">
                  <c:v>0.34445394899999998</c:v>
                </c:pt>
                <c:pt idx="6390">
                  <c:v>0.20291202</c:v>
                </c:pt>
                <c:pt idx="6391">
                  <c:v>0.83450704200000003</c:v>
                </c:pt>
                <c:pt idx="6392">
                  <c:v>0.47052249200000001</c:v>
                </c:pt>
                <c:pt idx="6393">
                  <c:v>0.163095876</c:v>
                </c:pt>
                <c:pt idx="6394">
                  <c:v>0.61728730600000004</c:v>
                </c:pt>
                <c:pt idx="6395">
                  <c:v>0.34672618999999999</c:v>
                </c:pt>
                <c:pt idx="6396">
                  <c:v>0.749122807</c:v>
                </c:pt>
                <c:pt idx="6397">
                  <c:v>8.9251701000000003E-2</c:v>
                </c:pt>
                <c:pt idx="6398">
                  <c:v>0.40072504199999998</c:v>
                </c:pt>
                <c:pt idx="6399">
                  <c:v>0.220355731</c:v>
                </c:pt>
                <c:pt idx="6400">
                  <c:v>0.13771127699999999</c:v>
                </c:pt>
                <c:pt idx="6401">
                  <c:v>0.119606772</c:v>
                </c:pt>
                <c:pt idx="6402">
                  <c:v>0.79376623400000001</c:v>
                </c:pt>
                <c:pt idx="6403">
                  <c:v>0.23046544399999999</c:v>
                </c:pt>
                <c:pt idx="6404">
                  <c:v>0.17463672399999999</c:v>
                </c:pt>
                <c:pt idx="6405">
                  <c:v>0.72907194399999997</c:v>
                </c:pt>
                <c:pt idx="6406">
                  <c:v>0.30573793900000001</c:v>
                </c:pt>
                <c:pt idx="6407">
                  <c:v>0.111970141</c:v>
                </c:pt>
                <c:pt idx="6408">
                  <c:v>0.64162797100000002</c:v>
                </c:pt>
                <c:pt idx="6409">
                  <c:v>0.84428795000000001</c:v>
                </c:pt>
                <c:pt idx="6410">
                  <c:v>0.30111228800000001</c:v>
                </c:pt>
                <c:pt idx="6411">
                  <c:v>0.10840249</c:v>
                </c:pt>
                <c:pt idx="6412">
                  <c:v>0.54586765100000001</c:v>
                </c:pt>
                <c:pt idx="6413">
                  <c:v>0.99897330600000001</c:v>
                </c:pt>
                <c:pt idx="6414">
                  <c:v>0.43299246499999999</c:v>
                </c:pt>
                <c:pt idx="6415">
                  <c:v>0.52385238499999998</c:v>
                </c:pt>
                <c:pt idx="6416">
                  <c:v>0.71076339499999996</c:v>
                </c:pt>
                <c:pt idx="6417">
                  <c:v>0.95027124799999996</c:v>
                </c:pt>
                <c:pt idx="6418">
                  <c:v>0.34856035400000002</c:v>
                </c:pt>
                <c:pt idx="6419">
                  <c:v>0.31956289999999998</c:v>
                </c:pt>
                <c:pt idx="6420">
                  <c:v>0.752353367</c:v>
                </c:pt>
                <c:pt idx="6421">
                  <c:v>0.74778270499999999</c:v>
                </c:pt>
                <c:pt idx="6422">
                  <c:v>0.150367309</c:v>
                </c:pt>
                <c:pt idx="6423">
                  <c:v>0.44540005199999999</c:v>
                </c:pt>
                <c:pt idx="6424">
                  <c:v>0.99439061699999998</c:v>
                </c:pt>
                <c:pt idx="6425">
                  <c:v>0.50750670200000003</c:v>
                </c:pt>
                <c:pt idx="6426">
                  <c:v>0.88911564600000004</c:v>
                </c:pt>
                <c:pt idx="6427">
                  <c:v>0.97068493199999994</c:v>
                </c:pt>
                <c:pt idx="6428">
                  <c:v>0.39141414099999999</c:v>
                </c:pt>
                <c:pt idx="6429">
                  <c:v>0.43386828999999999</c:v>
                </c:pt>
                <c:pt idx="6430">
                  <c:v>0.98278443100000001</c:v>
                </c:pt>
                <c:pt idx="6431">
                  <c:v>0.587335092</c:v>
                </c:pt>
                <c:pt idx="6432">
                  <c:v>0.25799144200000002</c:v>
                </c:pt>
                <c:pt idx="6433">
                  <c:v>0.71230902299999999</c:v>
                </c:pt>
                <c:pt idx="6434">
                  <c:v>0.574751491</c:v>
                </c:pt>
                <c:pt idx="6435">
                  <c:v>0.33055345000000003</c:v>
                </c:pt>
                <c:pt idx="6436">
                  <c:v>0.99333703500000003</c:v>
                </c:pt>
                <c:pt idx="6437">
                  <c:v>0.683520087</c:v>
                </c:pt>
                <c:pt idx="6438">
                  <c:v>0.74790637699999996</c:v>
                </c:pt>
                <c:pt idx="6439">
                  <c:v>0.52916881800000004</c:v>
                </c:pt>
                <c:pt idx="6440">
                  <c:v>0.93230613799999995</c:v>
                </c:pt>
                <c:pt idx="6441">
                  <c:v>0.66602209899999998</c:v>
                </c:pt>
                <c:pt idx="6442">
                  <c:v>2.1670524E-2</c:v>
                </c:pt>
                <c:pt idx="6443">
                  <c:v>0.99908256900000003</c:v>
                </c:pt>
                <c:pt idx="6444">
                  <c:v>0.660949868</c:v>
                </c:pt>
                <c:pt idx="6445">
                  <c:v>0.76233054499999997</c:v>
                </c:pt>
                <c:pt idx="6446">
                  <c:v>0.89099236599999998</c:v>
                </c:pt>
                <c:pt idx="6447">
                  <c:v>0.861583184</c:v>
                </c:pt>
                <c:pt idx="6448">
                  <c:v>0.92035398199999996</c:v>
                </c:pt>
                <c:pt idx="6449">
                  <c:v>0.71336508799999998</c:v>
                </c:pt>
                <c:pt idx="6450">
                  <c:v>0.77672750999999995</c:v>
                </c:pt>
                <c:pt idx="6451">
                  <c:v>0.945244957</c:v>
                </c:pt>
                <c:pt idx="6452">
                  <c:v>0.71507302299999997</c:v>
                </c:pt>
                <c:pt idx="6453">
                  <c:v>0.98831060400000004</c:v>
                </c:pt>
                <c:pt idx="6454">
                  <c:v>0.954681275</c:v>
                </c:pt>
                <c:pt idx="6455">
                  <c:v>0.990031153</c:v>
                </c:pt>
                <c:pt idx="6456">
                  <c:v>0.99656992099999997</c:v>
                </c:pt>
                <c:pt idx="6457">
                  <c:v>0.40375080800000002</c:v>
                </c:pt>
                <c:pt idx="6458">
                  <c:v>0.97593190500000004</c:v>
                </c:pt>
                <c:pt idx="6459">
                  <c:v>0.91056137000000004</c:v>
                </c:pt>
                <c:pt idx="6460">
                  <c:v>0.98575410299999999</c:v>
                </c:pt>
                <c:pt idx="6461">
                  <c:v>0.96577726200000003</c:v>
                </c:pt>
                <c:pt idx="6462">
                  <c:v>0.92505186699999997</c:v>
                </c:pt>
                <c:pt idx="6463">
                  <c:v>0.98848538500000005</c:v>
                </c:pt>
                <c:pt idx="6464">
                  <c:v>0.96841097600000003</c:v>
                </c:pt>
                <c:pt idx="6465">
                  <c:v>0.98613569300000004</c:v>
                </c:pt>
                <c:pt idx="6466">
                  <c:v>0</c:v>
                </c:pt>
                <c:pt idx="6467">
                  <c:v>0.99925998999999999</c:v>
                </c:pt>
                <c:pt idx="6468">
                  <c:v>0.99049539200000003</c:v>
                </c:pt>
                <c:pt idx="6469">
                  <c:v>0.99365367199999999</c:v>
                </c:pt>
                <c:pt idx="6470">
                  <c:v>0.96936730599999998</c:v>
                </c:pt>
                <c:pt idx="6471">
                  <c:v>0.90132579899999998</c:v>
                </c:pt>
                <c:pt idx="6472">
                  <c:v>0.990193408</c:v>
                </c:pt>
                <c:pt idx="6473">
                  <c:v>0.98686417000000004</c:v>
                </c:pt>
                <c:pt idx="6474">
                  <c:v>0.96051502099999997</c:v>
                </c:pt>
                <c:pt idx="6475">
                  <c:v>0.94963680399999995</c:v>
                </c:pt>
                <c:pt idx="6476">
                  <c:v>0.95382817099999995</c:v>
                </c:pt>
                <c:pt idx="6477">
                  <c:v>0.99357773599999999</c:v>
                </c:pt>
                <c:pt idx="6478">
                  <c:v>0.98051948099999997</c:v>
                </c:pt>
                <c:pt idx="6479">
                  <c:v>0.98720445099999998</c:v>
                </c:pt>
                <c:pt idx="6480">
                  <c:v>0.20506748799999999</c:v>
                </c:pt>
                <c:pt idx="6481">
                  <c:v>0.96138780099999999</c:v>
                </c:pt>
                <c:pt idx="6482">
                  <c:v>0.98984164900000005</c:v>
                </c:pt>
                <c:pt idx="6483">
                  <c:v>0.92892007300000001</c:v>
                </c:pt>
                <c:pt idx="6484">
                  <c:v>0.96274738100000001</c:v>
                </c:pt>
                <c:pt idx="6485">
                  <c:v>0.97639839500000003</c:v>
                </c:pt>
                <c:pt idx="6486">
                  <c:v>0.97222222199999997</c:v>
                </c:pt>
                <c:pt idx="6487">
                  <c:v>0.987368421</c:v>
                </c:pt>
                <c:pt idx="6488">
                  <c:v>0.99337410800000003</c:v>
                </c:pt>
                <c:pt idx="6489">
                  <c:v>0.98695169400000005</c:v>
                </c:pt>
                <c:pt idx="6490">
                  <c:v>0.99171352499999998</c:v>
                </c:pt>
                <c:pt idx="6491">
                  <c:v>0.95723491500000002</c:v>
                </c:pt>
                <c:pt idx="6492">
                  <c:v>0.46186535499999998</c:v>
                </c:pt>
                <c:pt idx="6493">
                  <c:v>0.90126114999999996</c:v>
                </c:pt>
                <c:pt idx="6494">
                  <c:v>0.943534231</c:v>
                </c:pt>
                <c:pt idx="6495">
                  <c:v>0.96727785600000005</c:v>
                </c:pt>
                <c:pt idx="6496">
                  <c:v>0.57509627699999999</c:v>
                </c:pt>
                <c:pt idx="6497">
                  <c:v>0.90390037599999995</c:v>
                </c:pt>
                <c:pt idx="6498">
                  <c:v>0.92166396500000003</c:v>
                </c:pt>
                <c:pt idx="6499">
                  <c:v>0.96877685499999999</c:v>
                </c:pt>
                <c:pt idx="6500">
                  <c:v>0.99336396100000002</c:v>
                </c:pt>
                <c:pt idx="6501">
                  <c:v>0.93295331199999998</c:v>
                </c:pt>
                <c:pt idx="6502">
                  <c:v>0</c:v>
                </c:pt>
                <c:pt idx="6503">
                  <c:v>0.90474820099999997</c:v>
                </c:pt>
                <c:pt idx="6504">
                  <c:v>0.96758031200000005</c:v>
                </c:pt>
                <c:pt idx="6505">
                  <c:v>0.74744121699999999</c:v>
                </c:pt>
                <c:pt idx="6506">
                  <c:v>0.35036668999999998</c:v>
                </c:pt>
                <c:pt idx="6507">
                  <c:v>0.83296642799999998</c:v>
                </c:pt>
                <c:pt idx="6508">
                  <c:v>0.91805157599999998</c:v>
                </c:pt>
                <c:pt idx="6509">
                  <c:v>0.93162599700000004</c:v>
                </c:pt>
                <c:pt idx="6510">
                  <c:v>0.68444321600000002</c:v>
                </c:pt>
                <c:pt idx="6511">
                  <c:v>0.83210645500000002</c:v>
                </c:pt>
                <c:pt idx="6512">
                  <c:v>0.94588355999999996</c:v>
                </c:pt>
                <c:pt idx="6513">
                  <c:v>0</c:v>
                </c:pt>
                <c:pt idx="6514">
                  <c:v>0.57191961899999999</c:v>
                </c:pt>
                <c:pt idx="6515">
                  <c:v>0.64826839800000002</c:v>
                </c:pt>
                <c:pt idx="6516">
                  <c:v>0.70643210599999995</c:v>
                </c:pt>
                <c:pt idx="6517">
                  <c:v>0.33810332300000001</c:v>
                </c:pt>
                <c:pt idx="6518">
                  <c:v>0.32647874300000002</c:v>
                </c:pt>
                <c:pt idx="6519">
                  <c:v>0.52185156499999996</c:v>
                </c:pt>
                <c:pt idx="6520">
                  <c:v>0.82159887799999998</c:v>
                </c:pt>
                <c:pt idx="6521">
                  <c:v>0.99071447000000001</c:v>
                </c:pt>
                <c:pt idx="6522">
                  <c:v>0</c:v>
                </c:pt>
                <c:pt idx="6523">
                  <c:v>0.18252427199999999</c:v>
                </c:pt>
                <c:pt idx="6524">
                  <c:v>0.60530921800000004</c:v>
                </c:pt>
                <c:pt idx="6525">
                  <c:v>0.91673192400000003</c:v>
                </c:pt>
                <c:pt idx="6526">
                  <c:v>0</c:v>
                </c:pt>
                <c:pt idx="6527">
                  <c:v>0.520681265</c:v>
                </c:pt>
                <c:pt idx="6528">
                  <c:v>0.32225471900000002</c:v>
                </c:pt>
                <c:pt idx="6529">
                  <c:v>0.60132275099999999</c:v>
                </c:pt>
                <c:pt idx="6530">
                  <c:v>0.34282208600000003</c:v>
                </c:pt>
                <c:pt idx="6531">
                  <c:v>0.88134309499999997</c:v>
                </c:pt>
                <c:pt idx="6532">
                  <c:v>0.142084562</c:v>
                </c:pt>
                <c:pt idx="6533">
                  <c:v>0.56267332199999998</c:v>
                </c:pt>
                <c:pt idx="6534">
                  <c:v>0.99606815199999998</c:v>
                </c:pt>
                <c:pt idx="6535">
                  <c:v>9.0650214000000007E-2</c:v>
                </c:pt>
                <c:pt idx="6536">
                  <c:v>0</c:v>
                </c:pt>
                <c:pt idx="6537">
                  <c:v>0.57199772299999996</c:v>
                </c:pt>
                <c:pt idx="6538">
                  <c:v>0.81911724900000005</c:v>
                </c:pt>
                <c:pt idx="6539">
                  <c:v>0.46009641099999998</c:v>
                </c:pt>
                <c:pt idx="6540">
                  <c:v>1.7294785999999999E-2</c:v>
                </c:pt>
                <c:pt idx="6541">
                  <c:v>0.27853152399999997</c:v>
                </c:pt>
                <c:pt idx="6542">
                  <c:v>0.47139923700000003</c:v>
                </c:pt>
                <c:pt idx="6543">
                  <c:v>0.48760991199999998</c:v>
                </c:pt>
                <c:pt idx="6544">
                  <c:v>0.99762695800000001</c:v>
                </c:pt>
                <c:pt idx="6545">
                  <c:v>0.35915071799999998</c:v>
                </c:pt>
                <c:pt idx="6546">
                  <c:v>0.81153957700000001</c:v>
                </c:pt>
                <c:pt idx="6547">
                  <c:v>7.0262246E-2</c:v>
                </c:pt>
                <c:pt idx="6548">
                  <c:v>0</c:v>
                </c:pt>
                <c:pt idx="6549">
                  <c:v>0.54480998300000005</c:v>
                </c:pt>
                <c:pt idx="6550">
                  <c:v>0.17740312</c:v>
                </c:pt>
                <c:pt idx="6551">
                  <c:v>0.696277496</c:v>
                </c:pt>
                <c:pt idx="6552">
                  <c:v>0.481840194</c:v>
                </c:pt>
                <c:pt idx="6553">
                  <c:v>0.40478353</c:v>
                </c:pt>
                <c:pt idx="6554">
                  <c:v>0.48699501899999997</c:v>
                </c:pt>
                <c:pt idx="6555">
                  <c:v>0.358444384</c:v>
                </c:pt>
                <c:pt idx="6556">
                  <c:v>0.80421599799999999</c:v>
                </c:pt>
                <c:pt idx="6557">
                  <c:v>0.54117647099999999</c:v>
                </c:pt>
                <c:pt idx="6558">
                  <c:v>0.26919339199999998</c:v>
                </c:pt>
                <c:pt idx="6559">
                  <c:v>0</c:v>
                </c:pt>
                <c:pt idx="6560">
                  <c:v>0.37788247000000003</c:v>
                </c:pt>
                <c:pt idx="6561">
                  <c:v>0.78324873100000003</c:v>
                </c:pt>
                <c:pt idx="6562">
                  <c:v>0</c:v>
                </c:pt>
                <c:pt idx="6563">
                  <c:v>0.87778879499999996</c:v>
                </c:pt>
                <c:pt idx="6564">
                  <c:v>0.73941368100000004</c:v>
                </c:pt>
                <c:pt idx="6565">
                  <c:v>0.88800904999999997</c:v>
                </c:pt>
                <c:pt idx="6566">
                  <c:v>0.76717758999999996</c:v>
                </c:pt>
                <c:pt idx="6567">
                  <c:v>0.45364647699999999</c:v>
                </c:pt>
                <c:pt idx="6568">
                  <c:v>0.98145889200000003</c:v>
                </c:pt>
                <c:pt idx="6569">
                  <c:v>0.33370786499999999</c:v>
                </c:pt>
                <c:pt idx="6570">
                  <c:v>0.74127907000000004</c:v>
                </c:pt>
                <c:pt idx="6571">
                  <c:v>0</c:v>
                </c:pt>
                <c:pt idx="6572">
                  <c:v>0.84568554799999995</c:v>
                </c:pt>
                <c:pt idx="6573">
                  <c:v>0.45950906200000002</c:v>
                </c:pt>
                <c:pt idx="6574">
                  <c:v>0.37585594700000002</c:v>
                </c:pt>
                <c:pt idx="6575">
                  <c:v>0.90141998899999998</c:v>
                </c:pt>
                <c:pt idx="6576">
                  <c:v>0.649606299</c:v>
                </c:pt>
                <c:pt idx="6577">
                  <c:v>0.98515201500000005</c:v>
                </c:pt>
                <c:pt idx="6578">
                  <c:v>0.53876693099999995</c:v>
                </c:pt>
                <c:pt idx="6579">
                  <c:v>0.71232876700000003</c:v>
                </c:pt>
                <c:pt idx="6580">
                  <c:v>0.56962025299999997</c:v>
                </c:pt>
                <c:pt idx="6581">
                  <c:v>0.95919523900000003</c:v>
                </c:pt>
                <c:pt idx="6582">
                  <c:v>0</c:v>
                </c:pt>
                <c:pt idx="6583">
                  <c:v>0</c:v>
                </c:pt>
                <c:pt idx="6584">
                  <c:v>0.8694807</c:v>
                </c:pt>
                <c:pt idx="6585">
                  <c:v>0.56420233500000005</c:v>
                </c:pt>
                <c:pt idx="6586">
                  <c:v>0.93282333299999998</c:v>
                </c:pt>
                <c:pt idx="6587">
                  <c:v>0.39903147700000002</c:v>
                </c:pt>
                <c:pt idx="6588">
                  <c:v>0.595269673</c:v>
                </c:pt>
                <c:pt idx="6589">
                  <c:v>0.98904737600000003</c:v>
                </c:pt>
                <c:pt idx="6590">
                  <c:v>0.81598554999999995</c:v>
                </c:pt>
                <c:pt idx="6591">
                  <c:v>0.42711490800000002</c:v>
                </c:pt>
                <c:pt idx="6592">
                  <c:v>0</c:v>
                </c:pt>
                <c:pt idx="6593">
                  <c:v>0.52163130300000005</c:v>
                </c:pt>
                <c:pt idx="6594">
                  <c:v>0.87462686599999995</c:v>
                </c:pt>
                <c:pt idx="6595">
                  <c:v>7.2815534000000001E-2</c:v>
                </c:pt>
                <c:pt idx="6596">
                  <c:v>0.64418212500000005</c:v>
                </c:pt>
                <c:pt idx="6597">
                  <c:v>0.45697003000000003</c:v>
                </c:pt>
                <c:pt idx="6598">
                  <c:v>0.98748668799999995</c:v>
                </c:pt>
                <c:pt idx="6599">
                  <c:v>0.33143477100000002</c:v>
                </c:pt>
                <c:pt idx="6600">
                  <c:v>0.48831100599999999</c:v>
                </c:pt>
                <c:pt idx="6601">
                  <c:v>0</c:v>
                </c:pt>
                <c:pt idx="6602">
                  <c:v>0.930924855</c:v>
                </c:pt>
                <c:pt idx="6603">
                  <c:v>0.69986320099999999</c:v>
                </c:pt>
                <c:pt idx="6604">
                  <c:v>0.70661706099999999</c:v>
                </c:pt>
                <c:pt idx="6605">
                  <c:v>0</c:v>
                </c:pt>
                <c:pt idx="6606">
                  <c:v>0.61933797899999998</c:v>
                </c:pt>
                <c:pt idx="6607">
                  <c:v>0.700934579</c:v>
                </c:pt>
                <c:pt idx="6608">
                  <c:v>0.71700288199999995</c:v>
                </c:pt>
                <c:pt idx="6609">
                  <c:v>0.77189732700000002</c:v>
                </c:pt>
                <c:pt idx="6610">
                  <c:v>0.67135783199999999</c:v>
                </c:pt>
                <c:pt idx="6611">
                  <c:v>0.95836757100000003</c:v>
                </c:pt>
                <c:pt idx="6612">
                  <c:v>0.99182638099999998</c:v>
                </c:pt>
                <c:pt idx="6613">
                  <c:v>0.65317762099999999</c:v>
                </c:pt>
                <c:pt idx="6614">
                  <c:v>0</c:v>
                </c:pt>
                <c:pt idx="6615">
                  <c:v>0.62413697899999998</c:v>
                </c:pt>
                <c:pt idx="6616">
                  <c:v>0.89436060399999995</c:v>
                </c:pt>
                <c:pt idx="6617">
                  <c:v>6.7041840000000005E-2</c:v>
                </c:pt>
                <c:pt idx="6618">
                  <c:v>0.83095722999999999</c:v>
                </c:pt>
                <c:pt idx="6619">
                  <c:v>0.86947637300000002</c:v>
                </c:pt>
                <c:pt idx="6620">
                  <c:v>0.99285544199999998</c:v>
                </c:pt>
                <c:pt idx="6621">
                  <c:v>0.91020216300000001</c:v>
                </c:pt>
                <c:pt idx="6622">
                  <c:v>0.98281596500000001</c:v>
                </c:pt>
                <c:pt idx="6623">
                  <c:v>0.905408463</c:v>
                </c:pt>
                <c:pt idx="6624">
                  <c:v>0.97797143499999994</c:v>
                </c:pt>
                <c:pt idx="6625">
                  <c:v>0.94265159300000001</c:v>
                </c:pt>
                <c:pt idx="6626">
                  <c:v>1.6474459999999999E-3</c:v>
                </c:pt>
                <c:pt idx="6627">
                  <c:v>0.53799674600000003</c:v>
                </c:pt>
                <c:pt idx="6628">
                  <c:v>0.89948822900000003</c:v>
                </c:pt>
                <c:pt idx="6629">
                  <c:v>0.554734591</c:v>
                </c:pt>
                <c:pt idx="6630">
                  <c:v>0.94327288099999995</c:v>
                </c:pt>
                <c:pt idx="6631">
                  <c:v>0.94428969399999996</c:v>
                </c:pt>
                <c:pt idx="6632">
                  <c:v>0.92204899799999995</c:v>
                </c:pt>
                <c:pt idx="6633">
                  <c:v>0.94253554500000003</c:v>
                </c:pt>
                <c:pt idx="6634">
                  <c:v>0.95657323299999997</c:v>
                </c:pt>
                <c:pt idx="6635">
                  <c:v>0</c:v>
                </c:pt>
                <c:pt idx="6636">
                  <c:v>0.79733079100000004</c:v>
                </c:pt>
                <c:pt idx="6637">
                  <c:v>0.942484663</c:v>
                </c:pt>
                <c:pt idx="6638">
                  <c:v>7.7414400000000005E-4</c:v>
                </c:pt>
                <c:pt idx="6639">
                  <c:v>0.91511253999999997</c:v>
                </c:pt>
                <c:pt idx="6640">
                  <c:v>0.97223308600000002</c:v>
                </c:pt>
                <c:pt idx="6641">
                  <c:v>0.99918864100000004</c:v>
                </c:pt>
                <c:pt idx="6642">
                  <c:v>0.94080380100000005</c:v>
                </c:pt>
                <c:pt idx="6643">
                  <c:v>0.96507936500000002</c:v>
                </c:pt>
                <c:pt idx="6644">
                  <c:v>0.98344501399999995</c:v>
                </c:pt>
                <c:pt idx="6645">
                  <c:v>0.95563079100000003</c:v>
                </c:pt>
                <c:pt idx="6646">
                  <c:v>0.96214142800000002</c:v>
                </c:pt>
                <c:pt idx="6647">
                  <c:v>0</c:v>
                </c:pt>
                <c:pt idx="6648">
                  <c:v>0.40064048499999999</c:v>
                </c:pt>
                <c:pt idx="6649">
                  <c:v>0.965781326</c:v>
                </c:pt>
                <c:pt idx="6650">
                  <c:v>0.33138075299999997</c:v>
                </c:pt>
                <c:pt idx="6651">
                  <c:v>0.89460247999999998</c:v>
                </c:pt>
                <c:pt idx="6652">
                  <c:v>0.98148148099999999</c:v>
                </c:pt>
                <c:pt idx="6653">
                  <c:v>0.99446800700000004</c:v>
                </c:pt>
                <c:pt idx="6654">
                  <c:v>0.98095071700000003</c:v>
                </c:pt>
                <c:pt idx="6655">
                  <c:v>0</c:v>
                </c:pt>
                <c:pt idx="6656">
                  <c:v>0.89657443999999997</c:v>
                </c:pt>
                <c:pt idx="6657">
                  <c:v>0.93121387300000003</c:v>
                </c:pt>
                <c:pt idx="6658">
                  <c:v>0.91622070499999997</c:v>
                </c:pt>
                <c:pt idx="6659">
                  <c:v>0</c:v>
                </c:pt>
                <c:pt idx="6660">
                  <c:v>0.67778981599999999</c:v>
                </c:pt>
                <c:pt idx="6661">
                  <c:v>0.96468031200000004</c:v>
                </c:pt>
                <c:pt idx="6662">
                  <c:v>0.98397811599999996</c:v>
                </c:pt>
                <c:pt idx="6663">
                  <c:v>0.97330811299999997</c:v>
                </c:pt>
                <c:pt idx="6664">
                  <c:v>0.98171407499999996</c:v>
                </c:pt>
                <c:pt idx="6665">
                  <c:v>0.98579782800000004</c:v>
                </c:pt>
                <c:pt idx="6666">
                  <c:v>0.934339315</c:v>
                </c:pt>
                <c:pt idx="6667">
                  <c:v>0</c:v>
                </c:pt>
                <c:pt idx="6668">
                  <c:v>0.97912005999999996</c:v>
                </c:pt>
                <c:pt idx="6669">
                  <c:v>0.53118522700000004</c:v>
                </c:pt>
                <c:pt idx="6670">
                  <c:v>0.95232198099999998</c:v>
                </c:pt>
                <c:pt idx="6671">
                  <c:v>0.172897196</c:v>
                </c:pt>
                <c:pt idx="6672">
                  <c:v>0.86673866099999997</c:v>
                </c:pt>
                <c:pt idx="6673">
                  <c:v>0.98109718499999998</c:v>
                </c:pt>
                <c:pt idx="6674">
                  <c:v>0.94336202999999996</c:v>
                </c:pt>
                <c:pt idx="6675">
                  <c:v>0</c:v>
                </c:pt>
                <c:pt idx="6676">
                  <c:v>0.67702426900000001</c:v>
                </c:pt>
                <c:pt idx="6677">
                  <c:v>0.96649795100000002</c:v>
                </c:pt>
                <c:pt idx="6678">
                  <c:v>0.96295459699999997</c:v>
                </c:pt>
                <c:pt idx="6679">
                  <c:v>7.289294E-3</c:v>
                </c:pt>
                <c:pt idx="6680">
                  <c:v>0.96528841200000004</c:v>
                </c:pt>
                <c:pt idx="6681">
                  <c:v>0.45124999999999998</c:v>
                </c:pt>
                <c:pt idx="6682">
                  <c:v>0.98449955700000003</c:v>
                </c:pt>
                <c:pt idx="6683">
                  <c:v>0.76412266500000003</c:v>
                </c:pt>
                <c:pt idx="6684">
                  <c:v>0.99472643400000005</c:v>
                </c:pt>
                <c:pt idx="6685">
                  <c:v>0.87838864999999999</c:v>
                </c:pt>
                <c:pt idx="6686">
                  <c:v>0.969508904</c:v>
                </c:pt>
                <c:pt idx="6687">
                  <c:v>0</c:v>
                </c:pt>
                <c:pt idx="6688">
                  <c:v>0.98516897599999997</c:v>
                </c:pt>
                <c:pt idx="6689">
                  <c:v>0.91110076799999995</c:v>
                </c:pt>
                <c:pt idx="6690">
                  <c:v>0.74575436900000003</c:v>
                </c:pt>
                <c:pt idx="6691">
                  <c:v>0.30753728299999999</c:v>
                </c:pt>
                <c:pt idx="6692">
                  <c:v>0.97901459899999999</c:v>
                </c:pt>
                <c:pt idx="6693">
                  <c:v>0.982510781</c:v>
                </c:pt>
                <c:pt idx="6694">
                  <c:v>0.72545039300000003</c:v>
                </c:pt>
                <c:pt idx="6695">
                  <c:v>0.98505434800000002</c:v>
                </c:pt>
                <c:pt idx="6696">
                  <c:v>0.99276377199999999</c:v>
                </c:pt>
                <c:pt idx="6697">
                  <c:v>0.83198992400000005</c:v>
                </c:pt>
                <c:pt idx="6698">
                  <c:v>0.98876953099999998</c:v>
                </c:pt>
                <c:pt idx="6699">
                  <c:v>2.8995279999999998E-2</c:v>
                </c:pt>
                <c:pt idx="6700">
                  <c:v>0.983560357</c:v>
                </c:pt>
                <c:pt idx="6701">
                  <c:v>0.97917215899999999</c:v>
                </c:pt>
                <c:pt idx="6702">
                  <c:v>0.47319639299999999</c:v>
                </c:pt>
                <c:pt idx="6703">
                  <c:v>0.62428842500000004</c:v>
                </c:pt>
                <c:pt idx="6704">
                  <c:v>0.97899159700000005</c:v>
                </c:pt>
                <c:pt idx="6705">
                  <c:v>0.98843639999999999</c:v>
                </c:pt>
                <c:pt idx="6706">
                  <c:v>0.872306464</c:v>
                </c:pt>
                <c:pt idx="6707">
                  <c:v>0.984699769</c:v>
                </c:pt>
                <c:pt idx="6708">
                  <c:v>0</c:v>
                </c:pt>
                <c:pt idx="6709">
                  <c:v>0.99147727299999999</c:v>
                </c:pt>
                <c:pt idx="6710">
                  <c:v>0.96796399300000002</c:v>
                </c:pt>
                <c:pt idx="6711">
                  <c:v>0.96660482400000003</c:v>
                </c:pt>
                <c:pt idx="6712">
                  <c:v>0.293551913</c:v>
                </c:pt>
                <c:pt idx="6713">
                  <c:v>0.98604415099999998</c:v>
                </c:pt>
                <c:pt idx="6714">
                  <c:v>0.97207137300000002</c:v>
                </c:pt>
                <c:pt idx="6715">
                  <c:v>0.48417810100000003</c:v>
                </c:pt>
                <c:pt idx="6716">
                  <c:v>0.988999195</c:v>
                </c:pt>
                <c:pt idx="6717">
                  <c:v>0.96975806499999995</c:v>
                </c:pt>
                <c:pt idx="6718">
                  <c:v>0.95369145300000002</c:v>
                </c:pt>
                <c:pt idx="6719">
                  <c:v>0.96957590699999996</c:v>
                </c:pt>
                <c:pt idx="6720">
                  <c:v>3.1399146000000003E-2</c:v>
                </c:pt>
                <c:pt idx="6721">
                  <c:v>0.97439875899999995</c:v>
                </c:pt>
                <c:pt idx="6722">
                  <c:v>0.96747534000000002</c:v>
                </c:pt>
                <c:pt idx="6723">
                  <c:v>0.94876325100000003</c:v>
                </c:pt>
                <c:pt idx="6724">
                  <c:v>0.59086370399999999</c:v>
                </c:pt>
                <c:pt idx="6725">
                  <c:v>0.94646624499999998</c:v>
                </c:pt>
                <c:pt idx="6726">
                  <c:v>0.94956729299999998</c:v>
                </c:pt>
                <c:pt idx="6727">
                  <c:v>0.80849753700000004</c:v>
                </c:pt>
                <c:pt idx="6728">
                  <c:v>0.94054734200000001</c:v>
                </c:pt>
                <c:pt idx="6729">
                  <c:v>0</c:v>
                </c:pt>
                <c:pt idx="6730">
                  <c:v>0.98038132099999997</c:v>
                </c:pt>
                <c:pt idx="6731">
                  <c:v>0.97947303900000005</c:v>
                </c:pt>
                <c:pt idx="6732">
                  <c:v>0.99327422799999998</c:v>
                </c:pt>
                <c:pt idx="6733">
                  <c:v>0.37322874499999997</c:v>
                </c:pt>
                <c:pt idx="6734">
                  <c:v>0.96211683100000001</c:v>
                </c:pt>
                <c:pt idx="6735">
                  <c:v>0.90928206700000003</c:v>
                </c:pt>
                <c:pt idx="6736">
                  <c:v>0.70615103499999998</c:v>
                </c:pt>
                <c:pt idx="6737">
                  <c:v>0.91185669599999997</c:v>
                </c:pt>
                <c:pt idx="6738">
                  <c:v>0.95683027799999998</c:v>
                </c:pt>
                <c:pt idx="6739">
                  <c:v>0.92436472300000005</c:v>
                </c:pt>
                <c:pt idx="6740">
                  <c:v>0.98062593099999995</c:v>
                </c:pt>
                <c:pt idx="6741">
                  <c:v>0</c:v>
                </c:pt>
                <c:pt idx="6742">
                  <c:v>0.78927963700000003</c:v>
                </c:pt>
                <c:pt idx="6743">
                  <c:v>0.89206842900000005</c:v>
                </c:pt>
                <c:pt idx="6744">
                  <c:v>0.97616777899999996</c:v>
                </c:pt>
                <c:pt idx="6745">
                  <c:v>0.73440285199999999</c:v>
                </c:pt>
                <c:pt idx="6746">
                  <c:v>0.87517690299999995</c:v>
                </c:pt>
                <c:pt idx="6747">
                  <c:v>0.94406629200000003</c:v>
                </c:pt>
                <c:pt idx="6748">
                  <c:v>0.55674992099999998</c:v>
                </c:pt>
                <c:pt idx="6749">
                  <c:v>1</c:v>
                </c:pt>
                <c:pt idx="6750">
                  <c:v>0</c:v>
                </c:pt>
                <c:pt idx="6751">
                  <c:v>0.93858872199999999</c:v>
                </c:pt>
                <c:pt idx="6752">
                  <c:v>0.84149484500000005</c:v>
                </c:pt>
                <c:pt idx="6753">
                  <c:v>0.97758255100000002</c:v>
                </c:pt>
                <c:pt idx="6754">
                  <c:v>0.27253218899999998</c:v>
                </c:pt>
                <c:pt idx="6755">
                  <c:v>0.81519621499999995</c:v>
                </c:pt>
                <c:pt idx="6756">
                  <c:v>0.87636033899999999</c:v>
                </c:pt>
                <c:pt idx="6757">
                  <c:v>0.964071856</c:v>
                </c:pt>
                <c:pt idx="6758">
                  <c:v>0.93937863099999996</c:v>
                </c:pt>
                <c:pt idx="6759">
                  <c:v>0.81210374600000002</c:v>
                </c:pt>
                <c:pt idx="6760">
                  <c:v>0.69774395199999995</c:v>
                </c:pt>
                <c:pt idx="6761">
                  <c:v>0.658898922</c:v>
                </c:pt>
                <c:pt idx="6762">
                  <c:v>0</c:v>
                </c:pt>
                <c:pt idx="6763">
                  <c:v>0.995035852</c:v>
                </c:pt>
                <c:pt idx="6764">
                  <c:v>0.84575835499999996</c:v>
                </c:pt>
                <c:pt idx="6765">
                  <c:v>0.61325966899999995</c:v>
                </c:pt>
                <c:pt idx="6766">
                  <c:v>0.995607613</c:v>
                </c:pt>
                <c:pt idx="6767">
                  <c:v>0.735058392</c:v>
                </c:pt>
                <c:pt idx="6768">
                  <c:v>0.80450669900000005</c:v>
                </c:pt>
                <c:pt idx="6769">
                  <c:v>0.83428399900000005</c:v>
                </c:pt>
                <c:pt idx="6770">
                  <c:v>0.629585799</c:v>
                </c:pt>
                <c:pt idx="6771">
                  <c:v>0.99493738300000001</c:v>
                </c:pt>
                <c:pt idx="6772">
                  <c:v>0.76467101400000004</c:v>
                </c:pt>
                <c:pt idx="6773">
                  <c:v>0.29026651199999998</c:v>
                </c:pt>
                <c:pt idx="6774">
                  <c:v>0.97444731600000001</c:v>
                </c:pt>
                <c:pt idx="6775">
                  <c:v>2.4512534999999998E-2</c:v>
                </c:pt>
                <c:pt idx="6776">
                  <c:v>0.464851348</c:v>
                </c:pt>
                <c:pt idx="6777">
                  <c:v>0.23885869600000001</c:v>
                </c:pt>
                <c:pt idx="6778">
                  <c:v>0.96973293800000004</c:v>
                </c:pt>
                <c:pt idx="6779">
                  <c:v>0.89633690499999996</c:v>
                </c:pt>
                <c:pt idx="6780">
                  <c:v>0.40948163599999998</c:v>
                </c:pt>
                <c:pt idx="6781">
                  <c:v>0.58167938900000005</c:v>
                </c:pt>
                <c:pt idx="6782">
                  <c:v>0.70701390900000005</c:v>
                </c:pt>
                <c:pt idx="6783">
                  <c:v>0</c:v>
                </c:pt>
                <c:pt idx="6784">
                  <c:v>0.98174442200000001</c:v>
                </c:pt>
                <c:pt idx="6785">
                  <c:v>0.395061728</c:v>
                </c:pt>
                <c:pt idx="6786">
                  <c:v>0.72246314</c:v>
                </c:pt>
                <c:pt idx="6787">
                  <c:v>0.97935446400000004</c:v>
                </c:pt>
                <c:pt idx="6788">
                  <c:v>0.12648221300000001</c:v>
                </c:pt>
                <c:pt idx="6789">
                  <c:v>0.95538221499999998</c:v>
                </c:pt>
                <c:pt idx="6790">
                  <c:v>0.33750355399999998</c:v>
                </c:pt>
                <c:pt idx="6791">
                  <c:v>0.98602673100000005</c:v>
                </c:pt>
                <c:pt idx="6792">
                  <c:v>0.92691771300000003</c:v>
                </c:pt>
                <c:pt idx="6793">
                  <c:v>0.81288048700000004</c:v>
                </c:pt>
                <c:pt idx="6794">
                  <c:v>0.99343749999999997</c:v>
                </c:pt>
                <c:pt idx="6795">
                  <c:v>0.96350999100000001</c:v>
                </c:pt>
                <c:pt idx="6796">
                  <c:v>0</c:v>
                </c:pt>
                <c:pt idx="6797">
                  <c:v>0.92363636400000004</c:v>
                </c:pt>
                <c:pt idx="6798">
                  <c:v>0.55747836799999995</c:v>
                </c:pt>
                <c:pt idx="6799">
                  <c:v>0.99750000000000005</c:v>
                </c:pt>
                <c:pt idx="6800">
                  <c:v>8.4052323999999998E-2</c:v>
                </c:pt>
                <c:pt idx="6801">
                  <c:v>0.94875728800000003</c:v>
                </c:pt>
                <c:pt idx="6802">
                  <c:v>0.934868421</c:v>
                </c:pt>
                <c:pt idx="6803">
                  <c:v>0.60684210500000002</c:v>
                </c:pt>
                <c:pt idx="6804">
                  <c:v>0.97794741299999999</c:v>
                </c:pt>
                <c:pt idx="6805">
                  <c:v>0</c:v>
                </c:pt>
                <c:pt idx="6806">
                  <c:v>0.96237261600000001</c:v>
                </c:pt>
                <c:pt idx="6807">
                  <c:v>0</c:v>
                </c:pt>
                <c:pt idx="6808">
                  <c:v>0.97701492499999998</c:v>
                </c:pt>
                <c:pt idx="6809">
                  <c:v>0.98083670700000003</c:v>
                </c:pt>
                <c:pt idx="6810">
                  <c:v>0.94851295199999996</c:v>
                </c:pt>
                <c:pt idx="6811">
                  <c:v>0.876149132</c:v>
                </c:pt>
                <c:pt idx="6812">
                  <c:v>0.62145532400000003</c:v>
                </c:pt>
                <c:pt idx="6813">
                  <c:v>0.93714440499999996</c:v>
                </c:pt>
                <c:pt idx="6814">
                  <c:v>0.89809747200000001</c:v>
                </c:pt>
                <c:pt idx="6815">
                  <c:v>0</c:v>
                </c:pt>
                <c:pt idx="6816">
                  <c:v>0.85751909400000004</c:v>
                </c:pt>
                <c:pt idx="6817">
                  <c:v>0.95362694299999995</c:v>
                </c:pt>
                <c:pt idx="6818">
                  <c:v>0.73476022799999996</c:v>
                </c:pt>
                <c:pt idx="6819">
                  <c:v>0.94837872899999998</c:v>
                </c:pt>
                <c:pt idx="6820">
                  <c:v>0.96739130399999995</c:v>
                </c:pt>
                <c:pt idx="6821">
                  <c:v>0</c:v>
                </c:pt>
                <c:pt idx="6822">
                  <c:v>0.81586551100000004</c:v>
                </c:pt>
                <c:pt idx="6823">
                  <c:v>0.51470198700000003</c:v>
                </c:pt>
                <c:pt idx="6824">
                  <c:v>0.94594594600000004</c:v>
                </c:pt>
                <c:pt idx="6825">
                  <c:v>0</c:v>
                </c:pt>
                <c:pt idx="6826">
                  <c:v>0.49828178699999998</c:v>
                </c:pt>
                <c:pt idx="6827">
                  <c:v>0.44336344700000002</c:v>
                </c:pt>
                <c:pt idx="6828">
                  <c:v>0.93182886700000001</c:v>
                </c:pt>
                <c:pt idx="6829">
                  <c:v>0.90846010099999996</c:v>
                </c:pt>
                <c:pt idx="6830">
                  <c:v>0</c:v>
                </c:pt>
                <c:pt idx="6831">
                  <c:v>0.36272040300000002</c:v>
                </c:pt>
                <c:pt idx="6832">
                  <c:v>0.695726081</c:v>
                </c:pt>
                <c:pt idx="6833">
                  <c:v>0.89216188500000004</c:v>
                </c:pt>
                <c:pt idx="6834">
                  <c:v>0.38667327200000001</c:v>
                </c:pt>
                <c:pt idx="6835">
                  <c:v>0.13839949100000001</c:v>
                </c:pt>
                <c:pt idx="6836">
                  <c:v>0.51462253499999999</c:v>
                </c:pt>
                <c:pt idx="6837">
                  <c:v>0.94426494299999997</c:v>
                </c:pt>
                <c:pt idx="6838">
                  <c:v>0.99868004200000005</c:v>
                </c:pt>
                <c:pt idx="6839">
                  <c:v>0</c:v>
                </c:pt>
                <c:pt idx="6840">
                  <c:v>0.32382048299999999</c:v>
                </c:pt>
                <c:pt idx="6841">
                  <c:v>0.99805230899999997</c:v>
                </c:pt>
                <c:pt idx="6842">
                  <c:v>0.91407867499999995</c:v>
                </c:pt>
                <c:pt idx="6843">
                  <c:v>0</c:v>
                </c:pt>
                <c:pt idx="6844">
                  <c:v>0.244131455</c:v>
                </c:pt>
                <c:pt idx="6845">
                  <c:v>0.91375230100000004</c:v>
                </c:pt>
                <c:pt idx="6846">
                  <c:v>0.893939394</c:v>
                </c:pt>
                <c:pt idx="6847">
                  <c:v>0.97080838300000005</c:v>
                </c:pt>
                <c:pt idx="6848">
                  <c:v>0.56066558799999999</c:v>
                </c:pt>
                <c:pt idx="6849">
                  <c:v>0.92491467599999999</c:v>
                </c:pt>
                <c:pt idx="6850">
                  <c:v>0.82376043200000004</c:v>
                </c:pt>
                <c:pt idx="6851">
                  <c:v>0</c:v>
                </c:pt>
                <c:pt idx="6852">
                  <c:v>0.477935677</c:v>
                </c:pt>
                <c:pt idx="6853">
                  <c:v>0.95735829400000005</c:v>
                </c:pt>
                <c:pt idx="6854">
                  <c:v>0.90008079699999999</c:v>
                </c:pt>
                <c:pt idx="6855">
                  <c:v>0.21725153999999999</c:v>
                </c:pt>
                <c:pt idx="6856">
                  <c:v>0.39976303299999999</c:v>
                </c:pt>
                <c:pt idx="6857">
                  <c:v>0.41294196100000002</c:v>
                </c:pt>
                <c:pt idx="6858">
                  <c:v>0.94301563300000002</c:v>
                </c:pt>
                <c:pt idx="6859">
                  <c:v>0.94441759300000006</c:v>
                </c:pt>
                <c:pt idx="6860">
                  <c:v>0</c:v>
                </c:pt>
                <c:pt idx="6861">
                  <c:v>0.54322958200000004</c:v>
                </c:pt>
                <c:pt idx="6862">
                  <c:v>0.461901216</c:v>
                </c:pt>
                <c:pt idx="6863">
                  <c:v>0.56812022699999998</c:v>
                </c:pt>
                <c:pt idx="6864">
                  <c:v>0</c:v>
                </c:pt>
                <c:pt idx="6865">
                  <c:v>0.79966749800000003</c:v>
                </c:pt>
                <c:pt idx="6866">
                  <c:v>0.236526241</c:v>
                </c:pt>
                <c:pt idx="6867">
                  <c:v>0.78180862299999998</c:v>
                </c:pt>
                <c:pt idx="6868">
                  <c:v>0.96250937299999995</c:v>
                </c:pt>
                <c:pt idx="6869">
                  <c:v>0.767391304</c:v>
                </c:pt>
                <c:pt idx="6870">
                  <c:v>0.91089357400000004</c:v>
                </c:pt>
                <c:pt idx="6871">
                  <c:v>0</c:v>
                </c:pt>
                <c:pt idx="6872">
                  <c:v>0.31974842799999997</c:v>
                </c:pt>
                <c:pt idx="6873">
                  <c:v>0.19245555</c:v>
                </c:pt>
                <c:pt idx="6874">
                  <c:v>0.88815454999999999</c:v>
                </c:pt>
                <c:pt idx="6875">
                  <c:v>0.25209870299999998</c:v>
                </c:pt>
                <c:pt idx="6876">
                  <c:v>0.38621523600000002</c:v>
                </c:pt>
                <c:pt idx="6877">
                  <c:v>0</c:v>
                </c:pt>
                <c:pt idx="6878">
                  <c:v>0.59064885499999997</c:v>
                </c:pt>
                <c:pt idx="6879">
                  <c:v>0.65372340399999995</c:v>
                </c:pt>
                <c:pt idx="6880">
                  <c:v>0.54425363299999996</c:v>
                </c:pt>
                <c:pt idx="6881">
                  <c:v>0.90858161400000004</c:v>
                </c:pt>
                <c:pt idx="6882">
                  <c:v>0</c:v>
                </c:pt>
                <c:pt idx="6883">
                  <c:v>0.36340338300000002</c:v>
                </c:pt>
                <c:pt idx="6884">
                  <c:v>0.47286419099999999</c:v>
                </c:pt>
                <c:pt idx="6885">
                  <c:v>0.98419078199999999</c:v>
                </c:pt>
                <c:pt idx="6886">
                  <c:v>0.220818713</c:v>
                </c:pt>
                <c:pt idx="6887">
                  <c:v>0.31198646699999999</c:v>
                </c:pt>
                <c:pt idx="6888">
                  <c:v>0.90974330699999995</c:v>
                </c:pt>
                <c:pt idx="6889">
                  <c:v>0.45818003400000001</c:v>
                </c:pt>
                <c:pt idx="6890">
                  <c:v>0.54550292700000003</c:v>
                </c:pt>
                <c:pt idx="6891">
                  <c:v>0.15636442</c:v>
                </c:pt>
                <c:pt idx="6892">
                  <c:v>0</c:v>
                </c:pt>
                <c:pt idx="6893">
                  <c:v>0.993723252</c:v>
                </c:pt>
                <c:pt idx="6894">
                  <c:v>0.29057223300000001</c:v>
                </c:pt>
                <c:pt idx="6895">
                  <c:v>0.11922089</c:v>
                </c:pt>
                <c:pt idx="6896">
                  <c:v>2.1040724E-2</c:v>
                </c:pt>
                <c:pt idx="6897">
                  <c:v>0.93517377400000001</c:v>
                </c:pt>
                <c:pt idx="6898">
                  <c:v>0.28846594800000003</c:v>
                </c:pt>
                <c:pt idx="6899">
                  <c:v>0.24925338799999999</c:v>
                </c:pt>
                <c:pt idx="6900">
                  <c:v>0.95383104100000005</c:v>
                </c:pt>
                <c:pt idx="6901">
                  <c:v>0</c:v>
                </c:pt>
                <c:pt idx="6902">
                  <c:v>0.93112244899999996</c:v>
                </c:pt>
                <c:pt idx="6903">
                  <c:v>0.231119199</c:v>
                </c:pt>
                <c:pt idx="6904">
                  <c:v>0.19421063399999999</c:v>
                </c:pt>
                <c:pt idx="6905">
                  <c:v>0.98579040900000003</c:v>
                </c:pt>
                <c:pt idx="6906">
                  <c:v>0</c:v>
                </c:pt>
                <c:pt idx="6907">
                  <c:v>0.13723570900000001</c:v>
                </c:pt>
                <c:pt idx="6908">
                  <c:v>7.1094860999999995E-2</c:v>
                </c:pt>
                <c:pt idx="6909">
                  <c:v>0.96015831100000004</c:v>
                </c:pt>
                <c:pt idx="6910">
                  <c:v>0.62993262800000005</c:v>
                </c:pt>
                <c:pt idx="6911">
                  <c:v>4.0875912E-2</c:v>
                </c:pt>
                <c:pt idx="6912">
                  <c:v>0.16594573300000001</c:v>
                </c:pt>
                <c:pt idx="6913">
                  <c:v>0.93589441399999995</c:v>
                </c:pt>
                <c:pt idx="6914">
                  <c:v>0.97923708399999998</c:v>
                </c:pt>
                <c:pt idx="6915">
                  <c:v>0</c:v>
                </c:pt>
                <c:pt idx="6916">
                  <c:v>0.60618145599999995</c:v>
                </c:pt>
                <c:pt idx="6917">
                  <c:v>0.455604754</c:v>
                </c:pt>
                <c:pt idx="6918">
                  <c:v>3.1559959999999999E-3</c:v>
                </c:pt>
                <c:pt idx="6919">
                  <c:v>0.96553422</c:v>
                </c:pt>
                <c:pt idx="6920">
                  <c:v>2.3209064000000001E-2</c:v>
                </c:pt>
                <c:pt idx="6921">
                  <c:v>9.5573440999999995E-2</c:v>
                </c:pt>
                <c:pt idx="6922">
                  <c:v>0.94225721799999995</c:v>
                </c:pt>
                <c:pt idx="6923">
                  <c:v>0.93687374700000003</c:v>
                </c:pt>
                <c:pt idx="6924">
                  <c:v>0.79662803000000004</c:v>
                </c:pt>
                <c:pt idx="6925">
                  <c:v>0.88854085100000002</c:v>
                </c:pt>
                <c:pt idx="6926">
                  <c:v>0.980173819</c:v>
                </c:pt>
                <c:pt idx="6927">
                  <c:v>0</c:v>
                </c:pt>
                <c:pt idx="6928">
                  <c:v>0.422101895</c:v>
                </c:pt>
                <c:pt idx="6929">
                  <c:v>0.46302095900000001</c:v>
                </c:pt>
                <c:pt idx="6930">
                  <c:v>0.95900555399999998</c:v>
                </c:pt>
                <c:pt idx="6931">
                  <c:v>0.27194913199999998</c:v>
                </c:pt>
                <c:pt idx="6932">
                  <c:v>0.57470747099999997</c:v>
                </c:pt>
                <c:pt idx="6933">
                  <c:v>0</c:v>
                </c:pt>
                <c:pt idx="6934">
                  <c:v>0.96119644299999996</c:v>
                </c:pt>
                <c:pt idx="6935">
                  <c:v>0.75471698099999995</c:v>
                </c:pt>
                <c:pt idx="6936">
                  <c:v>0.96344705399999997</c:v>
                </c:pt>
                <c:pt idx="6937">
                  <c:v>0.68944816399999997</c:v>
                </c:pt>
                <c:pt idx="6938">
                  <c:v>0.66846931600000004</c:v>
                </c:pt>
                <c:pt idx="6939">
                  <c:v>0</c:v>
                </c:pt>
                <c:pt idx="6940">
                  <c:v>0.94434264800000001</c:v>
                </c:pt>
                <c:pt idx="6941">
                  <c:v>0.20125662699999999</c:v>
                </c:pt>
                <c:pt idx="6942">
                  <c:v>0.74151309399999998</c:v>
                </c:pt>
                <c:pt idx="6943">
                  <c:v>0.92405063300000001</c:v>
                </c:pt>
                <c:pt idx="6944">
                  <c:v>0.97072838699999997</c:v>
                </c:pt>
                <c:pt idx="6945">
                  <c:v>0</c:v>
                </c:pt>
                <c:pt idx="6946">
                  <c:v>0.51210514200000001</c:v>
                </c:pt>
                <c:pt idx="6947">
                  <c:v>0.93929784800000005</c:v>
                </c:pt>
                <c:pt idx="6948">
                  <c:v>0.99037210499999995</c:v>
                </c:pt>
                <c:pt idx="6949">
                  <c:v>8.8893865000000002E-2</c:v>
                </c:pt>
                <c:pt idx="6950">
                  <c:v>0.78531620999999996</c:v>
                </c:pt>
                <c:pt idx="6951">
                  <c:v>0.95684979999999997</c:v>
                </c:pt>
                <c:pt idx="6952">
                  <c:v>0.31235230899999999</c:v>
                </c:pt>
                <c:pt idx="6953">
                  <c:v>0</c:v>
                </c:pt>
                <c:pt idx="6954">
                  <c:v>0.98026972999999995</c:v>
                </c:pt>
                <c:pt idx="6955">
                  <c:v>0.78563015300000005</c:v>
                </c:pt>
                <c:pt idx="6956">
                  <c:v>0.19580419600000001</c:v>
                </c:pt>
                <c:pt idx="6957">
                  <c:v>0.47757945099999999</c:v>
                </c:pt>
                <c:pt idx="6958">
                  <c:v>0</c:v>
                </c:pt>
                <c:pt idx="6959">
                  <c:v>0.96475256799999998</c:v>
                </c:pt>
                <c:pt idx="6960">
                  <c:v>0.417314562</c:v>
                </c:pt>
                <c:pt idx="6961">
                  <c:v>0.94498239399999995</c:v>
                </c:pt>
                <c:pt idx="6962">
                  <c:v>0.59136069099999999</c:v>
                </c:pt>
                <c:pt idx="6963">
                  <c:v>0.95156431100000005</c:v>
                </c:pt>
                <c:pt idx="6964">
                  <c:v>0.50304302199999995</c:v>
                </c:pt>
                <c:pt idx="6965">
                  <c:v>0.62717769999999995</c:v>
                </c:pt>
                <c:pt idx="6966">
                  <c:v>0</c:v>
                </c:pt>
                <c:pt idx="6967">
                  <c:v>0.65412649899999997</c:v>
                </c:pt>
                <c:pt idx="6968">
                  <c:v>0.96725092300000004</c:v>
                </c:pt>
                <c:pt idx="6969">
                  <c:v>0.98622047199999996</c:v>
                </c:pt>
                <c:pt idx="6970">
                  <c:v>0</c:v>
                </c:pt>
                <c:pt idx="6971">
                  <c:v>0.96468959200000004</c:v>
                </c:pt>
                <c:pt idx="6972">
                  <c:v>0.95884773700000003</c:v>
                </c:pt>
                <c:pt idx="6973">
                  <c:v>0.27517095000000003</c:v>
                </c:pt>
                <c:pt idx="6974">
                  <c:v>0</c:v>
                </c:pt>
                <c:pt idx="6975">
                  <c:v>0.702207727</c:v>
                </c:pt>
                <c:pt idx="6976">
                  <c:v>0.770487484</c:v>
                </c:pt>
                <c:pt idx="6977">
                  <c:v>0.98241530899999996</c:v>
                </c:pt>
                <c:pt idx="6978">
                  <c:v>0.19121871200000001</c:v>
                </c:pt>
                <c:pt idx="6979">
                  <c:v>0.937843235</c:v>
                </c:pt>
                <c:pt idx="6980">
                  <c:v>0</c:v>
                </c:pt>
                <c:pt idx="6981">
                  <c:v>0.84921968800000003</c:v>
                </c:pt>
                <c:pt idx="6982">
                  <c:v>0.80774127799999995</c:v>
                </c:pt>
                <c:pt idx="6983">
                  <c:v>0.16572310900000001</c:v>
                </c:pt>
                <c:pt idx="6984">
                  <c:v>0.96249023199999995</c:v>
                </c:pt>
                <c:pt idx="6985">
                  <c:v>0.91112934099999998</c:v>
                </c:pt>
                <c:pt idx="6986">
                  <c:v>0.12843004899999999</c:v>
                </c:pt>
                <c:pt idx="6987">
                  <c:v>0</c:v>
                </c:pt>
                <c:pt idx="6988">
                  <c:v>0.93224557500000005</c:v>
                </c:pt>
                <c:pt idx="6989">
                  <c:v>0.727829638</c:v>
                </c:pt>
                <c:pt idx="6990">
                  <c:v>0.95300190200000001</c:v>
                </c:pt>
                <c:pt idx="6991">
                  <c:v>0.57811704799999997</c:v>
                </c:pt>
                <c:pt idx="6992">
                  <c:v>0</c:v>
                </c:pt>
                <c:pt idx="6993">
                  <c:v>0.98090909100000001</c:v>
                </c:pt>
                <c:pt idx="6994">
                  <c:v>0.94826621899999997</c:v>
                </c:pt>
                <c:pt idx="6995">
                  <c:v>0.51016799300000004</c:v>
                </c:pt>
                <c:pt idx="6996">
                  <c:v>0.86695279000000003</c:v>
                </c:pt>
                <c:pt idx="6997">
                  <c:v>0.917998816</c:v>
                </c:pt>
                <c:pt idx="6998">
                  <c:v>0.13789581200000001</c:v>
                </c:pt>
                <c:pt idx="6999">
                  <c:v>0.92236384699999996</c:v>
                </c:pt>
                <c:pt idx="7000">
                  <c:v>0</c:v>
                </c:pt>
                <c:pt idx="7001">
                  <c:v>0.98466833499999995</c:v>
                </c:pt>
                <c:pt idx="7002">
                  <c:v>0.92630918799999995</c:v>
                </c:pt>
                <c:pt idx="7003">
                  <c:v>0.24986346300000001</c:v>
                </c:pt>
                <c:pt idx="7004">
                  <c:v>0.162673392</c:v>
                </c:pt>
                <c:pt idx="7005">
                  <c:v>0.89419225599999996</c:v>
                </c:pt>
                <c:pt idx="7006">
                  <c:v>0.72901891299999999</c:v>
                </c:pt>
                <c:pt idx="7007">
                  <c:v>8.5024685000000003E-2</c:v>
                </c:pt>
                <c:pt idx="7008">
                  <c:v>0.97430696400000005</c:v>
                </c:pt>
                <c:pt idx="7009">
                  <c:v>0.85358361800000004</c:v>
                </c:pt>
                <c:pt idx="7010">
                  <c:v>0.82037710900000005</c:v>
                </c:pt>
                <c:pt idx="7011">
                  <c:v>0.60567514700000002</c:v>
                </c:pt>
                <c:pt idx="7012">
                  <c:v>0</c:v>
                </c:pt>
                <c:pt idx="7013">
                  <c:v>0.96335256199999997</c:v>
                </c:pt>
                <c:pt idx="7014">
                  <c:v>0.96427320500000002</c:v>
                </c:pt>
                <c:pt idx="7015">
                  <c:v>0.366557138</c:v>
                </c:pt>
                <c:pt idx="7016">
                  <c:v>0.64285714299999996</c:v>
                </c:pt>
                <c:pt idx="7017">
                  <c:v>0.75008989599999998</c:v>
                </c:pt>
                <c:pt idx="7018">
                  <c:v>0.96591683699999997</c:v>
                </c:pt>
                <c:pt idx="7019">
                  <c:v>0.25989782900000002</c:v>
                </c:pt>
                <c:pt idx="7020">
                  <c:v>0.95051389399999997</c:v>
                </c:pt>
                <c:pt idx="7021">
                  <c:v>0.80594208300000003</c:v>
                </c:pt>
                <c:pt idx="7022">
                  <c:v>0.97907619400000001</c:v>
                </c:pt>
                <c:pt idx="7023">
                  <c:v>0.114778695</c:v>
                </c:pt>
                <c:pt idx="7024">
                  <c:v>0.98101496899999996</c:v>
                </c:pt>
                <c:pt idx="7025">
                  <c:v>0.95454545499999999</c:v>
                </c:pt>
                <c:pt idx="7026">
                  <c:v>0.25103591200000003</c:v>
                </c:pt>
                <c:pt idx="7027">
                  <c:v>0.87130177499999995</c:v>
                </c:pt>
                <c:pt idx="7028">
                  <c:v>0.89580031699999996</c:v>
                </c:pt>
                <c:pt idx="7029">
                  <c:v>0.87020968899999995</c:v>
                </c:pt>
                <c:pt idx="7030">
                  <c:v>0.13546797999999999</c:v>
                </c:pt>
                <c:pt idx="7031">
                  <c:v>0.87805755399999996</c:v>
                </c:pt>
                <c:pt idx="7032">
                  <c:v>0.72493929899999998</c:v>
                </c:pt>
                <c:pt idx="7033">
                  <c:v>0.56715838500000004</c:v>
                </c:pt>
                <c:pt idx="7034">
                  <c:v>0.477229238</c:v>
                </c:pt>
                <c:pt idx="7035">
                  <c:v>0.89210630700000004</c:v>
                </c:pt>
                <c:pt idx="7036">
                  <c:v>0.77959791499999997</c:v>
                </c:pt>
                <c:pt idx="7037">
                  <c:v>0.27874564499999999</c:v>
                </c:pt>
                <c:pt idx="7038">
                  <c:v>0.92130115400000001</c:v>
                </c:pt>
                <c:pt idx="7039">
                  <c:v>0.91687840300000001</c:v>
                </c:pt>
                <c:pt idx="7040">
                  <c:v>0.75735879100000003</c:v>
                </c:pt>
                <c:pt idx="7041">
                  <c:v>0.98078317599999998</c:v>
                </c:pt>
                <c:pt idx="7042">
                  <c:v>0.84556865699999995</c:v>
                </c:pt>
                <c:pt idx="7043">
                  <c:v>0.111071556</c:v>
                </c:pt>
                <c:pt idx="7044">
                  <c:v>0.84075291299999999</c:v>
                </c:pt>
                <c:pt idx="7045">
                  <c:v>0.93536540599999995</c:v>
                </c:pt>
                <c:pt idx="7046">
                  <c:v>0.32841907199999998</c:v>
                </c:pt>
                <c:pt idx="7047">
                  <c:v>0.44311581799999999</c:v>
                </c:pt>
                <c:pt idx="7048">
                  <c:v>0.92277167299999996</c:v>
                </c:pt>
                <c:pt idx="7049">
                  <c:v>0.79958555399999998</c:v>
                </c:pt>
                <c:pt idx="7050">
                  <c:v>0.14609250400000001</c:v>
                </c:pt>
                <c:pt idx="7051">
                  <c:v>0.90718717699999996</c:v>
                </c:pt>
                <c:pt idx="7052">
                  <c:v>0.26866073800000001</c:v>
                </c:pt>
                <c:pt idx="7053">
                  <c:v>0.143935704</c:v>
                </c:pt>
                <c:pt idx="7054">
                  <c:v>0.98169101000000003</c:v>
                </c:pt>
                <c:pt idx="7055">
                  <c:v>0.67448623500000005</c:v>
                </c:pt>
                <c:pt idx="7056">
                  <c:v>0</c:v>
                </c:pt>
                <c:pt idx="7057">
                  <c:v>5.5081602E-2</c:v>
                </c:pt>
                <c:pt idx="7058">
                  <c:v>0.932120956</c:v>
                </c:pt>
                <c:pt idx="7059">
                  <c:v>0.52903484199999995</c:v>
                </c:pt>
                <c:pt idx="7060">
                  <c:v>0</c:v>
                </c:pt>
                <c:pt idx="7061">
                  <c:v>0.74163291399999998</c:v>
                </c:pt>
                <c:pt idx="7062">
                  <c:v>0</c:v>
                </c:pt>
                <c:pt idx="7063">
                  <c:v>0.158225438</c:v>
                </c:pt>
                <c:pt idx="7064">
                  <c:v>0.91913682699999999</c:v>
                </c:pt>
                <c:pt idx="7065">
                  <c:v>0.79154228900000001</c:v>
                </c:pt>
                <c:pt idx="7066">
                  <c:v>0</c:v>
                </c:pt>
                <c:pt idx="7067">
                  <c:v>0.66673136600000005</c:v>
                </c:pt>
                <c:pt idx="7068">
                  <c:v>0</c:v>
                </c:pt>
                <c:pt idx="7069">
                  <c:v>0</c:v>
                </c:pt>
                <c:pt idx="7070">
                  <c:v>0.47296597000000001</c:v>
                </c:pt>
                <c:pt idx="7071">
                  <c:v>0</c:v>
                </c:pt>
                <c:pt idx="7072">
                  <c:v>3.5418236999999998E-2</c:v>
                </c:pt>
                <c:pt idx="7073">
                  <c:v>0.10858944099999999</c:v>
                </c:pt>
                <c:pt idx="7074">
                  <c:v>0.79687797400000004</c:v>
                </c:pt>
                <c:pt idx="7075">
                  <c:v>0</c:v>
                </c:pt>
                <c:pt idx="7076">
                  <c:v>1.2010980000000001E-3</c:v>
                </c:pt>
                <c:pt idx="7077">
                  <c:v>0</c:v>
                </c:pt>
                <c:pt idx="7078">
                  <c:v>0.24660051499999999</c:v>
                </c:pt>
                <c:pt idx="7079">
                  <c:v>1.6627996999999999E-2</c:v>
                </c:pt>
                <c:pt idx="7080">
                  <c:v>4.6665370000000001E-3</c:v>
                </c:pt>
                <c:pt idx="7081">
                  <c:v>0</c:v>
                </c:pt>
                <c:pt idx="7082">
                  <c:v>0</c:v>
                </c:pt>
                <c:pt idx="7083">
                  <c:v>0.15107008</c:v>
                </c:pt>
                <c:pt idx="7084">
                  <c:v>0.29138288400000001</c:v>
                </c:pt>
                <c:pt idx="7085">
                  <c:v>8.1148560000000002E-3</c:v>
                </c:pt>
                <c:pt idx="7086">
                  <c:v>2.8187339999999998E-3</c:v>
                </c:pt>
                <c:pt idx="7087">
                  <c:v>0.112684989</c:v>
                </c:pt>
                <c:pt idx="7088">
                  <c:v>0</c:v>
                </c:pt>
                <c:pt idx="7089">
                  <c:v>0</c:v>
                </c:pt>
                <c:pt idx="7090">
                  <c:v>0</c:v>
                </c:pt>
                <c:pt idx="7091">
                  <c:v>0</c:v>
                </c:pt>
                <c:pt idx="7092">
                  <c:v>8.6098279999999999E-3</c:v>
                </c:pt>
                <c:pt idx="7093">
                  <c:v>2.1762800000000001E-4</c:v>
                </c:pt>
                <c:pt idx="7094">
                  <c:v>1.7175141000000001E-2</c:v>
                </c:pt>
                <c:pt idx="7095">
                  <c:v>4.6631015999999997E-2</c:v>
                </c:pt>
                <c:pt idx="7096">
                  <c:v>5.0761419999999996E-3</c:v>
                </c:pt>
                <c:pt idx="7097">
                  <c:v>3.3794510999999999E-2</c:v>
                </c:pt>
                <c:pt idx="7098">
                  <c:v>0</c:v>
                </c:pt>
                <c:pt idx="7099">
                  <c:v>6.1197339000000003E-2</c:v>
                </c:pt>
                <c:pt idx="7100">
                  <c:v>0</c:v>
                </c:pt>
                <c:pt idx="7101">
                  <c:v>1.7793590000000001E-3</c:v>
                </c:pt>
                <c:pt idx="7102">
                  <c:v>1.3885318000000001E-2</c:v>
                </c:pt>
                <c:pt idx="7103">
                  <c:v>6.8912711000000001E-2</c:v>
                </c:pt>
                <c:pt idx="7104">
                  <c:v>0.104948601</c:v>
                </c:pt>
                <c:pt idx="7105">
                  <c:v>2.2227710000000001E-3</c:v>
                </c:pt>
                <c:pt idx="7106">
                  <c:v>5.3645452000000003E-2</c:v>
                </c:pt>
                <c:pt idx="7107">
                  <c:v>1.8233178999999999E-2</c:v>
                </c:pt>
                <c:pt idx="7108">
                  <c:v>6.2350119999999998E-3</c:v>
                </c:pt>
                <c:pt idx="7109">
                  <c:v>2.3523395999999999E-2</c:v>
                </c:pt>
                <c:pt idx="7110">
                  <c:v>0</c:v>
                </c:pt>
                <c:pt idx="7111">
                  <c:v>0.103199639</c:v>
                </c:pt>
                <c:pt idx="7112">
                  <c:v>0</c:v>
                </c:pt>
                <c:pt idx="7113">
                  <c:v>1.6199949999999999E-3</c:v>
                </c:pt>
                <c:pt idx="7114">
                  <c:v>0</c:v>
                </c:pt>
                <c:pt idx="7115">
                  <c:v>0</c:v>
                </c:pt>
                <c:pt idx="7116">
                  <c:v>0</c:v>
                </c:pt>
                <c:pt idx="7117">
                  <c:v>0.34325306700000002</c:v>
                </c:pt>
                <c:pt idx="7118">
                  <c:v>8.9186199999999999E-4</c:v>
                </c:pt>
                <c:pt idx="7119">
                  <c:v>0</c:v>
                </c:pt>
                <c:pt idx="7120">
                  <c:v>0</c:v>
                </c:pt>
                <c:pt idx="7121">
                  <c:v>0</c:v>
                </c:pt>
                <c:pt idx="7122">
                  <c:v>4.3733332999999999E-2</c:v>
                </c:pt>
                <c:pt idx="7123">
                  <c:v>0</c:v>
                </c:pt>
                <c:pt idx="7124">
                  <c:v>0</c:v>
                </c:pt>
                <c:pt idx="7125">
                  <c:v>0</c:v>
                </c:pt>
                <c:pt idx="7126">
                  <c:v>0</c:v>
                </c:pt>
                <c:pt idx="7127">
                  <c:v>0</c:v>
                </c:pt>
                <c:pt idx="7128">
                  <c:v>0</c:v>
                </c:pt>
                <c:pt idx="7129">
                  <c:v>0</c:v>
                </c:pt>
                <c:pt idx="7130">
                  <c:v>0</c:v>
                </c:pt>
                <c:pt idx="7131">
                  <c:v>3.8754553999999997E-2</c:v>
                </c:pt>
                <c:pt idx="7132">
                  <c:v>1.9700333E-2</c:v>
                </c:pt>
                <c:pt idx="7133">
                  <c:v>0</c:v>
                </c:pt>
                <c:pt idx="7134">
                  <c:v>2.6191700000000002E-4</c:v>
                </c:pt>
                <c:pt idx="7135">
                  <c:v>0.27573333300000002</c:v>
                </c:pt>
                <c:pt idx="7136">
                  <c:v>2.6838399999999998E-4</c:v>
                </c:pt>
                <c:pt idx="7137">
                  <c:v>0</c:v>
                </c:pt>
                <c:pt idx="7138">
                  <c:v>0.119312169</c:v>
                </c:pt>
                <c:pt idx="7139">
                  <c:v>1.07968E-3</c:v>
                </c:pt>
                <c:pt idx="7140">
                  <c:v>0</c:v>
                </c:pt>
                <c:pt idx="7141">
                  <c:v>0</c:v>
                </c:pt>
                <c:pt idx="7142">
                  <c:v>0</c:v>
                </c:pt>
                <c:pt idx="7143">
                  <c:v>0</c:v>
                </c:pt>
                <c:pt idx="7144">
                  <c:v>0</c:v>
                </c:pt>
                <c:pt idx="7145">
                  <c:v>0</c:v>
                </c:pt>
                <c:pt idx="7146">
                  <c:v>0</c:v>
                </c:pt>
                <c:pt idx="7147">
                  <c:v>0</c:v>
                </c:pt>
                <c:pt idx="7148">
                  <c:v>2.0334261999999999E-2</c:v>
                </c:pt>
                <c:pt idx="7149">
                  <c:v>0.76222460999999997</c:v>
                </c:pt>
                <c:pt idx="7150">
                  <c:v>0.91288375799999999</c:v>
                </c:pt>
                <c:pt idx="7151">
                  <c:v>0.54689942700000005</c:v>
                </c:pt>
                <c:pt idx="7152">
                  <c:v>0.97310253000000002</c:v>
                </c:pt>
                <c:pt idx="7153">
                  <c:v>0.89686220999999999</c:v>
                </c:pt>
                <c:pt idx="7154">
                  <c:v>0.72916097300000005</c:v>
                </c:pt>
                <c:pt idx="7155">
                  <c:v>0.78851724999999995</c:v>
                </c:pt>
                <c:pt idx="7156">
                  <c:v>0.60895756899999998</c:v>
                </c:pt>
                <c:pt idx="7157">
                  <c:v>0.88120662000000005</c:v>
                </c:pt>
                <c:pt idx="7158">
                  <c:v>0.84042853100000003</c:v>
                </c:pt>
                <c:pt idx="7159">
                  <c:v>0.59329089099999999</c:v>
                </c:pt>
                <c:pt idx="7160">
                  <c:v>0.96244784400000005</c:v>
                </c:pt>
                <c:pt idx="7161">
                  <c:v>0.91780440200000002</c:v>
                </c:pt>
                <c:pt idx="7162">
                  <c:v>0.71037234000000005</c:v>
                </c:pt>
                <c:pt idx="7163">
                  <c:v>0.97827734300000002</c:v>
                </c:pt>
                <c:pt idx="7164">
                  <c:v>0.89585006700000003</c:v>
                </c:pt>
                <c:pt idx="7165">
                  <c:v>0.74611845899999996</c:v>
                </c:pt>
                <c:pt idx="7166">
                  <c:v>0.93887271800000005</c:v>
                </c:pt>
                <c:pt idx="7167">
                  <c:v>0.86879730899999996</c:v>
                </c:pt>
                <c:pt idx="7168">
                  <c:v>0.88596019400000003</c:v>
                </c:pt>
                <c:pt idx="7169">
                  <c:v>0.94697390299999995</c:v>
                </c:pt>
                <c:pt idx="7170">
                  <c:v>0.92835657599999999</c:v>
                </c:pt>
                <c:pt idx="7171">
                  <c:v>0.79138903100000002</c:v>
                </c:pt>
                <c:pt idx="7172">
                  <c:v>0.68117178599999995</c:v>
                </c:pt>
                <c:pt idx="7173">
                  <c:v>0.67886944800000004</c:v>
                </c:pt>
                <c:pt idx="7174">
                  <c:v>0.81015177900000002</c:v>
                </c:pt>
                <c:pt idx="7175">
                  <c:v>0.88708759999999998</c:v>
                </c:pt>
                <c:pt idx="7176">
                  <c:v>0.35649257299999998</c:v>
                </c:pt>
                <c:pt idx="7177">
                  <c:v>0.96354705299999999</c:v>
                </c:pt>
                <c:pt idx="7178">
                  <c:v>0.69335386200000004</c:v>
                </c:pt>
                <c:pt idx="7179">
                  <c:v>0.65892239200000002</c:v>
                </c:pt>
                <c:pt idx="7180">
                  <c:v>0.98036215299999996</c:v>
                </c:pt>
                <c:pt idx="7181">
                  <c:v>0.76185795000000001</c:v>
                </c:pt>
                <c:pt idx="7182">
                  <c:v>0.63431859800000001</c:v>
                </c:pt>
                <c:pt idx="7183">
                  <c:v>0.769334776</c:v>
                </c:pt>
                <c:pt idx="7184">
                  <c:v>0.54730851300000005</c:v>
                </c:pt>
                <c:pt idx="7185">
                  <c:v>0.66792357999999996</c:v>
                </c:pt>
                <c:pt idx="7186">
                  <c:v>0.76446641500000001</c:v>
                </c:pt>
                <c:pt idx="7187">
                  <c:v>0.39343482400000002</c:v>
                </c:pt>
                <c:pt idx="7188">
                  <c:v>0.83311258300000002</c:v>
                </c:pt>
                <c:pt idx="7189">
                  <c:v>0.53417402300000005</c:v>
                </c:pt>
                <c:pt idx="7190">
                  <c:v>0.39388145299999999</c:v>
                </c:pt>
                <c:pt idx="7191">
                  <c:v>0.97240825099999995</c:v>
                </c:pt>
                <c:pt idx="7192">
                  <c:v>0.58504902000000003</c:v>
                </c:pt>
                <c:pt idx="7193">
                  <c:v>0.44223205500000001</c:v>
                </c:pt>
                <c:pt idx="7194">
                  <c:v>0.516658124</c:v>
                </c:pt>
                <c:pt idx="7195">
                  <c:v>0.50034908099999997</c:v>
                </c:pt>
                <c:pt idx="7196">
                  <c:v>0.40754369800000001</c:v>
                </c:pt>
                <c:pt idx="7197">
                  <c:v>0.67072854599999998</c:v>
                </c:pt>
                <c:pt idx="7198">
                  <c:v>0.33913239899999997</c:v>
                </c:pt>
                <c:pt idx="7199">
                  <c:v>0.92170626300000003</c:v>
                </c:pt>
                <c:pt idx="7200">
                  <c:v>0.85322793100000005</c:v>
                </c:pt>
                <c:pt idx="7201">
                  <c:v>0.55906040300000004</c:v>
                </c:pt>
                <c:pt idx="7202">
                  <c:v>0.52987384000000004</c:v>
                </c:pt>
                <c:pt idx="7203">
                  <c:v>0.58093230299999998</c:v>
                </c:pt>
                <c:pt idx="7204">
                  <c:v>0.77534318899999999</c:v>
                </c:pt>
                <c:pt idx="7205">
                  <c:v>0.40185856800000003</c:v>
                </c:pt>
                <c:pt idx="7206">
                  <c:v>0.71974063399999999</c:v>
                </c:pt>
                <c:pt idx="7207">
                  <c:v>0.58951612900000006</c:v>
                </c:pt>
                <c:pt idx="7208">
                  <c:v>0.77676143399999997</c:v>
                </c:pt>
                <c:pt idx="7209">
                  <c:v>0.463574551</c:v>
                </c:pt>
                <c:pt idx="7210">
                  <c:v>0.616061097</c:v>
                </c:pt>
                <c:pt idx="7211">
                  <c:v>0.83221115000000001</c:v>
                </c:pt>
                <c:pt idx="7212">
                  <c:v>0.68118511000000004</c:v>
                </c:pt>
                <c:pt idx="7213">
                  <c:v>0.538154613</c:v>
                </c:pt>
                <c:pt idx="7214">
                  <c:v>0.69691607700000002</c:v>
                </c:pt>
                <c:pt idx="7215">
                  <c:v>0.388849848</c:v>
                </c:pt>
                <c:pt idx="7216">
                  <c:v>0.57457027299999996</c:v>
                </c:pt>
                <c:pt idx="7217">
                  <c:v>0.38807051399999998</c:v>
                </c:pt>
                <c:pt idx="7218">
                  <c:v>0.249831043</c:v>
                </c:pt>
                <c:pt idx="7219">
                  <c:v>0.51539424300000003</c:v>
                </c:pt>
                <c:pt idx="7220">
                  <c:v>0.48882299299999998</c:v>
                </c:pt>
                <c:pt idx="7221">
                  <c:v>0.56974305199999997</c:v>
                </c:pt>
                <c:pt idx="7222">
                  <c:v>0.40491886399999999</c:v>
                </c:pt>
                <c:pt idx="7223">
                  <c:v>0.67473039899999998</c:v>
                </c:pt>
                <c:pt idx="7224">
                  <c:v>0.23969861100000001</c:v>
                </c:pt>
                <c:pt idx="7225">
                  <c:v>0.59759931399999999</c:v>
                </c:pt>
                <c:pt idx="7226">
                  <c:v>0.51714779200000005</c:v>
                </c:pt>
                <c:pt idx="7227">
                  <c:v>0.21585035699999999</c:v>
                </c:pt>
                <c:pt idx="7228">
                  <c:v>0.69903433500000001</c:v>
                </c:pt>
                <c:pt idx="7229">
                  <c:v>0.26032754800000002</c:v>
                </c:pt>
                <c:pt idx="7230">
                  <c:v>0.25951311700000002</c:v>
                </c:pt>
                <c:pt idx="7231">
                  <c:v>0.52738063099999999</c:v>
                </c:pt>
                <c:pt idx="7232">
                  <c:v>0.26064648499999998</c:v>
                </c:pt>
                <c:pt idx="7233">
                  <c:v>0.51364325399999999</c:v>
                </c:pt>
                <c:pt idx="7234">
                  <c:v>0.66712821899999997</c:v>
                </c:pt>
                <c:pt idx="7235">
                  <c:v>0.69113858800000005</c:v>
                </c:pt>
                <c:pt idx="7236">
                  <c:v>0.67092829300000001</c:v>
                </c:pt>
                <c:pt idx="7237">
                  <c:v>0.39538274600000001</c:v>
                </c:pt>
                <c:pt idx="7238">
                  <c:v>0.40020762999999998</c:v>
                </c:pt>
                <c:pt idx="7239">
                  <c:v>0.82616228700000005</c:v>
                </c:pt>
                <c:pt idx="7240">
                  <c:v>0.30840892399999997</c:v>
                </c:pt>
                <c:pt idx="7241">
                  <c:v>0.62733077900000001</c:v>
                </c:pt>
                <c:pt idx="7242">
                  <c:v>0.56608741399999996</c:v>
                </c:pt>
                <c:pt idx="7243">
                  <c:v>0.117085863</c:v>
                </c:pt>
                <c:pt idx="7244">
                  <c:v>0.60987464800000002</c:v>
                </c:pt>
                <c:pt idx="7245">
                  <c:v>0.42250740399999998</c:v>
                </c:pt>
                <c:pt idx="7246">
                  <c:v>0.37742663700000001</c:v>
                </c:pt>
                <c:pt idx="7247">
                  <c:v>0.54152908300000002</c:v>
                </c:pt>
                <c:pt idx="7248">
                  <c:v>0.30009385300000002</c:v>
                </c:pt>
                <c:pt idx="7249">
                  <c:v>0.56873776899999995</c:v>
                </c:pt>
                <c:pt idx="7250">
                  <c:v>0.58485706900000001</c:v>
                </c:pt>
                <c:pt idx="7251">
                  <c:v>0.55307125300000004</c:v>
                </c:pt>
                <c:pt idx="7252">
                  <c:v>0.36824247900000001</c:v>
                </c:pt>
                <c:pt idx="7253">
                  <c:v>0.678571429</c:v>
                </c:pt>
                <c:pt idx="7254">
                  <c:v>0.28420356899999999</c:v>
                </c:pt>
                <c:pt idx="7255">
                  <c:v>0.69627346599999995</c:v>
                </c:pt>
                <c:pt idx="7256">
                  <c:v>0.51689021400000001</c:v>
                </c:pt>
                <c:pt idx="7257">
                  <c:v>0.59678653400000004</c:v>
                </c:pt>
                <c:pt idx="7258">
                  <c:v>0.72566137600000002</c:v>
                </c:pt>
                <c:pt idx="7259">
                  <c:v>0.89734265700000004</c:v>
                </c:pt>
                <c:pt idx="7260">
                  <c:v>0.65042598500000004</c:v>
                </c:pt>
                <c:pt idx="7261">
                  <c:v>0.514087988</c:v>
                </c:pt>
                <c:pt idx="7262">
                  <c:v>0.44936871900000003</c:v>
                </c:pt>
                <c:pt idx="7263">
                  <c:v>0.60455696199999998</c:v>
                </c:pt>
                <c:pt idx="7264">
                  <c:v>0.65087956700000005</c:v>
                </c:pt>
                <c:pt idx="7265">
                  <c:v>0.43241167400000002</c:v>
                </c:pt>
                <c:pt idx="7266">
                  <c:v>0.55528052800000005</c:v>
                </c:pt>
                <c:pt idx="7267">
                  <c:v>0.74408206200000004</c:v>
                </c:pt>
                <c:pt idx="7268">
                  <c:v>0.535320978</c:v>
                </c:pt>
                <c:pt idx="7269">
                  <c:v>0.66338477900000004</c:v>
                </c:pt>
                <c:pt idx="7270">
                  <c:v>0.87412993000000005</c:v>
                </c:pt>
                <c:pt idx="7271">
                  <c:v>0.70659952299999995</c:v>
                </c:pt>
                <c:pt idx="7272">
                  <c:v>0.68536071600000004</c:v>
                </c:pt>
                <c:pt idx="7273">
                  <c:v>0.71734036300000004</c:v>
                </c:pt>
                <c:pt idx="7274">
                  <c:v>0.421741319</c:v>
                </c:pt>
                <c:pt idx="7275">
                  <c:v>0.968368479</c:v>
                </c:pt>
                <c:pt idx="7276">
                  <c:v>0.61269393500000002</c:v>
                </c:pt>
                <c:pt idx="7277">
                  <c:v>0.74739216200000003</c:v>
                </c:pt>
                <c:pt idx="7278">
                  <c:v>0.80127647199999996</c:v>
                </c:pt>
                <c:pt idx="7279">
                  <c:v>0.49824297200000001</c:v>
                </c:pt>
                <c:pt idx="7280">
                  <c:v>0.88629117999999996</c:v>
                </c:pt>
                <c:pt idx="7281">
                  <c:v>0.78813559300000002</c:v>
                </c:pt>
                <c:pt idx="7282">
                  <c:v>0.85006587600000005</c:v>
                </c:pt>
                <c:pt idx="7283">
                  <c:v>0.97955801099999995</c:v>
                </c:pt>
                <c:pt idx="7284">
                  <c:v>0.79463776399999997</c:v>
                </c:pt>
                <c:pt idx="7285">
                  <c:v>0.96823687800000002</c:v>
                </c:pt>
                <c:pt idx="7286">
                  <c:v>0.915731874</c:v>
                </c:pt>
                <c:pt idx="7287">
                  <c:v>0.63348537699999996</c:v>
                </c:pt>
                <c:pt idx="7288">
                  <c:v>0.96582383999999999</c:v>
                </c:pt>
                <c:pt idx="7289">
                  <c:v>0.82222222199999995</c:v>
                </c:pt>
                <c:pt idx="7290">
                  <c:v>0.87203647399999995</c:v>
                </c:pt>
                <c:pt idx="7291">
                  <c:v>0.98199485600000003</c:v>
                </c:pt>
                <c:pt idx="7292">
                  <c:v>0.86243700000000001</c:v>
                </c:pt>
                <c:pt idx="7293">
                  <c:v>0.96242937900000003</c:v>
                </c:pt>
                <c:pt idx="7294">
                  <c:v>0.82103104900000001</c:v>
                </c:pt>
                <c:pt idx="7295">
                  <c:v>0.94908895999999998</c:v>
                </c:pt>
                <c:pt idx="7296">
                  <c:v>0.92640320700000001</c:v>
                </c:pt>
                <c:pt idx="7297">
                  <c:v>0.74544435099999995</c:v>
                </c:pt>
                <c:pt idx="7298">
                  <c:v>0.75936830799999999</c:v>
                </c:pt>
                <c:pt idx="7299">
                  <c:v>0.98181293300000005</c:v>
                </c:pt>
                <c:pt idx="7300">
                  <c:v>0.952685051</c:v>
                </c:pt>
                <c:pt idx="7301">
                  <c:v>0.90564921600000003</c:v>
                </c:pt>
                <c:pt idx="7302">
                  <c:v>0.97228843899999995</c:v>
                </c:pt>
                <c:pt idx="7303">
                  <c:v>0.85487906599999997</c:v>
                </c:pt>
                <c:pt idx="7304">
                  <c:v>0.987253414</c:v>
                </c:pt>
                <c:pt idx="7305">
                  <c:v>0.92555092299999997</c:v>
                </c:pt>
                <c:pt idx="7306">
                  <c:v>0.90405904100000001</c:v>
                </c:pt>
                <c:pt idx="7307">
                  <c:v>0.974199288</c:v>
                </c:pt>
                <c:pt idx="7308">
                  <c:v>0.95128354699999995</c:v>
                </c:pt>
                <c:pt idx="7309">
                  <c:v>0.90441176499999998</c:v>
                </c:pt>
                <c:pt idx="7310">
                  <c:v>0.96262436100000004</c:v>
                </c:pt>
                <c:pt idx="7311">
                  <c:v>0.94519075799999996</c:v>
                </c:pt>
                <c:pt idx="7312">
                  <c:v>0.97824933700000005</c:v>
                </c:pt>
                <c:pt idx="7313">
                  <c:v>0.92990264300000003</c:v>
                </c:pt>
                <c:pt idx="7314">
                  <c:v>0.81845919099999997</c:v>
                </c:pt>
                <c:pt idx="7315">
                  <c:v>0.96510359899999998</c:v>
                </c:pt>
                <c:pt idx="7316">
                  <c:v>0.96522431600000003</c:v>
                </c:pt>
                <c:pt idx="7317">
                  <c:v>0.94783352300000001</c:v>
                </c:pt>
                <c:pt idx="7318">
                  <c:v>0.97845650399999995</c:v>
                </c:pt>
                <c:pt idx="7319">
                  <c:v>0.58873313900000002</c:v>
                </c:pt>
                <c:pt idx="7320">
                  <c:v>0.97924631299999998</c:v>
                </c:pt>
                <c:pt idx="7321">
                  <c:v>0.96054459599999997</c:v>
                </c:pt>
                <c:pt idx="7322">
                  <c:v>0.17048643599999999</c:v>
                </c:pt>
                <c:pt idx="7323">
                  <c:v>0.93818984500000002</c:v>
                </c:pt>
                <c:pt idx="7324">
                  <c:v>0.84458886700000002</c:v>
                </c:pt>
                <c:pt idx="7325">
                  <c:v>0.20548877300000001</c:v>
                </c:pt>
                <c:pt idx="7326">
                  <c:v>0.92906299599999997</c:v>
                </c:pt>
                <c:pt idx="7327">
                  <c:v>0.83020430700000003</c:v>
                </c:pt>
                <c:pt idx="7328">
                  <c:v>0.42513431400000001</c:v>
                </c:pt>
                <c:pt idx="7329">
                  <c:v>0.98744769899999996</c:v>
                </c:pt>
                <c:pt idx="7330">
                  <c:v>0.107033012</c:v>
                </c:pt>
                <c:pt idx="7331">
                  <c:v>0.95492111199999996</c:v>
                </c:pt>
                <c:pt idx="7332">
                  <c:v>0.96783111300000002</c:v>
                </c:pt>
                <c:pt idx="7333">
                  <c:v>5.7866184000000001E-2</c:v>
                </c:pt>
                <c:pt idx="7334">
                  <c:v>0.95155532899999995</c:v>
                </c:pt>
                <c:pt idx="7335">
                  <c:v>0.74615196699999997</c:v>
                </c:pt>
                <c:pt idx="7336">
                  <c:v>0.82004798700000003</c:v>
                </c:pt>
                <c:pt idx="7337">
                  <c:v>0.97222898899999999</c:v>
                </c:pt>
                <c:pt idx="7338">
                  <c:v>0.65158571700000001</c:v>
                </c:pt>
                <c:pt idx="7339">
                  <c:v>0.92320173100000003</c:v>
                </c:pt>
                <c:pt idx="7340">
                  <c:v>0.98055028499999997</c:v>
                </c:pt>
                <c:pt idx="7341">
                  <c:v>0.397609033</c:v>
                </c:pt>
                <c:pt idx="7342">
                  <c:v>0.94268825499999997</c:v>
                </c:pt>
                <c:pt idx="7343">
                  <c:v>0.88237986300000004</c:v>
                </c:pt>
                <c:pt idx="7344">
                  <c:v>0.48854397599999999</c:v>
                </c:pt>
                <c:pt idx="7345">
                  <c:v>0.93064436800000006</c:v>
                </c:pt>
                <c:pt idx="7346">
                  <c:v>0.65233567599999998</c:v>
                </c:pt>
                <c:pt idx="7347">
                  <c:v>0.96452165400000001</c:v>
                </c:pt>
                <c:pt idx="7348">
                  <c:v>0.70719889199999997</c:v>
                </c:pt>
                <c:pt idx="7349">
                  <c:v>0.18406236500000001</c:v>
                </c:pt>
                <c:pt idx="7350">
                  <c:v>0.57698940600000004</c:v>
                </c:pt>
                <c:pt idx="7351">
                  <c:v>0.75601452599999996</c:v>
                </c:pt>
                <c:pt idx="7352">
                  <c:v>3.1704668999999998E-2</c:v>
                </c:pt>
                <c:pt idx="7353">
                  <c:v>0.81649429900000003</c:v>
                </c:pt>
                <c:pt idx="7354">
                  <c:v>0.41463414599999998</c:v>
                </c:pt>
                <c:pt idx="7355">
                  <c:v>0.84359573899999996</c:v>
                </c:pt>
                <c:pt idx="7356">
                  <c:v>0.72282199300000005</c:v>
                </c:pt>
                <c:pt idx="7357">
                  <c:v>0.45564711600000002</c:v>
                </c:pt>
                <c:pt idx="7358">
                  <c:v>5.7900102000000002E-2</c:v>
                </c:pt>
                <c:pt idx="7359">
                  <c:v>0.202876106</c:v>
                </c:pt>
                <c:pt idx="7360">
                  <c:v>0.46295387599999999</c:v>
                </c:pt>
                <c:pt idx="7361">
                  <c:v>3.5763959999999999E-3</c:v>
                </c:pt>
                <c:pt idx="7362">
                  <c:v>0.69625000000000004</c:v>
                </c:pt>
                <c:pt idx="7363">
                  <c:v>1.0498146999999999E-2</c:v>
                </c:pt>
                <c:pt idx="7364">
                  <c:v>0.80772180999999998</c:v>
                </c:pt>
                <c:pt idx="7365">
                  <c:v>0.82750582800000005</c:v>
                </c:pt>
                <c:pt idx="7366">
                  <c:v>1.693207E-2</c:v>
                </c:pt>
                <c:pt idx="7367">
                  <c:v>0.32286805299999999</c:v>
                </c:pt>
                <c:pt idx="7368">
                  <c:v>0.59293129</c:v>
                </c:pt>
                <c:pt idx="7369">
                  <c:v>0</c:v>
                </c:pt>
                <c:pt idx="7370">
                  <c:v>0.79884913700000004</c:v>
                </c:pt>
                <c:pt idx="7371">
                  <c:v>7.3514396999999995E-2</c:v>
                </c:pt>
                <c:pt idx="7372">
                  <c:v>0.88977594599999998</c:v>
                </c:pt>
                <c:pt idx="7373">
                  <c:v>0.82760699199999999</c:v>
                </c:pt>
                <c:pt idx="7374">
                  <c:v>9.7067750000000008E-3</c:v>
                </c:pt>
                <c:pt idx="7375">
                  <c:v>0.67489711900000005</c:v>
                </c:pt>
                <c:pt idx="7376">
                  <c:v>0.72400197099999997</c:v>
                </c:pt>
                <c:pt idx="7377">
                  <c:v>8.1383499999999995E-4</c:v>
                </c:pt>
                <c:pt idx="7378">
                  <c:v>0.171710803</c:v>
                </c:pt>
                <c:pt idx="7379">
                  <c:v>0.886535552</c:v>
                </c:pt>
                <c:pt idx="7380">
                  <c:v>0</c:v>
                </c:pt>
                <c:pt idx="7381">
                  <c:v>0.72318878200000003</c:v>
                </c:pt>
                <c:pt idx="7382">
                  <c:v>1.6303240000000001E-3</c:v>
                </c:pt>
                <c:pt idx="7383">
                  <c:v>0.55327056500000005</c:v>
                </c:pt>
                <c:pt idx="7384">
                  <c:v>0.84312126200000004</c:v>
                </c:pt>
                <c:pt idx="7385">
                  <c:v>6.43915E-4</c:v>
                </c:pt>
                <c:pt idx="7386">
                  <c:v>0.121934449</c:v>
                </c:pt>
                <c:pt idx="7387">
                  <c:v>0.78974359000000005</c:v>
                </c:pt>
                <c:pt idx="7388">
                  <c:v>2.1537800000000001E-4</c:v>
                </c:pt>
                <c:pt idx="7389">
                  <c:v>0.84817039900000002</c:v>
                </c:pt>
                <c:pt idx="7390">
                  <c:v>6.2291430000000004E-3</c:v>
                </c:pt>
                <c:pt idx="7391">
                  <c:v>0.37882122800000001</c:v>
                </c:pt>
                <c:pt idx="7392">
                  <c:v>0.868270019</c:v>
                </c:pt>
                <c:pt idx="7393">
                  <c:v>1.6422547999999999E-2</c:v>
                </c:pt>
                <c:pt idx="7394">
                  <c:v>0.55124109099999996</c:v>
                </c:pt>
                <c:pt idx="7395">
                  <c:v>0.654187988</c:v>
                </c:pt>
                <c:pt idx="7396">
                  <c:v>4.5881580000000002E-3</c:v>
                </c:pt>
                <c:pt idx="7397">
                  <c:v>0.923706519</c:v>
                </c:pt>
                <c:pt idx="7398">
                  <c:v>3.1742458000000001E-2</c:v>
                </c:pt>
                <c:pt idx="7399">
                  <c:v>0.32762586300000002</c:v>
                </c:pt>
                <c:pt idx="7400">
                  <c:v>0.90775014499999995</c:v>
                </c:pt>
                <c:pt idx="7401">
                  <c:v>3.8219424000000002E-2</c:v>
                </c:pt>
                <c:pt idx="7402">
                  <c:v>9.2507994999999996E-2</c:v>
                </c:pt>
                <c:pt idx="7403">
                  <c:v>0.77131889200000003</c:v>
                </c:pt>
                <c:pt idx="7404">
                  <c:v>5.0356404E-2</c:v>
                </c:pt>
                <c:pt idx="7405">
                  <c:v>4.1967509E-2</c:v>
                </c:pt>
                <c:pt idx="7406">
                  <c:v>0.41916771800000002</c:v>
                </c:pt>
                <c:pt idx="7407">
                  <c:v>0</c:v>
                </c:pt>
                <c:pt idx="7408">
                  <c:v>0.92633732800000002</c:v>
                </c:pt>
                <c:pt idx="7409">
                  <c:v>3.6136662E-2</c:v>
                </c:pt>
                <c:pt idx="7410">
                  <c:v>3.0482256999999999E-2</c:v>
                </c:pt>
                <c:pt idx="7411">
                  <c:v>0.87456647399999998</c:v>
                </c:pt>
                <c:pt idx="7412">
                  <c:v>5.3135689999999999E-2</c:v>
                </c:pt>
                <c:pt idx="7413">
                  <c:v>2.6588553000000001E-2</c:v>
                </c:pt>
                <c:pt idx="7414">
                  <c:v>4.7541366000000002E-2</c:v>
                </c:pt>
                <c:pt idx="7415">
                  <c:v>0.114104596</c:v>
                </c:pt>
                <c:pt idx="7416">
                  <c:v>2.6620118000000002E-2</c:v>
                </c:pt>
                <c:pt idx="7417">
                  <c:v>3.486598E-3</c:v>
                </c:pt>
                <c:pt idx="7418">
                  <c:v>4.4791887000000002E-2</c:v>
                </c:pt>
                <c:pt idx="7419">
                  <c:v>2.6825633000000002E-2</c:v>
                </c:pt>
                <c:pt idx="7420">
                  <c:v>3.7715971000000001E-2</c:v>
                </c:pt>
                <c:pt idx="7421">
                  <c:v>5.7720357999999999E-2</c:v>
                </c:pt>
                <c:pt idx="7422">
                  <c:v>6.1333905000000001E-2</c:v>
                </c:pt>
                <c:pt idx="7423">
                  <c:v>1.2863912999999999E-2</c:v>
                </c:pt>
                <c:pt idx="7424">
                  <c:v>0</c:v>
                </c:pt>
                <c:pt idx="7425">
                  <c:v>0.22024497300000001</c:v>
                </c:pt>
                <c:pt idx="7426">
                  <c:v>3.4037559000000002E-2</c:v>
                </c:pt>
                <c:pt idx="7427">
                  <c:v>7.6940181999999996E-2</c:v>
                </c:pt>
                <c:pt idx="7428">
                  <c:v>1.324211E-2</c:v>
                </c:pt>
                <c:pt idx="7429">
                  <c:v>0</c:v>
                </c:pt>
                <c:pt idx="7430">
                  <c:v>0</c:v>
                </c:pt>
                <c:pt idx="7431">
                  <c:v>1.6674607000000001E-2</c:v>
                </c:pt>
                <c:pt idx="7432">
                  <c:v>4.0485800000000002E-4</c:v>
                </c:pt>
                <c:pt idx="7433">
                  <c:v>1.127142E-3</c:v>
                </c:pt>
                <c:pt idx="7434">
                  <c:v>0</c:v>
                </c:pt>
                <c:pt idx="7435">
                  <c:v>0</c:v>
                </c:pt>
                <c:pt idx="7436">
                  <c:v>0</c:v>
                </c:pt>
                <c:pt idx="7437">
                  <c:v>4.4573200000000001E-4</c:v>
                </c:pt>
                <c:pt idx="7438">
                  <c:v>0</c:v>
                </c:pt>
                <c:pt idx="7439">
                  <c:v>0</c:v>
                </c:pt>
                <c:pt idx="7440">
                  <c:v>0</c:v>
                </c:pt>
                <c:pt idx="7441">
                  <c:v>0</c:v>
                </c:pt>
                <c:pt idx="7442">
                  <c:v>0</c:v>
                </c:pt>
                <c:pt idx="7443">
                  <c:v>0</c:v>
                </c:pt>
                <c:pt idx="7444">
                  <c:v>0</c:v>
                </c:pt>
                <c:pt idx="7445">
                  <c:v>0</c:v>
                </c:pt>
                <c:pt idx="7446">
                  <c:v>0</c:v>
                </c:pt>
                <c:pt idx="7447">
                  <c:v>0</c:v>
                </c:pt>
                <c:pt idx="7448">
                  <c:v>0</c:v>
                </c:pt>
                <c:pt idx="7449">
                  <c:v>0</c:v>
                </c:pt>
                <c:pt idx="7450">
                  <c:v>1.031566E-3</c:v>
                </c:pt>
                <c:pt idx="7451">
                  <c:v>0</c:v>
                </c:pt>
                <c:pt idx="7452">
                  <c:v>0</c:v>
                </c:pt>
                <c:pt idx="7453">
                  <c:v>2.9436499999999999E-3</c:v>
                </c:pt>
                <c:pt idx="7454">
                  <c:v>8.6881000000000002E-4</c:v>
                </c:pt>
                <c:pt idx="7455">
                  <c:v>0</c:v>
                </c:pt>
                <c:pt idx="7456">
                  <c:v>0</c:v>
                </c:pt>
                <c:pt idx="7457">
                  <c:v>0</c:v>
                </c:pt>
                <c:pt idx="7458">
                  <c:v>0</c:v>
                </c:pt>
                <c:pt idx="7459">
                  <c:v>0</c:v>
                </c:pt>
                <c:pt idx="7460">
                  <c:v>2.4691359999999998E-3</c:v>
                </c:pt>
                <c:pt idx="7461">
                  <c:v>4.8353670000000001E-3</c:v>
                </c:pt>
                <c:pt idx="7462">
                  <c:v>2.4426E-4</c:v>
                </c:pt>
                <c:pt idx="7463">
                  <c:v>2.4968800000000003E-4</c:v>
                </c:pt>
                <c:pt idx="7464">
                  <c:v>2.10926E-3</c:v>
                </c:pt>
                <c:pt idx="7465">
                  <c:v>2.4539899999999999E-4</c:v>
                </c:pt>
                <c:pt idx="7466">
                  <c:v>0</c:v>
                </c:pt>
                <c:pt idx="7467">
                  <c:v>0</c:v>
                </c:pt>
                <c:pt idx="7468">
                  <c:v>4.3107221000000001E-2</c:v>
                </c:pt>
                <c:pt idx="7469">
                  <c:v>2.6940969999999999E-3</c:v>
                </c:pt>
                <c:pt idx="7470">
                  <c:v>5.5936939999999997E-3</c:v>
                </c:pt>
                <c:pt idx="7471">
                  <c:v>0</c:v>
                </c:pt>
                <c:pt idx="7472">
                  <c:v>0</c:v>
                </c:pt>
                <c:pt idx="7473">
                  <c:v>4.5180719999999997E-3</c:v>
                </c:pt>
                <c:pt idx="7474">
                  <c:v>1.454898E-3</c:v>
                </c:pt>
                <c:pt idx="7475">
                  <c:v>0</c:v>
                </c:pt>
                <c:pt idx="7476">
                  <c:v>2.1542228E-2</c:v>
                </c:pt>
                <c:pt idx="7477">
                  <c:v>2.3623900000000001E-4</c:v>
                </c:pt>
                <c:pt idx="7478">
                  <c:v>0</c:v>
                </c:pt>
                <c:pt idx="7479">
                  <c:v>0</c:v>
                </c:pt>
                <c:pt idx="7480">
                  <c:v>9.4522540000000002E-3</c:v>
                </c:pt>
                <c:pt idx="7481">
                  <c:v>1.5561408000000001E-2</c:v>
                </c:pt>
                <c:pt idx="7482">
                  <c:v>0</c:v>
                </c:pt>
                <c:pt idx="7483">
                  <c:v>0</c:v>
                </c:pt>
                <c:pt idx="7484">
                  <c:v>0.104481307</c:v>
                </c:pt>
                <c:pt idx="7485">
                  <c:v>0</c:v>
                </c:pt>
                <c:pt idx="7486">
                  <c:v>2.106742E-3</c:v>
                </c:pt>
                <c:pt idx="7487">
                  <c:v>0</c:v>
                </c:pt>
                <c:pt idx="7488">
                  <c:v>2.2924096000000001E-2</c:v>
                </c:pt>
                <c:pt idx="7489">
                  <c:v>2.138783E-3</c:v>
                </c:pt>
                <c:pt idx="7490">
                  <c:v>4.0944120000000004E-3</c:v>
                </c:pt>
                <c:pt idx="7491">
                  <c:v>0</c:v>
                </c:pt>
                <c:pt idx="7492">
                  <c:v>8.5186940000000003E-3</c:v>
                </c:pt>
                <c:pt idx="7493">
                  <c:v>0</c:v>
                </c:pt>
                <c:pt idx="7494">
                  <c:v>0</c:v>
                </c:pt>
                <c:pt idx="7495">
                  <c:v>0</c:v>
                </c:pt>
                <c:pt idx="7496">
                  <c:v>1.4452332999999999E-2</c:v>
                </c:pt>
                <c:pt idx="7497">
                  <c:v>0</c:v>
                </c:pt>
                <c:pt idx="7498">
                  <c:v>0</c:v>
                </c:pt>
                <c:pt idx="7499">
                  <c:v>0</c:v>
                </c:pt>
                <c:pt idx="7500">
                  <c:v>0</c:v>
                </c:pt>
                <c:pt idx="7501">
                  <c:v>0</c:v>
                </c:pt>
                <c:pt idx="7502">
                  <c:v>0</c:v>
                </c:pt>
                <c:pt idx="7503">
                  <c:v>9.9651219999999999E-3</c:v>
                </c:pt>
                <c:pt idx="7504">
                  <c:v>0</c:v>
                </c:pt>
                <c:pt idx="7505">
                  <c:v>0</c:v>
                </c:pt>
                <c:pt idx="7506">
                  <c:v>0</c:v>
                </c:pt>
                <c:pt idx="7507">
                  <c:v>0</c:v>
                </c:pt>
                <c:pt idx="7508">
                  <c:v>0</c:v>
                </c:pt>
                <c:pt idx="7509">
                  <c:v>0</c:v>
                </c:pt>
                <c:pt idx="7510">
                  <c:v>2.44439E-4</c:v>
                </c:pt>
                <c:pt idx="7511">
                  <c:v>5.15066E-4</c:v>
                </c:pt>
                <c:pt idx="7512">
                  <c:v>0</c:v>
                </c:pt>
                <c:pt idx="7513">
                  <c:v>7.4478649999999997E-3</c:v>
                </c:pt>
                <c:pt idx="7514">
                  <c:v>0</c:v>
                </c:pt>
                <c:pt idx="7515">
                  <c:v>0</c:v>
                </c:pt>
                <c:pt idx="7516">
                  <c:v>0</c:v>
                </c:pt>
                <c:pt idx="7517">
                  <c:v>2.5784481000000001E-2</c:v>
                </c:pt>
                <c:pt idx="7518">
                  <c:v>1.2192088E-2</c:v>
                </c:pt>
                <c:pt idx="7519">
                  <c:v>1.4855356E-2</c:v>
                </c:pt>
                <c:pt idx="7520">
                  <c:v>4.3114380000000001E-2</c:v>
                </c:pt>
                <c:pt idx="7521">
                  <c:v>1.9495710999999999E-2</c:v>
                </c:pt>
                <c:pt idx="7522">
                  <c:v>1.7861699999999999E-3</c:v>
                </c:pt>
                <c:pt idx="7523">
                  <c:v>2.0330370000000001E-3</c:v>
                </c:pt>
                <c:pt idx="7524">
                  <c:v>2.1086779999999999E-2</c:v>
                </c:pt>
                <c:pt idx="7525">
                  <c:v>7.0077271999999996E-2</c:v>
                </c:pt>
                <c:pt idx="7526">
                  <c:v>1.5989514999999999E-2</c:v>
                </c:pt>
                <c:pt idx="7527">
                  <c:v>9.3379056000000002E-2</c:v>
                </c:pt>
                <c:pt idx="7528">
                  <c:v>0.12708565099999999</c:v>
                </c:pt>
                <c:pt idx="7529">
                  <c:v>2.2082019000000001E-2</c:v>
                </c:pt>
                <c:pt idx="7530">
                  <c:v>0.12425883</c:v>
                </c:pt>
                <c:pt idx="7531">
                  <c:v>0.12058993599999999</c:v>
                </c:pt>
                <c:pt idx="7532">
                  <c:v>8.8141873999999995E-2</c:v>
                </c:pt>
                <c:pt idx="7533">
                  <c:v>6.190353E-3</c:v>
                </c:pt>
                <c:pt idx="7534">
                  <c:v>5.1991722999999997E-2</c:v>
                </c:pt>
                <c:pt idx="7535">
                  <c:v>0.3125</c:v>
                </c:pt>
                <c:pt idx="7536">
                  <c:v>0.163086913</c:v>
                </c:pt>
                <c:pt idx="7537">
                  <c:v>2.5432349999999999E-2</c:v>
                </c:pt>
                <c:pt idx="7538">
                  <c:v>0.19114998699999999</c:v>
                </c:pt>
                <c:pt idx="7539">
                  <c:v>0.15011037499999999</c:v>
                </c:pt>
                <c:pt idx="7540">
                  <c:v>0.120940936</c:v>
                </c:pt>
                <c:pt idx="7541">
                  <c:v>3.0607124999999999E-2</c:v>
                </c:pt>
                <c:pt idx="7542">
                  <c:v>0.14150943399999999</c:v>
                </c:pt>
                <c:pt idx="7543">
                  <c:v>0.171315789</c:v>
                </c:pt>
                <c:pt idx="7544">
                  <c:v>4.5504386000000001E-2</c:v>
                </c:pt>
                <c:pt idx="7545">
                  <c:v>9.4763729000000005E-2</c:v>
                </c:pt>
                <c:pt idx="7546">
                  <c:v>0.22104446699999999</c:v>
                </c:pt>
                <c:pt idx="7547">
                  <c:v>0.18028095699999999</c:v>
                </c:pt>
                <c:pt idx="7548">
                  <c:v>6.9246435999999995E-2</c:v>
                </c:pt>
                <c:pt idx="7549">
                  <c:v>6.5704714999999997E-2</c:v>
                </c:pt>
                <c:pt idx="7550">
                  <c:v>0.18503538899999999</c:v>
                </c:pt>
                <c:pt idx="7551">
                  <c:v>0.216855087</c:v>
                </c:pt>
                <c:pt idx="7552">
                  <c:v>5.4942095000000003E-2</c:v>
                </c:pt>
                <c:pt idx="7553">
                  <c:v>8.7825867000000002E-2</c:v>
                </c:pt>
                <c:pt idx="7554">
                  <c:v>0.163700175</c:v>
                </c:pt>
                <c:pt idx="7555">
                  <c:v>3.8547072000000002E-2</c:v>
                </c:pt>
                <c:pt idx="7556">
                  <c:v>8.6702263000000002E-2</c:v>
                </c:pt>
                <c:pt idx="7557">
                  <c:v>0.11656746</c:v>
                </c:pt>
                <c:pt idx="7558">
                  <c:v>3.1420088999999998E-2</c:v>
                </c:pt>
                <c:pt idx="7559">
                  <c:v>3.2714167000000002E-2</c:v>
                </c:pt>
                <c:pt idx="7560">
                  <c:v>0.15359741299999999</c:v>
                </c:pt>
                <c:pt idx="7561">
                  <c:v>5.8148241000000003E-2</c:v>
                </c:pt>
                <c:pt idx="7562">
                  <c:v>2.8255239999999998E-3</c:v>
                </c:pt>
                <c:pt idx="7563">
                  <c:v>0.108294931</c:v>
                </c:pt>
                <c:pt idx="7564">
                  <c:v>6.9037113999999997E-2</c:v>
                </c:pt>
                <c:pt idx="7565">
                  <c:v>0</c:v>
                </c:pt>
                <c:pt idx="7566">
                  <c:v>0.19686858300000001</c:v>
                </c:pt>
                <c:pt idx="7567">
                  <c:v>8.3916084000000002E-2</c:v>
                </c:pt>
                <c:pt idx="7568">
                  <c:v>0.20590540900000001</c:v>
                </c:pt>
                <c:pt idx="7569">
                  <c:v>0</c:v>
                </c:pt>
                <c:pt idx="7570">
                  <c:v>8.7179487E-2</c:v>
                </c:pt>
                <c:pt idx="7571">
                  <c:v>0.15730918499999999</c:v>
                </c:pt>
                <c:pt idx="7572">
                  <c:v>7.6465820000000004E-2</c:v>
                </c:pt>
                <c:pt idx="7573">
                  <c:v>5.5223194000000003E-2</c:v>
                </c:pt>
                <c:pt idx="7574">
                  <c:v>0.18845761</c:v>
                </c:pt>
                <c:pt idx="7575">
                  <c:v>3.1156530000000002E-2</c:v>
                </c:pt>
                <c:pt idx="7576">
                  <c:v>0.190888267</c:v>
                </c:pt>
                <c:pt idx="7577">
                  <c:v>5.4668709999999999E-3</c:v>
                </c:pt>
                <c:pt idx="7578">
                  <c:v>0.16243529700000001</c:v>
                </c:pt>
                <c:pt idx="7579">
                  <c:v>4.1870202000000002E-2</c:v>
                </c:pt>
                <c:pt idx="7580">
                  <c:v>6.4954682999999999E-2</c:v>
                </c:pt>
                <c:pt idx="7581">
                  <c:v>6.2033053999999997E-2</c:v>
                </c:pt>
                <c:pt idx="7582">
                  <c:v>3.2080659999999997E-2</c:v>
                </c:pt>
                <c:pt idx="7583">
                  <c:v>0.22769450399999999</c:v>
                </c:pt>
                <c:pt idx="7584">
                  <c:v>2.1109363999999999E-2</c:v>
                </c:pt>
                <c:pt idx="7585">
                  <c:v>2.1883289E-2</c:v>
                </c:pt>
                <c:pt idx="7586">
                  <c:v>0.16402877699999999</c:v>
                </c:pt>
                <c:pt idx="7587">
                  <c:v>3.8062284000000002E-2</c:v>
                </c:pt>
                <c:pt idx="7588">
                  <c:v>2.13265E-4</c:v>
                </c:pt>
                <c:pt idx="7589">
                  <c:v>1.355626E-3</c:v>
                </c:pt>
                <c:pt idx="7590">
                  <c:v>8.2469369000000001E-2</c:v>
                </c:pt>
                <c:pt idx="7591">
                  <c:v>0.15758028399999999</c:v>
                </c:pt>
                <c:pt idx="7592">
                  <c:v>0</c:v>
                </c:pt>
                <c:pt idx="7593">
                  <c:v>2.7480205000000001E-2</c:v>
                </c:pt>
                <c:pt idx="7594">
                  <c:v>0.13070132400000001</c:v>
                </c:pt>
                <c:pt idx="7595">
                  <c:v>4.2368681999999998E-2</c:v>
                </c:pt>
                <c:pt idx="7596">
                  <c:v>0</c:v>
                </c:pt>
                <c:pt idx="7597">
                  <c:v>5.8876809999999996E-3</c:v>
                </c:pt>
                <c:pt idx="7598">
                  <c:v>7.9170828999999998E-2</c:v>
                </c:pt>
                <c:pt idx="7599">
                  <c:v>8.2547771000000006E-2</c:v>
                </c:pt>
                <c:pt idx="7600">
                  <c:v>0</c:v>
                </c:pt>
                <c:pt idx="7601">
                  <c:v>2.4278048E-2</c:v>
                </c:pt>
                <c:pt idx="7602">
                  <c:v>3.3029909000000003E-2</c:v>
                </c:pt>
                <c:pt idx="7603">
                  <c:v>1.9830713E-2</c:v>
                </c:pt>
                <c:pt idx="7604">
                  <c:v>0</c:v>
                </c:pt>
                <c:pt idx="7605">
                  <c:v>9.6922700000000002E-4</c:v>
                </c:pt>
                <c:pt idx="7606">
                  <c:v>2.2188980000000001E-2</c:v>
                </c:pt>
                <c:pt idx="7607">
                  <c:v>5.9142429999999996E-3</c:v>
                </c:pt>
                <c:pt idx="7608">
                  <c:v>1.2450199999999999E-3</c:v>
                </c:pt>
                <c:pt idx="7609">
                  <c:v>0</c:v>
                </c:pt>
                <c:pt idx="7610">
                  <c:v>9.6431999999999996E-4</c:v>
                </c:pt>
                <c:pt idx="7611">
                  <c:v>0</c:v>
                </c:pt>
                <c:pt idx="7612">
                  <c:v>4.4320039999999998E-3</c:v>
                </c:pt>
                <c:pt idx="7613">
                  <c:v>4.5382300000000001E-4</c:v>
                </c:pt>
                <c:pt idx="7614">
                  <c:v>4.4682800000000003E-4</c:v>
                </c:pt>
                <c:pt idx="7615">
                  <c:v>1.9616389999999998E-3</c:v>
                </c:pt>
                <c:pt idx="7616">
                  <c:v>1.2578616000000001E-2</c:v>
                </c:pt>
                <c:pt idx="7617">
                  <c:v>0</c:v>
                </c:pt>
                <c:pt idx="7618">
                  <c:v>0</c:v>
                </c:pt>
                <c:pt idx="7619">
                  <c:v>0</c:v>
                </c:pt>
                <c:pt idx="7620">
                  <c:v>0</c:v>
                </c:pt>
                <c:pt idx="7621">
                  <c:v>0</c:v>
                </c:pt>
                <c:pt idx="7622">
                  <c:v>3.4367329000000002E-2</c:v>
                </c:pt>
                <c:pt idx="7623">
                  <c:v>2.1454622999999999E-2</c:v>
                </c:pt>
                <c:pt idx="7624">
                  <c:v>0</c:v>
                </c:pt>
                <c:pt idx="7625">
                  <c:v>0</c:v>
                </c:pt>
                <c:pt idx="7626">
                  <c:v>5.2018309999999996E-3</c:v>
                </c:pt>
                <c:pt idx="7627">
                  <c:v>4.7082909999999999E-3</c:v>
                </c:pt>
                <c:pt idx="7628">
                  <c:v>0</c:v>
                </c:pt>
                <c:pt idx="7629">
                  <c:v>1.7035775E-2</c:v>
                </c:pt>
                <c:pt idx="7630">
                  <c:v>7.6644670000000003E-3</c:v>
                </c:pt>
                <c:pt idx="7631">
                  <c:v>2.7473707E-2</c:v>
                </c:pt>
                <c:pt idx="7632">
                  <c:v>7.7976820000000002E-3</c:v>
                </c:pt>
                <c:pt idx="7633">
                  <c:v>0</c:v>
                </c:pt>
                <c:pt idx="7634">
                  <c:v>0</c:v>
                </c:pt>
                <c:pt idx="7635">
                  <c:v>2.2887701E-2</c:v>
                </c:pt>
                <c:pt idx="7636">
                  <c:v>7.3993469999999997E-3</c:v>
                </c:pt>
                <c:pt idx="7637">
                  <c:v>0</c:v>
                </c:pt>
                <c:pt idx="7638">
                  <c:v>8.528318E-3</c:v>
                </c:pt>
                <c:pt idx="7639">
                  <c:v>1.1255411E-2</c:v>
                </c:pt>
                <c:pt idx="7640">
                  <c:v>3.7954899999999999E-3</c:v>
                </c:pt>
                <c:pt idx="7641">
                  <c:v>0</c:v>
                </c:pt>
                <c:pt idx="7642">
                  <c:v>4.62657E-3</c:v>
                </c:pt>
                <c:pt idx="7643">
                  <c:v>1.2117206E-2</c:v>
                </c:pt>
                <c:pt idx="7644">
                  <c:v>2.0554273000000001E-2</c:v>
                </c:pt>
                <c:pt idx="7645">
                  <c:v>0</c:v>
                </c:pt>
                <c:pt idx="7646">
                  <c:v>9.3917502E-2</c:v>
                </c:pt>
                <c:pt idx="7647">
                  <c:v>2.4295400000000001E-4</c:v>
                </c:pt>
                <c:pt idx="7648">
                  <c:v>0</c:v>
                </c:pt>
                <c:pt idx="7649">
                  <c:v>9.4876699999999999E-4</c:v>
                </c:pt>
                <c:pt idx="7650">
                  <c:v>1.434619E-2</c:v>
                </c:pt>
                <c:pt idx="7651">
                  <c:v>0</c:v>
                </c:pt>
                <c:pt idx="7652">
                  <c:v>2.2156967E-2</c:v>
                </c:pt>
                <c:pt idx="7653">
                  <c:v>0</c:v>
                </c:pt>
                <c:pt idx="7654">
                  <c:v>0</c:v>
                </c:pt>
                <c:pt idx="7655">
                  <c:v>0</c:v>
                </c:pt>
                <c:pt idx="7656">
                  <c:v>0</c:v>
                </c:pt>
                <c:pt idx="7657">
                  <c:v>0.102557545</c:v>
                </c:pt>
                <c:pt idx="7658">
                  <c:v>0</c:v>
                </c:pt>
                <c:pt idx="7659">
                  <c:v>0</c:v>
                </c:pt>
                <c:pt idx="7660">
                  <c:v>0</c:v>
                </c:pt>
                <c:pt idx="7661">
                  <c:v>6.3731763999999996E-2</c:v>
                </c:pt>
                <c:pt idx="7662">
                  <c:v>0</c:v>
                </c:pt>
                <c:pt idx="7663">
                  <c:v>0</c:v>
                </c:pt>
                <c:pt idx="7664">
                  <c:v>4.9773756000000002E-2</c:v>
                </c:pt>
                <c:pt idx="7665">
                  <c:v>0</c:v>
                </c:pt>
                <c:pt idx="7666">
                  <c:v>0</c:v>
                </c:pt>
                <c:pt idx="7667">
                  <c:v>3.3815241000000003E-2</c:v>
                </c:pt>
                <c:pt idx="7668">
                  <c:v>2.3181258E-2</c:v>
                </c:pt>
                <c:pt idx="7669">
                  <c:v>0</c:v>
                </c:pt>
                <c:pt idx="7670">
                  <c:v>0</c:v>
                </c:pt>
                <c:pt idx="7671">
                  <c:v>5.0291545E-2</c:v>
                </c:pt>
                <c:pt idx="7672">
                  <c:v>1.5673981E-2</c:v>
                </c:pt>
                <c:pt idx="7673">
                  <c:v>4.4404999999999998E-4</c:v>
                </c:pt>
                <c:pt idx="7674">
                  <c:v>6.2381404000000001E-2</c:v>
                </c:pt>
                <c:pt idx="7675">
                  <c:v>2.2206960000000001E-2</c:v>
                </c:pt>
                <c:pt idx="7676">
                  <c:v>2.9545455000000002E-2</c:v>
                </c:pt>
                <c:pt idx="7677">
                  <c:v>0</c:v>
                </c:pt>
                <c:pt idx="7678">
                  <c:v>3.6544101000000002E-2</c:v>
                </c:pt>
                <c:pt idx="7679">
                  <c:v>3.7003405000000003E-2</c:v>
                </c:pt>
                <c:pt idx="7680">
                  <c:v>2.7318641000000001E-2</c:v>
                </c:pt>
                <c:pt idx="7681">
                  <c:v>2.5934065999999999E-2</c:v>
                </c:pt>
                <c:pt idx="7682">
                  <c:v>6.6495567000000005E-2</c:v>
                </c:pt>
                <c:pt idx="7683">
                  <c:v>2.6995577999999999E-2</c:v>
                </c:pt>
                <c:pt idx="7684">
                  <c:v>3.2335329000000003E-2</c:v>
                </c:pt>
                <c:pt idx="7685">
                  <c:v>2.0348837000000002E-2</c:v>
                </c:pt>
                <c:pt idx="7686">
                  <c:v>9.8140739000000005E-2</c:v>
                </c:pt>
                <c:pt idx="7687">
                  <c:v>6.3759962000000003E-2</c:v>
                </c:pt>
                <c:pt idx="7688">
                  <c:v>5.1853647000000003E-2</c:v>
                </c:pt>
                <c:pt idx="7689">
                  <c:v>4.4845123000000001E-2</c:v>
                </c:pt>
                <c:pt idx="7690">
                  <c:v>6.7768595000000001E-2</c:v>
                </c:pt>
                <c:pt idx="7691">
                  <c:v>0.111919699</c:v>
                </c:pt>
                <c:pt idx="7692">
                  <c:v>4.1628121999999997E-2</c:v>
                </c:pt>
                <c:pt idx="7693">
                  <c:v>8.8271153000000005E-2</c:v>
                </c:pt>
                <c:pt idx="7694">
                  <c:v>5.8867734999999997E-2</c:v>
                </c:pt>
                <c:pt idx="7695">
                  <c:v>7.7632217000000003E-2</c:v>
                </c:pt>
                <c:pt idx="7696">
                  <c:v>2.7143179999999999E-3</c:v>
                </c:pt>
                <c:pt idx="7697">
                  <c:v>3.4334763999999997E-2</c:v>
                </c:pt>
                <c:pt idx="7698">
                  <c:v>2.5516121999999999E-2</c:v>
                </c:pt>
                <c:pt idx="7699">
                  <c:v>1.2846982999999999E-2</c:v>
                </c:pt>
                <c:pt idx="7700">
                  <c:v>8.1718420000000003E-3</c:v>
                </c:pt>
                <c:pt idx="7701">
                  <c:v>4.3946399999999998E-4</c:v>
                </c:pt>
                <c:pt idx="7702">
                  <c:v>2.5324966000000001E-2</c:v>
                </c:pt>
                <c:pt idx="7703">
                  <c:v>1.090513E-3</c:v>
                </c:pt>
                <c:pt idx="7704">
                  <c:v>5.8663646999999999E-2</c:v>
                </c:pt>
                <c:pt idx="7705">
                  <c:v>1.9445686E-2</c:v>
                </c:pt>
                <c:pt idx="7706">
                  <c:v>0</c:v>
                </c:pt>
                <c:pt idx="7707">
                  <c:v>0</c:v>
                </c:pt>
                <c:pt idx="7708">
                  <c:v>0</c:v>
                </c:pt>
                <c:pt idx="7709">
                  <c:v>0</c:v>
                </c:pt>
                <c:pt idx="7710">
                  <c:v>2.656348E-2</c:v>
                </c:pt>
                <c:pt idx="7711">
                  <c:v>3.2250738000000001E-2</c:v>
                </c:pt>
                <c:pt idx="7712">
                  <c:v>8.4322453000000006E-2</c:v>
                </c:pt>
                <c:pt idx="7713">
                  <c:v>2.7624310000000001E-3</c:v>
                </c:pt>
                <c:pt idx="7714">
                  <c:v>3.9627500000000002E-4</c:v>
                </c:pt>
                <c:pt idx="7715">
                  <c:v>4.8300165999999999E-2</c:v>
                </c:pt>
                <c:pt idx="7716">
                  <c:v>3.0882993000000001E-2</c:v>
                </c:pt>
                <c:pt idx="7717">
                  <c:v>0</c:v>
                </c:pt>
                <c:pt idx="7718">
                  <c:v>3.2171581999999997E-2</c:v>
                </c:pt>
                <c:pt idx="7719">
                  <c:v>0</c:v>
                </c:pt>
                <c:pt idx="7720">
                  <c:v>1.3264869E-2</c:v>
                </c:pt>
                <c:pt idx="7721">
                  <c:v>0</c:v>
                </c:pt>
                <c:pt idx="7722">
                  <c:v>0</c:v>
                </c:pt>
                <c:pt idx="7723">
                  <c:v>1.2655466000000001E-2</c:v>
                </c:pt>
                <c:pt idx="7724">
                  <c:v>4.9197859999999998E-3</c:v>
                </c:pt>
                <c:pt idx="7725">
                  <c:v>1.6337788999999998E-2</c:v>
                </c:pt>
                <c:pt idx="7726">
                  <c:v>1.509952E-2</c:v>
                </c:pt>
                <c:pt idx="7727">
                  <c:v>5.4066230000000002E-3</c:v>
                </c:pt>
                <c:pt idx="7728">
                  <c:v>4.7434240000000004E-3</c:v>
                </c:pt>
                <c:pt idx="7729">
                  <c:v>1.9995605E-2</c:v>
                </c:pt>
                <c:pt idx="7730">
                  <c:v>1.2296984E-2</c:v>
                </c:pt>
                <c:pt idx="7731">
                  <c:v>5.746337E-2</c:v>
                </c:pt>
                <c:pt idx="7732">
                  <c:v>0</c:v>
                </c:pt>
                <c:pt idx="7733">
                  <c:v>8.8802250000000003E-3</c:v>
                </c:pt>
                <c:pt idx="7734">
                  <c:v>9.7749489999999998E-3</c:v>
                </c:pt>
                <c:pt idx="7735">
                  <c:v>2.6200870000000001E-3</c:v>
                </c:pt>
                <c:pt idx="7736">
                  <c:v>2.7676121000000001E-2</c:v>
                </c:pt>
                <c:pt idx="7737">
                  <c:v>2.9789180000000001E-3</c:v>
                </c:pt>
                <c:pt idx="7738">
                  <c:v>1.3756378999999999E-2</c:v>
                </c:pt>
                <c:pt idx="7739">
                  <c:v>2.2256839999999999E-3</c:v>
                </c:pt>
                <c:pt idx="7740">
                  <c:v>0</c:v>
                </c:pt>
                <c:pt idx="7741">
                  <c:v>1.1693171E-2</c:v>
                </c:pt>
                <c:pt idx="7742">
                  <c:v>0</c:v>
                </c:pt>
                <c:pt idx="7743">
                  <c:v>5.0778442999999999E-2</c:v>
                </c:pt>
                <c:pt idx="7744">
                  <c:v>2.3158900000000001E-4</c:v>
                </c:pt>
                <c:pt idx="7745">
                  <c:v>0</c:v>
                </c:pt>
                <c:pt idx="7746">
                  <c:v>1.1880283E-2</c:v>
                </c:pt>
                <c:pt idx="7747">
                  <c:v>1.8266978999999999E-2</c:v>
                </c:pt>
                <c:pt idx="7748">
                  <c:v>1.6973464000000001E-2</c:v>
                </c:pt>
                <c:pt idx="7749">
                  <c:v>0</c:v>
                </c:pt>
                <c:pt idx="7750">
                  <c:v>0</c:v>
                </c:pt>
                <c:pt idx="7751">
                  <c:v>3.0581039999999999E-3</c:v>
                </c:pt>
                <c:pt idx="7752">
                  <c:v>2.9498530000000001E-3</c:v>
                </c:pt>
                <c:pt idx="7753">
                  <c:v>0</c:v>
                </c:pt>
                <c:pt idx="7754">
                  <c:v>0</c:v>
                </c:pt>
                <c:pt idx="7755">
                  <c:v>4.1227670000000003E-3</c:v>
                </c:pt>
                <c:pt idx="7756">
                  <c:v>5.6790119999999998E-3</c:v>
                </c:pt>
                <c:pt idx="7757">
                  <c:v>0</c:v>
                </c:pt>
                <c:pt idx="7758">
                  <c:v>0</c:v>
                </c:pt>
                <c:pt idx="7759">
                  <c:v>3.7779851000000003E-2</c:v>
                </c:pt>
                <c:pt idx="7760">
                  <c:v>6.6889599999999999E-4</c:v>
                </c:pt>
                <c:pt idx="7761">
                  <c:v>0</c:v>
                </c:pt>
                <c:pt idx="7762">
                  <c:v>2.2993789999999998E-3</c:v>
                </c:pt>
                <c:pt idx="7763">
                  <c:v>1.0723249000000001E-2</c:v>
                </c:pt>
                <c:pt idx="7764">
                  <c:v>9.3885410000000002E-3</c:v>
                </c:pt>
                <c:pt idx="7765">
                  <c:v>2.3635099999999999E-4</c:v>
                </c:pt>
                <c:pt idx="7766">
                  <c:v>1.5931655999999999E-2</c:v>
                </c:pt>
                <c:pt idx="7767">
                  <c:v>4.8134799999999999E-4</c:v>
                </c:pt>
                <c:pt idx="7768">
                  <c:v>2.9338749999999999E-3</c:v>
                </c:pt>
                <c:pt idx="7769">
                  <c:v>2.6544400000000001E-3</c:v>
                </c:pt>
                <c:pt idx="7770">
                  <c:v>1.1879309999999999E-3</c:v>
                </c:pt>
                <c:pt idx="7771">
                  <c:v>1.3211845E-2</c:v>
                </c:pt>
                <c:pt idx="7772">
                  <c:v>2.9806259000000002E-2</c:v>
                </c:pt>
                <c:pt idx="7773">
                  <c:v>3.4782608999999999E-2</c:v>
                </c:pt>
                <c:pt idx="7774">
                  <c:v>0.13150545799999999</c:v>
                </c:pt>
                <c:pt idx="7775">
                  <c:v>2.2628571E-2</c:v>
                </c:pt>
                <c:pt idx="7776">
                  <c:v>6.8171132999999995E-2</c:v>
                </c:pt>
                <c:pt idx="7777">
                  <c:v>0.10342280199999999</c:v>
                </c:pt>
                <c:pt idx="7778">
                  <c:v>5.2918464999999998E-2</c:v>
                </c:pt>
                <c:pt idx="7779">
                  <c:v>0.104930775</c:v>
                </c:pt>
                <c:pt idx="7780">
                  <c:v>1.5279008E-2</c:v>
                </c:pt>
                <c:pt idx="7781">
                  <c:v>0.17423133199999999</c:v>
                </c:pt>
                <c:pt idx="7782">
                  <c:v>0.21843532099999999</c:v>
                </c:pt>
                <c:pt idx="7783">
                  <c:v>2.20022E-4</c:v>
                </c:pt>
                <c:pt idx="7784">
                  <c:v>5.5606617999999997E-2</c:v>
                </c:pt>
                <c:pt idx="7785">
                  <c:v>0.177554028</c:v>
                </c:pt>
                <c:pt idx="7786">
                  <c:v>0.33909341300000001</c:v>
                </c:pt>
                <c:pt idx="7787">
                  <c:v>8.7280596000000002E-2</c:v>
                </c:pt>
                <c:pt idx="7788">
                  <c:v>7.9081632999999998E-2</c:v>
                </c:pt>
                <c:pt idx="7789">
                  <c:v>0.37359477099999999</c:v>
                </c:pt>
                <c:pt idx="7790">
                  <c:v>0.13134765600000001</c:v>
                </c:pt>
                <c:pt idx="7791">
                  <c:v>0.17504835599999999</c:v>
                </c:pt>
                <c:pt idx="7792">
                  <c:v>0.18997228499999999</c:v>
                </c:pt>
                <c:pt idx="7793">
                  <c:v>0.10223642199999999</c:v>
                </c:pt>
                <c:pt idx="7794">
                  <c:v>0.53662643799999998</c:v>
                </c:pt>
                <c:pt idx="7795">
                  <c:v>0.26526717599999999</c:v>
                </c:pt>
                <c:pt idx="7796">
                  <c:v>0.30044717700000001</c:v>
                </c:pt>
                <c:pt idx="7797">
                  <c:v>0.57176470599999996</c:v>
                </c:pt>
                <c:pt idx="7798">
                  <c:v>0.32647957799999999</c:v>
                </c:pt>
                <c:pt idx="7799">
                  <c:v>0.58751182599999996</c:v>
                </c:pt>
                <c:pt idx="7800">
                  <c:v>0.42457601900000003</c:v>
                </c:pt>
                <c:pt idx="7801">
                  <c:v>0.245957447</c:v>
                </c:pt>
                <c:pt idx="7802">
                  <c:v>0.69783073600000001</c:v>
                </c:pt>
                <c:pt idx="7803">
                  <c:v>0.376964933</c:v>
                </c:pt>
                <c:pt idx="7804">
                  <c:v>0.24383408100000001</c:v>
                </c:pt>
                <c:pt idx="7805">
                  <c:v>0.39472190699999998</c:v>
                </c:pt>
                <c:pt idx="7806">
                  <c:v>0.49333333299999999</c:v>
                </c:pt>
                <c:pt idx="7807">
                  <c:v>0.14177215200000001</c:v>
                </c:pt>
                <c:pt idx="7808">
                  <c:v>0.42460796099999998</c:v>
                </c:pt>
                <c:pt idx="7809">
                  <c:v>0.44917833200000001</c:v>
                </c:pt>
                <c:pt idx="7810">
                  <c:v>0.16377952800000001</c:v>
                </c:pt>
                <c:pt idx="7811">
                  <c:v>0.42890442899999998</c:v>
                </c:pt>
                <c:pt idx="7812">
                  <c:v>0.199946179</c:v>
                </c:pt>
                <c:pt idx="7813">
                  <c:v>0.21149358200000001</c:v>
                </c:pt>
                <c:pt idx="7814">
                  <c:v>0.43520140099999999</c:v>
                </c:pt>
                <c:pt idx="7815">
                  <c:v>0.115363881</c:v>
                </c:pt>
                <c:pt idx="7816">
                  <c:v>0.37797356799999998</c:v>
                </c:pt>
                <c:pt idx="7817">
                  <c:v>0.33871866299999998</c:v>
                </c:pt>
                <c:pt idx="7818">
                  <c:v>0.27700987300000002</c:v>
                </c:pt>
                <c:pt idx="7819">
                  <c:v>0.55426917499999995</c:v>
                </c:pt>
                <c:pt idx="7820">
                  <c:v>0.239808153</c:v>
                </c:pt>
                <c:pt idx="7821">
                  <c:v>0.203547067</c:v>
                </c:pt>
                <c:pt idx="7822">
                  <c:v>0.52815416999999998</c:v>
                </c:pt>
                <c:pt idx="7823">
                  <c:v>0.146570796</c:v>
                </c:pt>
                <c:pt idx="7824">
                  <c:v>0.47206546300000002</c:v>
                </c:pt>
                <c:pt idx="7825">
                  <c:v>0.30531589199999998</c:v>
                </c:pt>
                <c:pt idx="7826">
                  <c:v>0.25413450900000001</c:v>
                </c:pt>
                <c:pt idx="7827">
                  <c:v>0.57730496499999995</c:v>
                </c:pt>
                <c:pt idx="7828">
                  <c:v>0.36076856899999998</c:v>
                </c:pt>
                <c:pt idx="7829">
                  <c:v>0.236794641</c:v>
                </c:pt>
                <c:pt idx="7830">
                  <c:v>0.65130315500000002</c:v>
                </c:pt>
                <c:pt idx="7831">
                  <c:v>4.0401626000000003E-2</c:v>
                </c:pt>
                <c:pt idx="7832">
                  <c:v>0.25761843800000001</c:v>
                </c:pt>
                <c:pt idx="7833">
                  <c:v>0.730351945</c:v>
                </c:pt>
                <c:pt idx="7834">
                  <c:v>2.8358568000000001E-2</c:v>
                </c:pt>
                <c:pt idx="7835">
                  <c:v>0.22893183</c:v>
                </c:pt>
                <c:pt idx="7836">
                  <c:v>0.45678365599999998</c:v>
                </c:pt>
                <c:pt idx="7837">
                  <c:v>8.7182019999999999E-2</c:v>
                </c:pt>
                <c:pt idx="7838">
                  <c:v>0.27886710199999998</c:v>
                </c:pt>
                <c:pt idx="7839">
                  <c:v>1.798893E-2</c:v>
                </c:pt>
                <c:pt idx="7840">
                  <c:v>0.17817540300000001</c:v>
                </c:pt>
                <c:pt idx="7841">
                  <c:v>0.101969873</c:v>
                </c:pt>
                <c:pt idx="7842">
                  <c:v>2.8314606999999999E-2</c:v>
                </c:pt>
                <c:pt idx="7843">
                  <c:v>0.15630461900000001</c:v>
                </c:pt>
                <c:pt idx="7844">
                  <c:v>3.7483843000000003E-2</c:v>
                </c:pt>
                <c:pt idx="7845">
                  <c:v>0.18812121200000001</c:v>
                </c:pt>
                <c:pt idx="7846">
                  <c:v>6.6651076000000004E-2</c:v>
                </c:pt>
                <c:pt idx="7847">
                  <c:v>3.5958525999999998E-2</c:v>
                </c:pt>
                <c:pt idx="7848">
                  <c:v>8.3293441999999995E-2</c:v>
                </c:pt>
                <c:pt idx="7849">
                  <c:v>1.993205E-2</c:v>
                </c:pt>
                <c:pt idx="7850">
                  <c:v>3.0655391000000001E-2</c:v>
                </c:pt>
                <c:pt idx="7851">
                  <c:v>9.1604772000000001E-2</c:v>
                </c:pt>
                <c:pt idx="7852">
                  <c:v>0</c:v>
                </c:pt>
                <c:pt idx="7853">
                  <c:v>0.15384615400000001</c:v>
                </c:pt>
                <c:pt idx="7854">
                  <c:v>2.0189779999999998E-3</c:v>
                </c:pt>
                <c:pt idx="7855">
                  <c:v>0</c:v>
                </c:pt>
                <c:pt idx="7856">
                  <c:v>0.116180726</c:v>
                </c:pt>
                <c:pt idx="7857">
                  <c:v>0</c:v>
                </c:pt>
                <c:pt idx="7858">
                  <c:v>7.6905040999999993E-2</c:v>
                </c:pt>
                <c:pt idx="7859">
                  <c:v>9.0314770000000003E-2</c:v>
                </c:pt>
                <c:pt idx="7860">
                  <c:v>0</c:v>
                </c:pt>
                <c:pt idx="7861">
                  <c:v>0.15978367700000001</c:v>
                </c:pt>
                <c:pt idx="7862">
                  <c:v>3.362959E-3</c:v>
                </c:pt>
                <c:pt idx="7863">
                  <c:v>0</c:v>
                </c:pt>
                <c:pt idx="7864">
                  <c:v>0.31262525099999999</c:v>
                </c:pt>
                <c:pt idx="7865">
                  <c:v>0</c:v>
                </c:pt>
                <c:pt idx="7866">
                  <c:v>3.1538635000000002E-2</c:v>
                </c:pt>
                <c:pt idx="7867">
                  <c:v>8.9624939000000001E-2</c:v>
                </c:pt>
                <c:pt idx="7868">
                  <c:v>0</c:v>
                </c:pt>
                <c:pt idx="7869">
                  <c:v>0.18797181700000001</c:v>
                </c:pt>
                <c:pt idx="7870">
                  <c:v>6.5656569999999999E-3</c:v>
                </c:pt>
                <c:pt idx="7871">
                  <c:v>0</c:v>
                </c:pt>
                <c:pt idx="7872">
                  <c:v>0.22961599199999999</c:v>
                </c:pt>
                <c:pt idx="7873">
                  <c:v>4.9634270000000003E-3</c:v>
                </c:pt>
                <c:pt idx="7874">
                  <c:v>0</c:v>
                </c:pt>
                <c:pt idx="7875">
                  <c:v>2.0303194E-2</c:v>
                </c:pt>
                <c:pt idx="7876">
                  <c:v>9.9280200000000009E-4</c:v>
                </c:pt>
                <c:pt idx="7877">
                  <c:v>0.229881901</c:v>
                </c:pt>
                <c:pt idx="7878">
                  <c:v>0</c:v>
                </c:pt>
                <c:pt idx="7879">
                  <c:v>4.0303459999999998E-3</c:v>
                </c:pt>
                <c:pt idx="7880">
                  <c:v>0.17917495</c:v>
                </c:pt>
                <c:pt idx="7881">
                  <c:v>2.8096459999999998E-3</c:v>
                </c:pt>
                <c:pt idx="7882">
                  <c:v>0</c:v>
                </c:pt>
                <c:pt idx="7883">
                  <c:v>4.6093600000000001E-4</c:v>
                </c:pt>
                <c:pt idx="7884">
                  <c:v>3.0028599E-2</c:v>
                </c:pt>
                <c:pt idx="7885">
                  <c:v>0.40774052900000002</c:v>
                </c:pt>
                <c:pt idx="7886">
                  <c:v>0</c:v>
                </c:pt>
                <c:pt idx="7887">
                  <c:v>1.0799136000000001E-2</c:v>
                </c:pt>
                <c:pt idx="7888">
                  <c:v>9.2479922000000006E-2</c:v>
                </c:pt>
                <c:pt idx="7889">
                  <c:v>0</c:v>
                </c:pt>
                <c:pt idx="7890">
                  <c:v>0</c:v>
                </c:pt>
                <c:pt idx="7891">
                  <c:v>4.6332049999999996E-3</c:v>
                </c:pt>
                <c:pt idx="7892">
                  <c:v>2.2670030000000001E-3</c:v>
                </c:pt>
                <c:pt idx="7893">
                  <c:v>6.1284764999999998E-2</c:v>
                </c:pt>
                <c:pt idx="7894">
                  <c:v>0</c:v>
                </c:pt>
                <c:pt idx="7895">
                  <c:v>0</c:v>
                </c:pt>
                <c:pt idx="7896">
                  <c:v>6.188402E-3</c:v>
                </c:pt>
                <c:pt idx="7897">
                  <c:v>0</c:v>
                </c:pt>
                <c:pt idx="7898">
                  <c:v>2.0730271000000002E-2</c:v>
                </c:pt>
                <c:pt idx="7899">
                  <c:v>7.1215250000000001E-3</c:v>
                </c:pt>
                <c:pt idx="7900">
                  <c:v>0</c:v>
                </c:pt>
                <c:pt idx="7901">
                  <c:v>8.8035638999999999E-2</c:v>
                </c:pt>
                <c:pt idx="7902">
                  <c:v>5.3775489999999997E-3</c:v>
                </c:pt>
                <c:pt idx="7903">
                  <c:v>0</c:v>
                </c:pt>
                <c:pt idx="7904">
                  <c:v>0</c:v>
                </c:pt>
                <c:pt idx="7905">
                  <c:v>6.976744E-3</c:v>
                </c:pt>
                <c:pt idx="7906">
                  <c:v>1.3608528E-2</c:v>
                </c:pt>
                <c:pt idx="7907">
                  <c:v>0</c:v>
                </c:pt>
                <c:pt idx="7908">
                  <c:v>2.9365260000000001E-3</c:v>
                </c:pt>
                <c:pt idx="7909">
                  <c:v>4.1090232999999997E-2</c:v>
                </c:pt>
                <c:pt idx="7910">
                  <c:v>1.5677257999999999E-2</c:v>
                </c:pt>
                <c:pt idx="7911">
                  <c:v>6.6108400000000004E-4</c:v>
                </c:pt>
                <c:pt idx="7912">
                  <c:v>0</c:v>
                </c:pt>
                <c:pt idx="7913">
                  <c:v>1.8671759E-2</c:v>
                </c:pt>
                <c:pt idx="7914">
                  <c:v>2.847755E-3</c:v>
                </c:pt>
                <c:pt idx="7915">
                  <c:v>0</c:v>
                </c:pt>
                <c:pt idx="7916">
                  <c:v>1.5692174999999999E-2</c:v>
                </c:pt>
                <c:pt idx="7917">
                  <c:v>2.1321959999999998E-3</c:v>
                </c:pt>
                <c:pt idx="7918">
                  <c:v>0</c:v>
                </c:pt>
                <c:pt idx="7919">
                  <c:v>2.1441201999999999E-2</c:v>
                </c:pt>
                <c:pt idx="7920">
                  <c:v>8.6132600000000004E-4</c:v>
                </c:pt>
                <c:pt idx="7921">
                  <c:v>4.4365600000000001E-4</c:v>
                </c:pt>
                <c:pt idx="7922">
                  <c:v>3.1458093999999999E-2</c:v>
                </c:pt>
                <c:pt idx="7923">
                  <c:v>0</c:v>
                </c:pt>
                <c:pt idx="7924">
                  <c:v>1.4440430000000001E-3</c:v>
                </c:pt>
                <c:pt idx="7925">
                  <c:v>6.2543429999999999E-3</c:v>
                </c:pt>
                <c:pt idx="7926">
                  <c:v>1.5806601999999999E-2</c:v>
                </c:pt>
                <c:pt idx="7927">
                  <c:v>2.0452358E-2</c:v>
                </c:pt>
                <c:pt idx="7928">
                  <c:v>9.9538720000000008E-3</c:v>
                </c:pt>
                <c:pt idx="7929">
                  <c:v>3.250522E-3</c:v>
                </c:pt>
                <c:pt idx="7930">
                  <c:v>3.0147059E-2</c:v>
                </c:pt>
                <c:pt idx="7931">
                  <c:v>3.3639884000000002E-2</c:v>
                </c:pt>
                <c:pt idx="7932">
                  <c:v>0</c:v>
                </c:pt>
                <c:pt idx="7933">
                  <c:v>4.2510630000000002E-3</c:v>
                </c:pt>
                <c:pt idx="7934">
                  <c:v>0</c:v>
                </c:pt>
                <c:pt idx="7935">
                  <c:v>1.5927469E-2</c:v>
                </c:pt>
                <c:pt idx="7936">
                  <c:v>2.122141E-2</c:v>
                </c:pt>
                <c:pt idx="7937">
                  <c:v>9.8063300000000007E-4</c:v>
                </c:pt>
                <c:pt idx="7938">
                  <c:v>4.8744820000000003E-3</c:v>
                </c:pt>
                <c:pt idx="7939">
                  <c:v>2.7791321000000001E-2</c:v>
                </c:pt>
                <c:pt idx="7940">
                  <c:v>2.5160109999999999E-3</c:v>
                </c:pt>
                <c:pt idx="7941">
                  <c:v>2.4673080000000001E-3</c:v>
                </c:pt>
                <c:pt idx="7942">
                  <c:v>0</c:v>
                </c:pt>
                <c:pt idx="7943">
                  <c:v>2.1502993000000001E-2</c:v>
                </c:pt>
                <c:pt idx="7944">
                  <c:v>0</c:v>
                </c:pt>
                <c:pt idx="7945">
                  <c:v>0</c:v>
                </c:pt>
                <c:pt idx="7946">
                  <c:v>1.1128081999999999E-2</c:v>
                </c:pt>
                <c:pt idx="7947">
                  <c:v>0</c:v>
                </c:pt>
                <c:pt idx="7948">
                  <c:v>0</c:v>
                </c:pt>
                <c:pt idx="7949">
                  <c:v>1.9273868E-2</c:v>
                </c:pt>
                <c:pt idx="7950">
                  <c:v>0</c:v>
                </c:pt>
                <c:pt idx="7951">
                  <c:v>1.704667E-3</c:v>
                </c:pt>
                <c:pt idx="7952">
                  <c:v>0</c:v>
                </c:pt>
                <c:pt idx="7953">
                  <c:v>0</c:v>
                </c:pt>
                <c:pt idx="7954">
                  <c:v>1.8926788999999999E-2</c:v>
                </c:pt>
                <c:pt idx="7955">
                  <c:v>2.25632E-4</c:v>
                </c:pt>
                <c:pt idx="7956">
                  <c:v>0</c:v>
                </c:pt>
                <c:pt idx="7957">
                  <c:v>2.0539419E-2</c:v>
                </c:pt>
                <c:pt idx="7958">
                  <c:v>0</c:v>
                </c:pt>
                <c:pt idx="7959">
                  <c:v>0</c:v>
                </c:pt>
                <c:pt idx="7960">
                  <c:v>0</c:v>
                </c:pt>
                <c:pt idx="7961">
                  <c:v>0</c:v>
                </c:pt>
                <c:pt idx="7962">
                  <c:v>0</c:v>
                </c:pt>
                <c:pt idx="7963">
                  <c:v>0</c:v>
                </c:pt>
                <c:pt idx="7964">
                  <c:v>0</c:v>
                </c:pt>
                <c:pt idx="7965">
                  <c:v>1.932834E-3</c:v>
                </c:pt>
                <c:pt idx="7966">
                  <c:v>0</c:v>
                </c:pt>
                <c:pt idx="7967">
                  <c:v>0</c:v>
                </c:pt>
                <c:pt idx="7968">
                  <c:v>1.3157889999999999E-3</c:v>
                </c:pt>
                <c:pt idx="7969">
                  <c:v>0</c:v>
                </c:pt>
                <c:pt idx="7970">
                  <c:v>0</c:v>
                </c:pt>
                <c:pt idx="7971">
                  <c:v>1.3062409000000001E-2</c:v>
                </c:pt>
                <c:pt idx="7972">
                  <c:v>1.7355372000000001E-2</c:v>
                </c:pt>
                <c:pt idx="7973">
                  <c:v>0</c:v>
                </c:pt>
                <c:pt idx="7974">
                  <c:v>1.9315669999999999E-3</c:v>
                </c:pt>
                <c:pt idx="7975">
                  <c:v>0</c:v>
                </c:pt>
                <c:pt idx="7976">
                  <c:v>1.9069632999999999E-2</c:v>
                </c:pt>
                <c:pt idx="7977">
                  <c:v>0</c:v>
                </c:pt>
                <c:pt idx="7978">
                  <c:v>1.4683847999999999E-2</c:v>
                </c:pt>
                <c:pt idx="7979">
                  <c:v>0</c:v>
                </c:pt>
                <c:pt idx="7980">
                  <c:v>1.0223298E-2</c:v>
                </c:pt>
                <c:pt idx="7981">
                  <c:v>0</c:v>
                </c:pt>
                <c:pt idx="7982">
                  <c:v>0</c:v>
                </c:pt>
                <c:pt idx="7983">
                  <c:v>1.3406939999999999E-2</c:v>
                </c:pt>
                <c:pt idx="7984">
                  <c:v>1.5375854E-2</c:v>
                </c:pt>
                <c:pt idx="7985">
                  <c:v>1.6970302E-2</c:v>
                </c:pt>
                <c:pt idx="7986">
                  <c:v>1.7534812E-2</c:v>
                </c:pt>
                <c:pt idx="7987">
                  <c:v>0</c:v>
                </c:pt>
                <c:pt idx="7988">
                  <c:v>6.737247E-3</c:v>
                </c:pt>
                <c:pt idx="7989">
                  <c:v>0</c:v>
                </c:pt>
                <c:pt idx="7990">
                  <c:v>0</c:v>
                </c:pt>
                <c:pt idx="7991">
                  <c:v>1.7016317E-2</c:v>
                </c:pt>
                <c:pt idx="7992">
                  <c:v>0</c:v>
                </c:pt>
                <c:pt idx="7993">
                  <c:v>9.1282500000000003E-4</c:v>
                </c:pt>
                <c:pt idx="7994">
                  <c:v>6.7491600000000001E-4</c:v>
                </c:pt>
                <c:pt idx="7995">
                  <c:v>0</c:v>
                </c:pt>
                <c:pt idx="7996">
                  <c:v>6.780454E-3</c:v>
                </c:pt>
                <c:pt idx="7997">
                  <c:v>0</c:v>
                </c:pt>
                <c:pt idx="7998">
                  <c:v>0</c:v>
                </c:pt>
                <c:pt idx="7999">
                  <c:v>3.8841646000000001E-2</c:v>
                </c:pt>
                <c:pt idx="8000">
                  <c:v>0</c:v>
                </c:pt>
                <c:pt idx="8001">
                  <c:v>6.2794349999999999E-3</c:v>
                </c:pt>
                <c:pt idx="8002">
                  <c:v>0</c:v>
                </c:pt>
                <c:pt idx="8003">
                  <c:v>0</c:v>
                </c:pt>
                <c:pt idx="8004">
                  <c:v>0</c:v>
                </c:pt>
                <c:pt idx="8005">
                  <c:v>0</c:v>
                </c:pt>
                <c:pt idx="8006">
                  <c:v>0</c:v>
                </c:pt>
                <c:pt idx="8007">
                  <c:v>0</c:v>
                </c:pt>
                <c:pt idx="8008">
                  <c:v>0</c:v>
                </c:pt>
                <c:pt idx="8009">
                  <c:v>0</c:v>
                </c:pt>
                <c:pt idx="8010">
                  <c:v>2.4445564999999999E-2</c:v>
                </c:pt>
                <c:pt idx="8011">
                  <c:v>1.3892274E-2</c:v>
                </c:pt>
                <c:pt idx="8012">
                  <c:v>7.6618880000000004E-3</c:v>
                </c:pt>
                <c:pt idx="8013">
                  <c:v>0</c:v>
                </c:pt>
                <c:pt idx="8014">
                  <c:v>4.5104799999999999E-3</c:v>
                </c:pt>
                <c:pt idx="8015">
                  <c:v>0</c:v>
                </c:pt>
                <c:pt idx="8016">
                  <c:v>5.8708409999999999E-3</c:v>
                </c:pt>
                <c:pt idx="8017">
                  <c:v>0</c:v>
                </c:pt>
                <c:pt idx="8018">
                  <c:v>0</c:v>
                </c:pt>
                <c:pt idx="8019">
                  <c:v>0</c:v>
                </c:pt>
                <c:pt idx="8020">
                  <c:v>0</c:v>
                </c:pt>
                <c:pt idx="8021">
                  <c:v>1.0724562E-2</c:v>
                </c:pt>
                <c:pt idx="8022">
                  <c:v>0</c:v>
                </c:pt>
                <c:pt idx="8023">
                  <c:v>0</c:v>
                </c:pt>
                <c:pt idx="8024">
                  <c:v>0</c:v>
                </c:pt>
                <c:pt idx="8025">
                  <c:v>2.8651829E-2</c:v>
                </c:pt>
                <c:pt idx="8026">
                  <c:v>0</c:v>
                </c:pt>
                <c:pt idx="8027">
                  <c:v>0</c:v>
                </c:pt>
                <c:pt idx="8028">
                  <c:v>0</c:v>
                </c:pt>
                <c:pt idx="8029">
                  <c:v>0</c:v>
                </c:pt>
                <c:pt idx="8030">
                  <c:v>9.9921115000000005E-2</c:v>
                </c:pt>
                <c:pt idx="8031">
                  <c:v>1.6899920999999998E-2</c:v>
                </c:pt>
                <c:pt idx="8032">
                  <c:v>0</c:v>
                </c:pt>
                <c:pt idx="8033">
                  <c:v>0</c:v>
                </c:pt>
                <c:pt idx="8034">
                  <c:v>0</c:v>
                </c:pt>
                <c:pt idx="8035">
                  <c:v>0</c:v>
                </c:pt>
                <c:pt idx="8036">
                  <c:v>0</c:v>
                </c:pt>
                <c:pt idx="8037">
                  <c:v>0</c:v>
                </c:pt>
                <c:pt idx="8038">
                  <c:v>0</c:v>
                </c:pt>
                <c:pt idx="8039">
                  <c:v>0</c:v>
                </c:pt>
                <c:pt idx="8040">
                  <c:v>6.8224549999999995E-2</c:v>
                </c:pt>
                <c:pt idx="8041">
                  <c:v>0</c:v>
                </c:pt>
                <c:pt idx="8042">
                  <c:v>0</c:v>
                </c:pt>
                <c:pt idx="8043">
                  <c:v>2.61165E-4</c:v>
                </c:pt>
                <c:pt idx="8044">
                  <c:v>0</c:v>
                </c:pt>
                <c:pt idx="8045">
                  <c:v>0</c:v>
                </c:pt>
                <c:pt idx="8046">
                  <c:v>0</c:v>
                </c:pt>
                <c:pt idx="8047">
                  <c:v>0</c:v>
                </c:pt>
                <c:pt idx="8048">
                  <c:v>0</c:v>
                </c:pt>
                <c:pt idx="8049">
                  <c:v>0</c:v>
                </c:pt>
                <c:pt idx="8050">
                  <c:v>0</c:v>
                </c:pt>
                <c:pt idx="8051">
                  <c:v>0</c:v>
                </c:pt>
                <c:pt idx="8052">
                  <c:v>0</c:v>
                </c:pt>
                <c:pt idx="8053">
                  <c:v>0</c:v>
                </c:pt>
                <c:pt idx="8054">
                  <c:v>0</c:v>
                </c:pt>
                <c:pt idx="8055">
                  <c:v>0</c:v>
                </c:pt>
                <c:pt idx="8056">
                  <c:v>2.4533900000000002E-4</c:v>
                </c:pt>
                <c:pt idx="8057">
                  <c:v>0</c:v>
                </c:pt>
                <c:pt idx="8058">
                  <c:v>0</c:v>
                </c:pt>
                <c:pt idx="8059">
                  <c:v>7.0989100000000004E-4</c:v>
                </c:pt>
                <c:pt idx="8060">
                  <c:v>0</c:v>
                </c:pt>
                <c:pt idx="8061">
                  <c:v>0</c:v>
                </c:pt>
                <c:pt idx="8062">
                  <c:v>0</c:v>
                </c:pt>
                <c:pt idx="8063">
                  <c:v>0</c:v>
                </c:pt>
                <c:pt idx="8064">
                  <c:v>0</c:v>
                </c:pt>
                <c:pt idx="8065">
                  <c:v>0</c:v>
                </c:pt>
                <c:pt idx="8066">
                  <c:v>0</c:v>
                </c:pt>
                <c:pt idx="8067">
                  <c:v>6.9589399999999996E-4</c:v>
                </c:pt>
                <c:pt idx="8068">
                  <c:v>0</c:v>
                </c:pt>
                <c:pt idx="8069">
                  <c:v>0</c:v>
                </c:pt>
                <c:pt idx="8070">
                  <c:v>3.0689329999999998E-3</c:v>
                </c:pt>
                <c:pt idx="8071">
                  <c:v>1.7020336E-2</c:v>
                </c:pt>
                <c:pt idx="8072">
                  <c:v>0</c:v>
                </c:pt>
                <c:pt idx="8073">
                  <c:v>0</c:v>
                </c:pt>
                <c:pt idx="8074">
                  <c:v>2.43902E-4</c:v>
                </c:pt>
                <c:pt idx="8075">
                  <c:v>0</c:v>
                </c:pt>
                <c:pt idx="8076">
                  <c:v>4.292929E-3</c:v>
                </c:pt>
                <c:pt idx="8077">
                  <c:v>7.6296999999999997E-4</c:v>
                </c:pt>
                <c:pt idx="8078">
                  <c:v>0</c:v>
                </c:pt>
                <c:pt idx="8079">
                  <c:v>3.0834909999999998E-3</c:v>
                </c:pt>
                <c:pt idx="8080">
                  <c:v>0</c:v>
                </c:pt>
                <c:pt idx="8081">
                  <c:v>1.6221612E-2</c:v>
                </c:pt>
                <c:pt idx="8082">
                  <c:v>0.11458576400000001</c:v>
                </c:pt>
                <c:pt idx="8083">
                  <c:v>0</c:v>
                </c:pt>
                <c:pt idx="8084">
                  <c:v>1.473034E-2</c:v>
                </c:pt>
                <c:pt idx="8085">
                  <c:v>5.0916500000000001E-4</c:v>
                </c:pt>
                <c:pt idx="8086">
                  <c:v>0</c:v>
                </c:pt>
                <c:pt idx="8087">
                  <c:v>8.9833373999999994E-2</c:v>
                </c:pt>
                <c:pt idx="8088">
                  <c:v>2.1516944999999999E-2</c:v>
                </c:pt>
                <c:pt idx="8089">
                  <c:v>2.746498E-3</c:v>
                </c:pt>
                <c:pt idx="8090">
                  <c:v>0.121595331</c:v>
                </c:pt>
                <c:pt idx="8091">
                  <c:v>0</c:v>
                </c:pt>
                <c:pt idx="8092">
                  <c:v>2.5621891000000001E-2</c:v>
                </c:pt>
                <c:pt idx="8093">
                  <c:v>0</c:v>
                </c:pt>
                <c:pt idx="8094">
                  <c:v>0</c:v>
                </c:pt>
                <c:pt idx="8095">
                  <c:v>8.8304367999999994E-2</c:v>
                </c:pt>
                <c:pt idx="8096">
                  <c:v>1.0727969E-2</c:v>
                </c:pt>
                <c:pt idx="8097">
                  <c:v>0</c:v>
                </c:pt>
                <c:pt idx="8098">
                  <c:v>0.23326133900000001</c:v>
                </c:pt>
                <c:pt idx="8099">
                  <c:v>0</c:v>
                </c:pt>
                <c:pt idx="8100">
                  <c:v>3.2956222E-2</c:v>
                </c:pt>
                <c:pt idx="8101">
                  <c:v>1.9927535999999999E-2</c:v>
                </c:pt>
                <c:pt idx="8102">
                  <c:v>0</c:v>
                </c:pt>
                <c:pt idx="8103">
                  <c:v>5.1814767999999997E-2</c:v>
                </c:pt>
                <c:pt idx="8104">
                  <c:v>2.3297954999999999E-2</c:v>
                </c:pt>
                <c:pt idx="8105">
                  <c:v>0</c:v>
                </c:pt>
                <c:pt idx="8106">
                  <c:v>8.4043561000000003E-2</c:v>
                </c:pt>
                <c:pt idx="8107">
                  <c:v>2.1193666E-2</c:v>
                </c:pt>
                <c:pt idx="8108">
                  <c:v>0.16631823500000001</c:v>
                </c:pt>
                <c:pt idx="8109">
                  <c:v>9.6609737000000001E-2</c:v>
                </c:pt>
                <c:pt idx="8110">
                  <c:v>0.117647059</c:v>
                </c:pt>
                <c:pt idx="8111">
                  <c:v>0</c:v>
                </c:pt>
                <c:pt idx="8112">
                  <c:v>4.2456225E-2</c:v>
                </c:pt>
                <c:pt idx="8113">
                  <c:v>3.8263429000000002E-2</c:v>
                </c:pt>
                <c:pt idx="8114">
                  <c:v>3.3874710000000002E-2</c:v>
                </c:pt>
                <c:pt idx="8115">
                  <c:v>4.4224887999999997E-2</c:v>
                </c:pt>
                <c:pt idx="8116">
                  <c:v>0.19576116700000001</c:v>
                </c:pt>
                <c:pt idx="8117">
                  <c:v>3.2052793000000003E-2</c:v>
                </c:pt>
                <c:pt idx="8118">
                  <c:v>1.1481060000000001E-3</c:v>
                </c:pt>
                <c:pt idx="8119">
                  <c:v>0.12371134</c:v>
                </c:pt>
                <c:pt idx="8120">
                  <c:v>8.3509265999999999E-2</c:v>
                </c:pt>
                <c:pt idx="8121">
                  <c:v>0.136880165</c:v>
                </c:pt>
                <c:pt idx="8122">
                  <c:v>0.12683823499999999</c:v>
                </c:pt>
                <c:pt idx="8123">
                  <c:v>0.19947941299999999</c:v>
                </c:pt>
                <c:pt idx="8124">
                  <c:v>0.14242424200000001</c:v>
                </c:pt>
                <c:pt idx="8125">
                  <c:v>0.154535274</c:v>
                </c:pt>
                <c:pt idx="8126">
                  <c:v>3.3154809999999999E-3</c:v>
                </c:pt>
                <c:pt idx="8127">
                  <c:v>0.108631291</c:v>
                </c:pt>
                <c:pt idx="8128">
                  <c:v>0.21321184500000001</c:v>
                </c:pt>
                <c:pt idx="8129">
                  <c:v>0.109961501</c:v>
                </c:pt>
                <c:pt idx="8130">
                  <c:v>0.24278362000000001</c:v>
                </c:pt>
                <c:pt idx="8131">
                  <c:v>0.225752905</c:v>
                </c:pt>
                <c:pt idx="8132">
                  <c:v>0.17009569399999999</c:v>
                </c:pt>
                <c:pt idx="8133">
                  <c:v>0.20144209099999999</c:v>
                </c:pt>
                <c:pt idx="8134">
                  <c:v>0.380811976</c:v>
                </c:pt>
                <c:pt idx="8135">
                  <c:v>0.16319523899999999</c:v>
                </c:pt>
                <c:pt idx="8136">
                  <c:v>0.37411971799999999</c:v>
                </c:pt>
                <c:pt idx="8137">
                  <c:v>0.10085026</c:v>
                </c:pt>
                <c:pt idx="8138">
                  <c:v>0.26344086</c:v>
                </c:pt>
                <c:pt idx="8139">
                  <c:v>0.214120904</c:v>
                </c:pt>
                <c:pt idx="8140">
                  <c:v>0.18615314099999999</c:v>
                </c:pt>
                <c:pt idx="8141">
                  <c:v>0.28633932899999998</c:v>
                </c:pt>
                <c:pt idx="8142">
                  <c:v>0.26700367600000002</c:v>
                </c:pt>
                <c:pt idx="8143">
                  <c:v>0.240955631</c:v>
                </c:pt>
                <c:pt idx="8144">
                  <c:v>0.217690824</c:v>
                </c:pt>
                <c:pt idx="8145">
                  <c:v>0.12029714800000001</c:v>
                </c:pt>
                <c:pt idx="8146">
                  <c:v>0.21791443899999999</c:v>
                </c:pt>
                <c:pt idx="8147">
                  <c:v>0.39423692599999999</c:v>
                </c:pt>
                <c:pt idx="8148">
                  <c:v>0.23688811200000001</c:v>
                </c:pt>
                <c:pt idx="8149">
                  <c:v>0.27308739799999998</c:v>
                </c:pt>
                <c:pt idx="8150">
                  <c:v>0.35926724100000001</c:v>
                </c:pt>
                <c:pt idx="8151">
                  <c:v>0.31561530500000001</c:v>
                </c:pt>
                <c:pt idx="8152">
                  <c:v>0.100818041</c:v>
                </c:pt>
                <c:pt idx="8153">
                  <c:v>0.60537190100000005</c:v>
                </c:pt>
                <c:pt idx="8154">
                  <c:v>0.29094540600000002</c:v>
                </c:pt>
                <c:pt idx="8155">
                  <c:v>0.436034115</c:v>
                </c:pt>
                <c:pt idx="8156">
                  <c:v>0.217536534</c:v>
                </c:pt>
                <c:pt idx="8157">
                  <c:v>0.28418989500000003</c:v>
                </c:pt>
                <c:pt idx="8158">
                  <c:v>0.41932125799999997</c:v>
                </c:pt>
                <c:pt idx="8159">
                  <c:v>0.27642617400000002</c:v>
                </c:pt>
                <c:pt idx="8160">
                  <c:v>0.238070267</c:v>
                </c:pt>
                <c:pt idx="8161">
                  <c:v>0.32751492900000001</c:v>
                </c:pt>
                <c:pt idx="8162">
                  <c:v>0.32403661900000003</c:v>
                </c:pt>
                <c:pt idx="8163">
                  <c:v>0.15336765299999999</c:v>
                </c:pt>
                <c:pt idx="8164">
                  <c:v>2.1216714000000001E-2</c:v>
                </c:pt>
                <c:pt idx="8165">
                  <c:v>0.49701686099999998</c:v>
                </c:pt>
                <c:pt idx="8166">
                  <c:v>0.31580077299999998</c:v>
                </c:pt>
                <c:pt idx="8167">
                  <c:v>0.242249305</c:v>
                </c:pt>
                <c:pt idx="8168">
                  <c:v>5.4740274999999998E-2</c:v>
                </c:pt>
                <c:pt idx="8169">
                  <c:v>0.17127829899999999</c:v>
                </c:pt>
                <c:pt idx="8170">
                  <c:v>0.31203599599999998</c:v>
                </c:pt>
                <c:pt idx="8171">
                  <c:v>0.16563393700000001</c:v>
                </c:pt>
                <c:pt idx="8172">
                  <c:v>0.108869988</c:v>
                </c:pt>
                <c:pt idx="8173">
                  <c:v>0.39993564999999998</c:v>
                </c:pt>
                <c:pt idx="8174">
                  <c:v>0.35084786200000001</c:v>
                </c:pt>
                <c:pt idx="8175">
                  <c:v>0.37805167099999998</c:v>
                </c:pt>
                <c:pt idx="8176">
                  <c:v>0.104768455</c:v>
                </c:pt>
                <c:pt idx="8177">
                  <c:v>0.38786279699999998</c:v>
                </c:pt>
                <c:pt idx="8178">
                  <c:v>0.31495535699999999</c:v>
                </c:pt>
                <c:pt idx="8179">
                  <c:v>0.242572062</c:v>
                </c:pt>
                <c:pt idx="8180">
                  <c:v>0.18244327299999999</c:v>
                </c:pt>
                <c:pt idx="8181">
                  <c:v>0.16210882400000001</c:v>
                </c:pt>
                <c:pt idx="8182">
                  <c:v>0.31947743499999998</c:v>
                </c:pt>
                <c:pt idx="8183">
                  <c:v>0.24854194700000001</c:v>
                </c:pt>
                <c:pt idx="8184">
                  <c:v>0.10014985</c:v>
                </c:pt>
                <c:pt idx="8185">
                  <c:v>0.50296927400000002</c:v>
                </c:pt>
                <c:pt idx="8186">
                  <c:v>0.264499121</c:v>
                </c:pt>
                <c:pt idx="8187">
                  <c:v>0.11338245800000001</c:v>
                </c:pt>
                <c:pt idx="8188">
                  <c:v>9.9275670999999996E-2</c:v>
                </c:pt>
                <c:pt idx="8189">
                  <c:v>0.13643376700000001</c:v>
                </c:pt>
                <c:pt idx="8190">
                  <c:v>0.41140404699999999</c:v>
                </c:pt>
                <c:pt idx="8191">
                  <c:v>9.0239797999999996E-2</c:v>
                </c:pt>
                <c:pt idx="8192">
                  <c:v>0.22341440200000001</c:v>
                </c:pt>
                <c:pt idx="8193">
                  <c:v>0.39382889199999999</c:v>
                </c:pt>
                <c:pt idx="8194">
                  <c:v>0.23460473000000001</c:v>
                </c:pt>
                <c:pt idx="8195">
                  <c:v>4.0411285999999998E-2</c:v>
                </c:pt>
                <c:pt idx="8196">
                  <c:v>1.4699429999999999E-2</c:v>
                </c:pt>
                <c:pt idx="8197">
                  <c:v>0.36342376100000001</c:v>
                </c:pt>
                <c:pt idx="8198">
                  <c:v>0.61039794599999997</c:v>
                </c:pt>
                <c:pt idx="8199">
                  <c:v>9.6463796000000004E-2</c:v>
                </c:pt>
                <c:pt idx="8200">
                  <c:v>0.24839620200000001</c:v>
                </c:pt>
                <c:pt idx="8201">
                  <c:v>0.36474164100000001</c:v>
                </c:pt>
                <c:pt idx="8202">
                  <c:v>0.15051546399999999</c:v>
                </c:pt>
                <c:pt idx="8203">
                  <c:v>6.9412662E-2</c:v>
                </c:pt>
                <c:pt idx="8204">
                  <c:v>0.102619048</c:v>
                </c:pt>
                <c:pt idx="8205">
                  <c:v>0.54201082300000003</c:v>
                </c:pt>
                <c:pt idx="8206">
                  <c:v>0.66204139200000001</c:v>
                </c:pt>
                <c:pt idx="8207">
                  <c:v>0.22637954199999999</c:v>
                </c:pt>
                <c:pt idx="8208">
                  <c:v>1.8041920999999999E-2</c:v>
                </c:pt>
                <c:pt idx="8209">
                  <c:v>4.7558494E-2</c:v>
                </c:pt>
                <c:pt idx="8210">
                  <c:v>0.140677528</c:v>
                </c:pt>
                <c:pt idx="8211">
                  <c:v>4.8856548999999999E-2</c:v>
                </c:pt>
                <c:pt idx="8212">
                  <c:v>0.104803493</c:v>
                </c:pt>
                <c:pt idx="8213">
                  <c:v>0.34886535600000002</c:v>
                </c:pt>
                <c:pt idx="8214">
                  <c:v>0.23935743000000001</c:v>
                </c:pt>
                <c:pt idx="8215">
                  <c:v>4.9163448999999998E-2</c:v>
                </c:pt>
                <c:pt idx="8216">
                  <c:v>3.9667458000000003E-2</c:v>
                </c:pt>
                <c:pt idx="8217">
                  <c:v>8.5407388000000001E-2</c:v>
                </c:pt>
                <c:pt idx="8218">
                  <c:v>0.23520249200000001</c:v>
                </c:pt>
                <c:pt idx="8219">
                  <c:v>0</c:v>
                </c:pt>
                <c:pt idx="8220">
                  <c:v>0.186754631</c:v>
                </c:pt>
                <c:pt idx="8221">
                  <c:v>0.453588775</c:v>
                </c:pt>
                <c:pt idx="8222">
                  <c:v>5.0698015999999999E-2</c:v>
                </c:pt>
                <c:pt idx="8223">
                  <c:v>0.23188050900000001</c:v>
                </c:pt>
                <c:pt idx="8224">
                  <c:v>0.17112733199999999</c:v>
                </c:pt>
                <c:pt idx="8225">
                  <c:v>0.48237527099999999</c:v>
                </c:pt>
                <c:pt idx="8226">
                  <c:v>0.148264224</c:v>
                </c:pt>
                <c:pt idx="8227">
                  <c:v>0.20969668</c:v>
                </c:pt>
                <c:pt idx="8228">
                  <c:v>0.27210884400000002</c:v>
                </c:pt>
                <c:pt idx="8229">
                  <c:v>0.15218870500000001</c:v>
                </c:pt>
                <c:pt idx="8230">
                  <c:v>0.127583749</c:v>
                </c:pt>
                <c:pt idx="8231">
                  <c:v>0.133053221</c:v>
                </c:pt>
                <c:pt idx="8232">
                  <c:v>0.12267568199999999</c:v>
                </c:pt>
                <c:pt idx="8233">
                  <c:v>0.391681628</c:v>
                </c:pt>
                <c:pt idx="8234">
                  <c:v>0.150129017</c:v>
                </c:pt>
                <c:pt idx="8235">
                  <c:v>0.39045013699999997</c:v>
                </c:pt>
                <c:pt idx="8236">
                  <c:v>0.66455233000000002</c:v>
                </c:pt>
                <c:pt idx="8237">
                  <c:v>7.6409666000000001E-2</c:v>
                </c:pt>
                <c:pt idx="8238">
                  <c:v>0.446596718</c:v>
                </c:pt>
                <c:pt idx="8239">
                  <c:v>0.20009242099999999</c:v>
                </c:pt>
                <c:pt idx="8240">
                  <c:v>0.15090673600000001</c:v>
                </c:pt>
                <c:pt idx="8241">
                  <c:v>0.34849596500000002</c:v>
                </c:pt>
                <c:pt idx="8242">
                  <c:v>0.26511738200000001</c:v>
                </c:pt>
                <c:pt idx="8243">
                  <c:v>0.11785477799999999</c:v>
                </c:pt>
                <c:pt idx="8244">
                  <c:v>7.7845617000000006E-2</c:v>
                </c:pt>
                <c:pt idx="8245">
                  <c:v>0.46827133500000001</c:v>
                </c:pt>
                <c:pt idx="8246">
                  <c:v>0.33157389599999998</c:v>
                </c:pt>
                <c:pt idx="8247">
                  <c:v>0.169197861</c:v>
                </c:pt>
                <c:pt idx="8248">
                  <c:v>0.2250499</c:v>
                </c:pt>
                <c:pt idx="8249">
                  <c:v>0.57154129399999998</c:v>
                </c:pt>
                <c:pt idx="8250">
                  <c:v>0.37216904000000001</c:v>
                </c:pt>
                <c:pt idx="8251">
                  <c:v>0.24523973399999999</c:v>
                </c:pt>
                <c:pt idx="8252">
                  <c:v>0.46518324599999999</c:v>
                </c:pt>
                <c:pt idx="8253">
                  <c:v>0.57610431100000004</c:v>
                </c:pt>
                <c:pt idx="8254">
                  <c:v>0.18057142900000001</c:v>
                </c:pt>
                <c:pt idx="8255">
                  <c:v>0.16522136000000001</c:v>
                </c:pt>
                <c:pt idx="8256">
                  <c:v>0.30092592600000001</c:v>
                </c:pt>
                <c:pt idx="8257">
                  <c:v>0.33086053399999998</c:v>
                </c:pt>
                <c:pt idx="8258">
                  <c:v>0.21270066100000001</c:v>
                </c:pt>
                <c:pt idx="8259">
                  <c:v>0.210066163</c:v>
                </c:pt>
                <c:pt idx="8260">
                  <c:v>0.32853470400000001</c:v>
                </c:pt>
                <c:pt idx="8261">
                  <c:v>0.44837980399999999</c:v>
                </c:pt>
                <c:pt idx="8262">
                  <c:v>0.52014651999999995</c:v>
                </c:pt>
                <c:pt idx="8263">
                  <c:v>0.179732739</c:v>
                </c:pt>
                <c:pt idx="8264">
                  <c:v>0.52129297100000005</c:v>
                </c:pt>
                <c:pt idx="8265">
                  <c:v>0.27450563500000003</c:v>
                </c:pt>
                <c:pt idx="8266">
                  <c:v>0.119161304</c:v>
                </c:pt>
                <c:pt idx="8267">
                  <c:v>0.46674937999999999</c:v>
                </c:pt>
                <c:pt idx="8268">
                  <c:v>0.50352198199999998</c:v>
                </c:pt>
                <c:pt idx="8269">
                  <c:v>0.24978146900000001</c:v>
                </c:pt>
                <c:pt idx="8270">
                  <c:v>0.25902777799999999</c:v>
                </c:pt>
                <c:pt idx="8271">
                  <c:v>0.25175973699999998</c:v>
                </c:pt>
                <c:pt idx="8272">
                  <c:v>0.47367161299999999</c:v>
                </c:pt>
                <c:pt idx="8273">
                  <c:v>0.39188576600000002</c:v>
                </c:pt>
                <c:pt idx="8274">
                  <c:v>0.139634801</c:v>
                </c:pt>
                <c:pt idx="8275">
                  <c:v>0.61575239100000001</c:v>
                </c:pt>
                <c:pt idx="8276">
                  <c:v>0.39753832900000002</c:v>
                </c:pt>
                <c:pt idx="8277">
                  <c:v>8.0049010000000004E-2</c:v>
                </c:pt>
                <c:pt idx="8278">
                  <c:v>0.55035705499999998</c:v>
                </c:pt>
                <c:pt idx="8279">
                  <c:v>0.14634659899999999</c:v>
                </c:pt>
                <c:pt idx="8280">
                  <c:v>0.38682394799999997</c:v>
                </c:pt>
                <c:pt idx="8281">
                  <c:v>0.17920209300000001</c:v>
                </c:pt>
                <c:pt idx="8282">
                  <c:v>0.50582182499999995</c:v>
                </c:pt>
                <c:pt idx="8283">
                  <c:v>0.346353523</c:v>
                </c:pt>
                <c:pt idx="8284">
                  <c:v>0.25781637699999999</c:v>
                </c:pt>
                <c:pt idx="8285">
                  <c:v>0.29834401700000002</c:v>
                </c:pt>
                <c:pt idx="8286">
                  <c:v>0.63190184000000005</c:v>
                </c:pt>
                <c:pt idx="8287">
                  <c:v>0.37513007300000001</c:v>
                </c:pt>
                <c:pt idx="8288">
                  <c:v>0.248434238</c:v>
                </c:pt>
                <c:pt idx="8289">
                  <c:v>0.54072790299999995</c:v>
                </c:pt>
                <c:pt idx="8290">
                  <c:v>0.111916063</c:v>
                </c:pt>
                <c:pt idx="8291">
                  <c:v>0.44869877400000002</c:v>
                </c:pt>
                <c:pt idx="8292">
                  <c:v>0.16975857699999999</c:v>
                </c:pt>
                <c:pt idx="8293">
                  <c:v>0.33871915400000002</c:v>
                </c:pt>
                <c:pt idx="8294">
                  <c:v>0.26089225199999999</c:v>
                </c:pt>
                <c:pt idx="8295">
                  <c:v>0.202612563</c:v>
                </c:pt>
                <c:pt idx="8296">
                  <c:v>0.20847866900000001</c:v>
                </c:pt>
                <c:pt idx="8297">
                  <c:v>7.8865979000000003E-2</c:v>
                </c:pt>
                <c:pt idx="8298">
                  <c:v>0.28633879800000001</c:v>
                </c:pt>
                <c:pt idx="8299">
                  <c:v>0.48850235800000003</c:v>
                </c:pt>
                <c:pt idx="8300">
                  <c:v>0.61157279200000003</c:v>
                </c:pt>
                <c:pt idx="8301">
                  <c:v>0.23945616</c:v>
                </c:pt>
                <c:pt idx="8302">
                  <c:v>0.516090936</c:v>
                </c:pt>
                <c:pt idx="8303">
                  <c:v>0.479038405</c:v>
                </c:pt>
                <c:pt idx="8304">
                  <c:v>0.58057727000000003</c:v>
                </c:pt>
                <c:pt idx="8305">
                  <c:v>0.59691358000000005</c:v>
                </c:pt>
                <c:pt idx="8306">
                  <c:v>0.36209417999999999</c:v>
                </c:pt>
                <c:pt idx="8307">
                  <c:v>0.56754278700000005</c:v>
                </c:pt>
                <c:pt idx="8308">
                  <c:v>0.46753246799999998</c:v>
                </c:pt>
                <c:pt idx="8309">
                  <c:v>0.45266626700000001</c:v>
                </c:pt>
                <c:pt idx="8310">
                  <c:v>0.57584182900000003</c:v>
                </c:pt>
                <c:pt idx="8311">
                  <c:v>0.45449065700000002</c:v>
                </c:pt>
                <c:pt idx="8312">
                  <c:v>0.60147957500000004</c:v>
                </c:pt>
                <c:pt idx="8313">
                  <c:v>0.47601475999999998</c:v>
                </c:pt>
                <c:pt idx="8314">
                  <c:v>0.65101674600000004</c:v>
                </c:pt>
                <c:pt idx="8315">
                  <c:v>0.57173317099999998</c:v>
                </c:pt>
                <c:pt idx="8316">
                  <c:v>0.52625368699999997</c:v>
                </c:pt>
                <c:pt idx="8317">
                  <c:v>0.41632047500000002</c:v>
                </c:pt>
                <c:pt idx="8318">
                  <c:v>0.53865259200000004</c:v>
                </c:pt>
                <c:pt idx="8319">
                  <c:v>0.62986813900000005</c:v>
                </c:pt>
                <c:pt idx="8320">
                  <c:v>0.49499705700000002</c:v>
                </c:pt>
                <c:pt idx="8321">
                  <c:v>0.51007299299999997</c:v>
                </c:pt>
                <c:pt idx="8322">
                  <c:v>0.60194963400000001</c:v>
                </c:pt>
                <c:pt idx="8323">
                  <c:v>0.49192650300000001</c:v>
                </c:pt>
                <c:pt idx="8324">
                  <c:v>0.56000000000000005</c:v>
                </c:pt>
                <c:pt idx="8325">
                  <c:v>0.57381150999999997</c:v>
                </c:pt>
                <c:pt idx="8326">
                  <c:v>0.41703910599999999</c:v>
                </c:pt>
                <c:pt idx="8327">
                  <c:v>0.53061224500000004</c:v>
                </c:pt>
                <c:pt idx="8328">
                  <c:v>0.65527448899999996</c:v>
                </c:pt>
                <c:pt idx="8329">
                  <c:v>0.597460989</c:v>
                </c:pt>
                <c:pt idx="8330">
                  <c:v>0.47905759199999998</c:v>
                </c:pt>
                <c:pt idx="8331">
                  <c:v>0.52756528599999997</c:v>
                </c:pt>
                <c:pt idx="8332">
                  <c:v>0.5227446</c:v>
                </c:pt>
                <c:pt idx="8333">
                  <c:v>0.57165313100000004</c:v>
                </c:pt>
                <c:pt idx="8334">
                  <c:v>0.51939825799999995</c:v>
                </c:pt>
                <c:pt idx="8335">
                  <c:v>0.52461578499999995</c:v>
                </c:pt>
                <c:pt idx="8336">
                  <c:v>0.55715705800000004</c:v>
                </c:pt>
                <c:pt idx="8337">
                  <c:v>0.66766766799999999</c:v>
                </c:pt>
                <c:pt idx="8338">
                  <c:v>0.42640636999999998</c:v>
                </c:pt>
                <c:pt idx="8339">
                  <c:v>0.52250247299999997</c:v>
                </c:pt>
                <c:pt idx="8340">
                  <c:v>0.67880713800000003</c:v>
                </c:pt>
                <c:pt idx="8341">
                  <c:v>0.52935737400000005</c:v>
                </c:pt>
                <c:pt idx="8342">
                  <c:v>0.48612153000000002</c:v>
                </c:pt>
                <c:pt idx="8343">
                  <c:v>0.62540716600000001</c:v>
                </c:pt>
                <c:pt idx="8344">
                  <c:v>0.41788856299999999</c:v>
                </c:pt>
                <c:pt idx="8345">
                  <c:v>0.69960668599999998</c:v>
                </c:pt>
                <c:pt idx="8346">
                  <c:v>0.44289765399999997</c:v>
                </c:pt>
                <c:pt idx="8347">
                  <c:v>0.40297004800000003</c:v>
                </c:pt>
                <c:pt idx="8348">
                  <c:v>0.64011127999999995</c:v>
                </c:pt>
                <c:pt idx="8349">
                  <c:v>0.58022147800000001</c:v>
                </c:pt>
                <c:pt idx="8350">
                  <c:v>0.322102426</c:v>
                </c:pt>
                <c:pt idx="8351">
                  <c:v>0.63363821099999995</c:v>
                </c:pt>
                <c:pt idx="8352">
                  <c:v>0.46085595000000001</c:v>
                </c:pt>
                <c:pt idx="8353">
                  <c:v>0.53587786299999995</c:v>
                </c:pt>
                <c:pt idx="8354">
                  <c:v>0.41398672800000003</c:v>
                </c:pt>
                <c:pt idx="8355">
                  <c:v>0.33019587900000003</c:v>
                </c:pt>
                <c:pt idx="8356">
                  <c:v>0.56529471499999995</c:v>
                </c:pt>
                <c:pt idx="8357">
                  <c:v>0.634146341</c:v>
                </c:pt>
                <c:pt idx="8358">
                  <c:v>0.361155273</c:v>
                </c:pt>
                <c:pt idx="8359">
                  <c:v>0.40730067199999997</c:v>
                </c:pt>
                <c:pt idx="8360">
                  <c:v>0.63111111099999995</c:v>
                </c:pt>
                <c:pt idx="8361">
                  <c:v>0.40488173100000002</c:v>
                </c:pt>
                <c:pt idx="8362">
                  <c:v>0.56165473300000002</c:v>
                </c:pt>
                <c:pt idx="8363">
                  <c:v>0.63573977500000001</c:v>
                </c:pt>
                <c:pt idx="8364">
                  <c:v>0.56931100700000004</c:v>
                </c:pt>
                <c:pt idx="8365">
                  <c:v>0.62053445900000004</c:v>
                </c:pt>
                <c:pt idx="8366">
                  <c:v>0.53395061700000002</c:v>
                </c:pt>
                <c:pt idx="8367">
                  <c:v>0.51994680900000001</c:v>
                </c:pt>
                <c:pt idx="8368">
                  <c:v>0.67993177900000001</c:v>
                </c:pt>
                <c:pt idx="8369">
                  <c:v>0.61160714299999996</c:v>
                </c:pt>
                <c:pt idx="8370">
                  <c:v>0.520632133</c:v>
                </c:pt>
                <c:pt idx="8371">
                  <c:v>0.427009156</c:v>
                </c:pt>
                <c:pt idx="8372">
                  <c:v>0.51696770700000005</c:v>
                </c:pt>
                <c:pt idx="8373">
                  <c:v>0.68215297500000005</c:v>
                </c:pt>
                <c:pt idx="8374">
                  <c:v>0.43738750300000001</c:v>
                </c:pt>
                <c:pt idx="8375">
                  <c:v>0.52098445599999998</c:v>
                </c:pt>
                <c:pt idx="8376">
                  <c:v>0.55543113099999997</c:v>
                </c:pt>
                <c:pt idx="8377">
                  <c:v>0.40073626099999998</c:v>
                </c:pt>
                <c:pt idx="8378">
                  <c:v>0.363430584</c:v>
                </c:pt>
                <c:pt idx="8379">
                  <c:v>0.500547046</c:v>
                </c:pt>
                <c:pt idx="8380">
                  <c:v>0.53708298899999996</c:v>
                </c:pt>
                <c:pt idx="8381">
                  <c:v>0.53881541099999997</c:v>
                </c:pt>
                <c:pt idx="8382">
                  <c:v>0.62690951800000005</c:v>
                </c:pt>
                <c:pt idx="8383">
                  <c:v>0.59324480400000001</c:v>
                </c:pt>
                <c:pt idx="8384">
                  <c:v>0.66437742600000005</c:v>
                </c:pt>
                <c:pt idx="8385">
                  <c:v>0.58280620999999999</c:v>
                </c:pt>
                <c:pt idx="8386">
                  <c:v>0.50772254999999999</c:v>
                </c:pt>
                <c:pt idx="8387">
                  <c:v>0.63595505600000002</c:v>
                </c:pt>
                <c:pt idx="8388">
                  <c:v>0.59953366399999997</c:v>
                </c:pt>
                <c:pt idx="8389">
                  <c:v>0.53713968999999995</c:v>
                </c:pt>
                <c:pt idx="8390">
                  <c:v>0.60366361400000002</c:v>
                </c:pt>
                <c:pt idx="8391">
                  <c:v>0.623905826</c:v>
                </c:pt>
                <c:pt idx="8392">
                  <c:v>0.52435112299999997</c:v>
                </c:pt>
                <c:pt idx="8393">
                  <c:v>0.64212740400000001</c:v>
                </c:pt>
                <c:pt idx="8394">
                  <c:v>0.63535911599999995</c:v>
                </c:pt>
                <c:pt idx="8395">
                  <c:v>0.56588419400000001</c:v>
                </c:pt>
                <c:pt idx="8396">
                  <c:v>0.65635738799999999</c:v>
                </c:pt>
                <c:pt idx="8397">
                  <c:v>0.51896024500000004</c:v>
                </c:pt>
                <c:pt idx="8398">
                  <c:v>0.61397984900000002</c:v>
                </c:pt>
                <c:pt idx="8399">
                  <c:v>0.59851180800000003</c:v>
                </c:pt>
                <c:pt idx="8400">
                  <c:v>0.55699063599999998</c:v>
                </c:pt>
                <c:pt idx="8401">
                  <c:v>0.75672913100000005</c:v>
                </c:pt>
                <c:pt idx="8402">
                  <c:v>0.62142135399999998</c:v>
                </c:pt>
                <c:pt idx="8403">
                  <c:v>0.65074024200000002</c:v>
                </c:pt>
                <c:pt idx="8404">
                  <c:v>0.71825262400000001</c:v>
                </c:pt>
                <c:pt idx="8405">
                  <c:v>0.66030410900000003</c:v>
                </c:pt>
                <c:pt idx="8406">
                  <c:v>0.64780088599999996</c:v>
                </c:pt>
                <c:pt idx="8407">
                  <c:v>0.56747967499999996</c:v>
                </c:pt>
                <c:pt idx="8408">
                  <c:v>0.67031838399999999</c:v>
                </c:pt>
                <c:pt idx="8409">
                  <c:v>0.69023801299999998</c:v>
                </c:pt>
                <c:pt idx="8410">
                  <c:v>0.59537760399999995</c:v>
                </c:pt>
                <c:pt idx="8411">
                  <c:v>0.59839893300000002</c:v>
                </c:pt>
                <c:pt idx="8412">
                  <c:v>0.47097156400000001</c:v>
                </c:pt>
                <c:pt idx="8413">
                  <c:v>0.59767054900000005</c:v>
                </c:pt>
                <c:pt idx="8414">
                  <c:v>0.58787289200000004</c:v>
                </c:pt>
                <c:pt idx="8415">
                  <c:v>0.62830378099999995</c:v>
                </c:pt>
                <c:pt idx="8416">
                  <c:v>0.55969436500000003</c:v>
                </c:pt>
                <c:pt idx="8417">
                  <c:v>0.59529411799999998</c:v>
                </c:pt>
                <c:pt idx="8418">
                  <c:v>0.59791205300000005</c:v>
                </c:pt>
                <c:pt idx="8419">
                  <c:v>0.69444444400000005</c:v>
                </c:pt>
                <c:pt idx="8420">
                  <c:v>0.66420664200000001</c:v>
                </c:pt>
                <c:pt idx="8421">
                  <c:v>0.55148182099999998</c:v>
                </c:pt>
                <c:pt idx="8422">
                  <c:v>0.66939443499999995</c:v>
                </c:pt>
                <c:pt idx="8423">
                  <c:v>0.58466353699999996</c:v>
                </c:pt>
                <c:pt idx="8424">
                  <c:v>0.53015384600000004</c:v>
                </c:pt>
                <c:pt idx="8425">
                  <c:v>0.58692767099999998</c:v>
                </c:pt>
                <c:pt idx="8426">
                  <c:v>0.63128317199999995</c:v>
                </c:pt>
                <c:pt idx="8427">
                  <c:v>0.62539086899999996</c:v>
                </c:pt>
                <c:pt idx="8428">
                  <c:v>0.59831081100000005</c:v>
                </c:pt>
                <c:pt idx="8429">
                  <c:v>0.53267873600000004</c:v>
                </c:pt>
                <c:pt idx="8430">
                  <c:v>0.635780699</c:v>
                </c:pt>
                <c:pt idx="8431">
                  <c:v>0.63285863099999995</c:v>
                </c:pt>
                <c:pt idx="8432">
                  <c:v>0.53836595200000004</c:v>
                </c:pt>
                <c:pt idx="8433">
                  <c:v>0.60925619799999997</c:v>
                </c:pt>
                <c:pt idx="8434">
                  <c:v>0.71350799600000003</c:v>
                </c:pt>
                <c:pt idx="8435">
                  <c:v>0.68607422500000004</c:v>
                </c:pt>
                <c:pt idx="8436">
                  <c:v>0.65651727699999995</c:v>
                </c:pt>
                <c:pt idx="8437">
                  <c:v>0.45474006099999997</c:v>
                </c:pt>
                <c:pt idx="8438">
                  <c:v>0.61028460500000004</c:v>
                </c:pt>
                <c:pt idx="8439">
                  <c:v>0.59176552699999996</c:v>
                </c:pt>
                <c:pt idx="8440">
                  <c:v>0.424617197</c:v>
                </c:pt>
                <c:pt idx="8441">
                  <c:v>0.63765112300000004</c:v>
                </c:pt>
                <c:pt idx="8442">
                  <c:v>0.47855187100000002</c:v>
                </c:pt>
                <c:pt idx="8443">
                  <c:v>0.527106466</c:v>
                </c:pt>
                <c:pt idx="8444">
                  <c:v>0.64663618599999995</c:v>
                </c:pt>
                <c:pt idx="8445">
                  <c:v>0.440253383</c:v>
                </c:pt>
                <c:pt idx="8446">
                  <c:v>0.59838969399999997</c:v>
                </c:pt>
                <c:pt idx="8447">
                  <c:v>0.62612612599999995</c:v>
                </c:pt>
                <c:pt idx="8448">
                  <c:v>0.33954912300000001</c:v>
                </c:pt>
                <c:pt idx="8449">
                  <c:v>0.63343749999999999</c:v>
                </c:pt>
                <c:pt idx="8450">
                  <c:v>0.59925210299999998</c:v>
                </c:pt>
                <c:pt idx="8451">
                  <c:v>0.64512119300000004</c:v>
                </c:pt>
                <c:pt idx="8452">
                  <c:v>0.46072589400000002</c:v>
                </c:pt>
                <c:pt idx="8453">
                  <c:v>0.58590704599999999</c:v>
                </c:pt>
                <c:pt idx="8454">
                  <c:v>0.60376775800000004</c:v>
                </c:pt>
                <c:pt idx="8455">
                  <c:v>0.61442101999999998</c:v>
                </c:pt>
                <c:pt idx="8456">
                  <c:v>0.51946508199999997</c:v>
                </c:pt>
                <c:pt idx="8457">
                  <c:v>0.59369144299999999</c:v>
                </c:pt>
                <c:pt idx="8458">
                  <c:v>0.59658068399999997</c:v>
                </c:pt>
                <c:pt idx="8459">
                  <c:v>0.51725200199999999</c:v>
                </c:pt>
                <c:pt idx="8460">
                  <c:v>0.45341435200000002</c:v>
                </c:pt>
                <c:pt idx="8461">
                  <c:v>0.60134486099999995</c:v>
                </c:pt>
                <c:pt idx="8462">
                  <c:v>0.55714721099999998</c:v>
                </c:pt>
                <c:pt idx="8463">
                  <c:v>0.569789082</c:v>
                </c:pt>
                <c:pt idx="8464">
                  <c:v>0.49839134200000001</c:v>
                </c:pt>
                <c:pt idx="8465">
                  <c:v>0.57838179499999998</c:v>
                </c:pt>
                <c:pt idx="8466">
                  <c:v>0.56507162499999997</c:v>
                </c:pt>
                <c:pt idx="8467">
                  <c:v>0.53129506800000004</c:v>
                </c:pt>
                <c:pt idx="8468">
                  <c:v>0.55620572800000001</c:v>
                </c:pt>
                <c:pt idx="8469">
                  <c:v>0.57598196999999995</c:v>
                </c:pt>
                <c:pt idx="8470">
                  <c:v>0.59258104700000003</c:v>
                </c:pt>
                <c:pt idx="8471">
                  <c:v>0.61028684499999997</c:v>
                </c:pt>
                <c:pt idx="8472">
                  <c:v>0.60807679599999997</c:v>
                </c:pt>
                <c:pt idx="8473">
                  <c:v>0.644794953</c:v>
                </c:pt>
                <c:pt idx="8474">
                  <c:v>0.49627228499999998</c:v>
                </c:pt>
                <c:pt idx="8475">
                  <c:v>0.49891270599999998</c:v>
                </c:pt>
                <c:pt idx="8476">
                  <c:v>0.67679102000000002</c:v>
                </c:pt>
                <c:pt idx="8477">
                  <c:v>0.58283828400000004</c:v>
                </c:pt>
                <c:pt idx="8478">
                  <c:v>0.64434755499999996</c:v>
                </c:pt>
                <c:pt idx="8479">
                  <c:v>0.64819117199999998</c:v>
                </c:pt>
                <c:pt idx="8480">
                  <c:v>0.71236471000000001</c:v>
                </c:pt>
                <c:pt idx="8481">
                  <c:v>0.66452854400000005</c:v>
                </c:pt>
                <c:pt idx="8482">
                  <c:v>0.60731211900000004</c:v>
                </c:pt>
                <c:pt idx="8483">
                  <c:v>0.51642901399999996</c:v>
                </c:pt>
                <c:pt idx="8484">
                  <c:v>0.70759075900000001</c:v>
                </c:pt>
                <c:pt idx="8485">
                  <c:v>0.64042695100000002</c:v>
                </c:pt>
                <c:pt idx="8486">
                  <c:v>0.50139968899999998</c:v>
                </c:pt>
                <c:pt idx="8487">
                  <c:v>0.412578995</c:v>
                </c:pt>
                <c:pt idx="8488">
                  <c:v>0.73231170499999998</c:v>
                </c:pt>
                <c:pt idx="8489">
                  <c:v>0.58363817799999995</c:v>
                </c:pt>
                <c:pt idx="8490">
                  <c:v>0.52879236600000001</c:v>
                </c:pt>
                <c:pt idx="8491">
                  <c:v>0.62056850799999996</c:v>
                </c:pt>
                <c:pt idx="8492">
                  <c:v>0.62306136199999995</c:v>
                </c:pt>
                <c:pt idx="8493">
                  <c:v>0.53428761700000005</c:v>
                </c:pt>
                <c:pt idx="8494">
                  <c:v>0.47985781999999999</c:v>
                </c:pt>
                <c:pt idx="8495">
                  <c:v>0.75132275100000001</c:v>
                </c:pt>
                <c:pt idx="8496">
                  <c:v>0.67227456299999999</c:v>
                </c:pt>
                <c:pt idx="8497">
                  <c:v>0.60287081300000001</c:v>
                </c:pt>
                <c:pt idx="8498">
                  <c:v>0.33164219</c:v>
                </c:pt>
                <c:pt idx="8499">
                  <c:v>0.676246334</c:v>
                </c:pt>
                <c:pt idx="8500">
                  <c:v>0.45952242300000001</c:v>
                </c:pt>
                <c:pt idx="8501">
                  <c:v>0.45524161600000002</c:v>
                </c:pt>
                <c:pt idx="8502">
                  <c:v>0.65376044600000005</c:v>
                </c:pt>
                <c:pt idx="8503">
                  <c:v>0.58847497100000001</c:v>
                </c:pt>
                <c:pt idx="8504">
                  <c:v>0.49704308600000002</c:v>
                </c:pt>
                <c:pt idx="8505">
                  <c:v>0.78282687500000003</c:v>
                </c:pt>
                <c:pt idx="8506">
                  <c:v>0.54808242699999998</c:v>
                </c:pt>
                <c:pt idx="8507">
                  <c:v>0.58370904700000004</c:v>
                </c:pt>
                <c:pt idx="8508">
                  <c:v>0.54319880399999998</c:v>
                </c:pt>
                <c:pt idx="8509">
                  <c:v>0.62119895700000005</c:v>
                </c:pt>
                <c:pt idx="8510">
                  <c:v>0.570291777</c:v>
                </c:pt>
                <c:pt idx="8511">
                  <c:v>0.57283680199999998</c:v>
                </c:pt>
                <c:pt idx="8512">
                  <c:v>0.49754204400000002</c:v>
                </c:pt>
                <c:pt idx="8513">
                  <c:v>0.76467611300000005</c:v>
                </c:pt>
                <c:pt idx="8514">
                  <c:v>0.528738555</c:v>
                </c:pt>
                <c:pt idx="8515">
                  <c:v>0.66339066300000005</c:v>
                </c:pt>
                <c:pt idx="8516">
                  <c:v>0.42684132499999999</c:v>
                </c:pt>
                <c:pt idx="8517">
                  <c:v>0.28960038500000002</c:v>
                </c:pt>
                <c:pt idx="8518">
                  <c:v>0.79090161699999995</c:v>
                </c:pt>
                <c:pt idx="8519">
                  <c:v>0.63641425399999996</c:v>
                </c:pt>
                <c:pt idx="8520">
                  <c:v>0.376529477</c:v>
                </c:pt>
                <c:pt idx="8521">
                  <c:v>0.45376574600000003</c:v>
                </c:pt>
                <c:pt idx="8522">
                  <c:v>0.69010201299999996</c:v>
                </c:pt>
                <c:pt idx="8523">
                  <c:v>0.758660844</c:v>
                </c:pt>
                <c:pt idx="8524">
                  <c:v>0.44776119399999997</c:v>
                </c:pt>
                <c:pt idx="8525">
                  <c:v>0.42468884899999998</c:v>
                </c:pt>
                <c:pt idx="8526">
                  <c:v>0.71937765200000003</c:v>
                </c:pt>
                <c:pt idx="8527">
                  <c:v>0.63732681300000005</c:v>
                </c:pt>
                <c:pt idx="8528">
                  <c:v>0.425809822</c:v>
                </c:pt>
                <c:pt idx="8529">
                  <c:v>0.75837451899999997</c:v>
                </c:pt>
                <c:pt idx="8530">
                  <c:v>0.737405906</c:v>
                </c:pt>
                <c:pt idx="8531">
                  <c:v>0.58193041499999998</c:v>
                </c:pt>
                <c:pt idx="8532">
                  <c:v>0.65757661000000001</c:v>
                </c:pt>
                <c:pt idx="8533">
                  <c:v>0.78975363899999995</c:v>
                </c:pt>
                <c:pt idx="8534">
                  <c:v>0.66314888800000005</c:v>
                </c:pt>
                <c:pt idx="8535">
                  <c:v>0.69580120000000001</c:v>
                </c:pt>
                <c:pt idx="8536">
                  <c:v>0.39994734100000001</c:v>
                </c:pt>
                <c:pt idx="8537">
                  <c:v>0.64413752599999996</c:v>
                </c:pt>
                <c:pt idx="8538">
                  <c:v>0.62514898699999999</c:v>
                </c:pt>
                <c:pt idx="8539">
                  <c:v>0.56744704599999995</c:v>
                </c:pt>
                <c:pt idx="8540">
                  <c:v>0.53303964800000003</c:v>
                </c:pt>
                <c:pt idx="8541">
                  <c:v>0.65591707499999996</c:v>
                </c:pt>
                <c:pt idx="8542">
                  <c:v>0.71003375300000005</c:v>
                </c:pt>
                <c:pt idx="8543">
                  <c:v>0.745285843</c:v>
                </c:pt>
                <c:pt idx="8544">
                  <c:v>0.44762159299999998</c:v>
                </c:pt>
                <c:pt idx="8545">
                  <c:v>0.80223880599999997</c:v>
                </c:pt>
                <c:pt idx="8546">
                  <c:v>0.67554179599999997</c:v>
                </c:pt>
                <c:pt idx="8547">
                  <c:v>0.79250295199999998</c:v>
                </c:pt>
                <c:pt idx="8548">
                  <c:v>0.70564263299999996</c:v>
                </c:pt>
                <c:pt idx="8549">
                  <c:v>0.47123210799999998</c:v>
                </c:pt>
                <c:pt idx="8550">
                  <c:v>0.82288918200000005</c:v>
                </c:pt>
                <c:pt idx="8551">
                  <c:v>0.64319396399999995</c:v>
                </c:pt>
                <c:pt idx="8552">
                  <c:v>0.498694517</c:v>
                </c:pt>
                <c:pt idx="8553">
                  <c:v>0.57835019899999995</c:v>
                </c:pt>
                <c:pt idx="8554">
                  <c:v>0.64243027900000005</c:v>
                </c:pt>
                <c:pt idx="8555">
                  <c:v>0.56878721399999999</c:v>
                </c:pt>
                <c:pt idx="8556">
                  <c:v>0.81790540499999997</c:v>
                </c:pt>
                <c:pt idx="8557">
                  <c:v>0.702333333</c:v>
                </c:pt>
                <c:pt idx="8558">
                  <c:v>0.678890306</c:v>
                </c:pt>
                <c:pt idx="8559">
                  <c:v>0.74967907600000006</c:v>
                </c:pt>
                <c:pt idx="8560">
                  <c:v>0.63192488300000005</c:v>
                </c:pt>
                <c:pt idx="8561">
                  <c:v>0.78698423299999998</c:v>
                </c:pt>
                <c:pt idx="8562">
                  <c:v>0.53150505999999997</c:v>
                </c:pt>
                <c:pt idx="8563">
                  <c:v>0.62572107200000004</c:v>
                </c:pt>
                <c:pt idx="8564">
                  <c:v>0.71998624</c:v>
                </c:pt>
                <c:pt idx="8565">
                  <c:v>0.68428277299999996</c:v>
                </c:pt>
                <c:pt idx="8566">
                  <c:v>0.45827725400000002</c:v>
                </c:pt>
                <c:pt idx="8567">
                  <c:v>0.67862069000000003</c:v>
                </c:pt>
                <c:pt idx="8568">
                  <c:v>0.63576881100000004</c:v>
                </c:pt>
                <c:pt idx="8569">
                  <c:v>0.59588336200000003</c:v>
                </c:pt>
                <c:pt idx="8570">
                  <c:v>0.58611482000000004</c:v>
                </c:pt>
                <c:pt idx="8571">
                  <c:v>0.66393136900000005</c:v>
                </c:pt>
                <c:pt idx="8572">
                  <c:v>0.734948343</c:v>
                </c:pt>
                <c:pt idx="8573">
                  <c:v>0.78816311800000005</c:v>
                </c:pt>
                <c:pt idx="8574">
                  <c:v>0.61209068</c:v>
                </c:pt>
                <c:pt idx="8575">
                  <c:v>0.78279725300000003</c:v>
                </c:pt>
                <c:pt idx="8576">
                  <c:v>0.680248619</c:v>
                </c:pt>
                <c:pt idx="8577">
                  <c:v>0.57293127600000004</c:v>
                </c:pt>
                <c:pt idx="8578">
                  <c:v>0.72937062900000005</c:v>
                </c:pt>
                <c:pt idx="8579">
                  <c:v>0.58518005500000003</c:v>
                </c:pt>
                <c:pt idx="8580">
                  <c:v>0.78677230499999995</c:v>
                </c:pt>
                <c:pt idx="8581">
                  <c:v>0.60547008499999999</c:v>
                </c:pt>
                <c:pt idx="8582">
                  <c:v>0.84278438</c:v>
                </c:pt>
                <c:pt idx="8583">
                  <c:v>0.67339387799999995</c:v>
                </c:pt>
                <c:pt idx="8584">
                  <c:v>0.62413358500000005</c:v>
                </c:pt>
                <c:pt idx="8585">
                  <c:v>0.70382645399999999</c:v>
                </c:pt>
                <c:pt idx="8586">
                  <c:v>0.50050083499999998</c:v>
                </c:pt>
                <c:pt idx="8587">
                  <c:v>0.45466534800000002</c:v>
                </c:pt>
                <c:pt idx="8588">
                  <c:v>0.55247399900000005</c:v>
                </c:pt>
                <c:pt idx="8589">
                  <c:v>0.66532382999999995</c:v>
                </c:pt>
                <c:pt idx="8590">
                  <c:v>0.530750308</c:v>
                </c:pt>
                <c:pt idx="8591">
                  <c:v>0.54655747600000004</c:v>
                </c:pt>
                <c:pt idx="8592">
                  <c:v>0.66164942000000004</c:v>
                </c:pt>
                <c:pt idx="8593">
                  <c:v>0.59779077300000005</c:v>
                </c:pt>
                <c:pt idx="8594">
                  <c:v>0.62598425199999996</c:v>
                </c:pt>
                <c:pt idx="8595">
                  <c:v>0.54283965700000003</c:v>
                </c:pt>
                <c:pt idx="8596">
                  <c:v>0.56360140999999997</c:v>
                </c:pt>
                <c:pt idx="8597">
                  <c:v>0.61737523100000002</c:v>
                </c:pt>
                <c:pt idx="8598">
                  <c:v>0.69295958300000005</c:v>
                </c:pt>
                <c:pt idx="8599">
                  <c:v>0.66012186900000003</c:v>
                </c:pt>
                <c:pt idx="8600">
                  <c:v>0.63982102900000004</c:v>
                </c:pt>
                <c:pt idx="8601">
                  <c:v>0.59980867299999996</c:v>
                </c:pt>
                <c:pt idx="8602">
                  <c:v>0.66232430600000003</c:v>
                </c:pt>
                <c:pt idx="8603">
                  <c:v>0.65994623699999999</c:v>
                </c:pt>
                <c:pt idx="8604">
                  <c:v>0.615019011</c:v>
                </c:pt>
                <c:pt idx="8605">
                  <c:v>0.54089279899999998</c:v>
                </c:pt>
                <c:pt idx="8606">
                  <c:v>0.74341429999999997</c:v>
                </c:pt>
                <c:pt idx="8607">
                  <c:v>0.53027278799999999</c:v>
                </c:pt>
                <c:pt idx="8608">
                  <c:v>0.73403532599999999</c:v>
                </c:pt>
                <c:pt idx="8609">
                  <c:v>0.61355605499999999</c:v>
                </c:pt>
                <c:pt idx="8610">
                  <c:v>0.713460231</c:v>
                </c:pt>
                <c:pt idx="8611">
                  <c:v>0.68776930700000005</c:v>
                </c:pt>
                <c:pt idx="8612">
                  <c:v>0.60251968499999997</c:v>
                </c:pt>
                <c:pt idx="8613">
                  <c:v>0.67212543599999997</c:v>
                </c:pt>
                <c:pt idx="8614">
                  <c:v>0.66612324700000003</c:v>
                </c:pt>
                <c:pt idx="8615">
                  <c:v>0.65054452299999999</c:v>
                </c:pt>
                <c:pt idx="8616">
                  <c:v>0.75703994799999996</c:v>
                </c:pt>
                <c:pt idx="8617">
                  <c:v>0.59987838199999999</c:v>
                </c:pt>
                <c:pt idx="8618">
                  <c:v>0.68854003100000005</c:v>
                </c:pt>
                <c:pt idx="8619">
                  <c:v>0.68421052599999999</c:v>
                </c:pt>
                <c:pt idx="8620">
                  <c:v>0.60228270399999995</c:v>
                </c:pt>
                <c:pt idx="8621">
                  <c:v>0.69558309500000004</c:v>
                </c:pt>
                <c:pt idx="8622">
                  <c:v>0.65423932699999998</c:v>
                </c:pt>
                <c:pt idx="8623">
                  <c:v>0.75637041599999999</c:v>
                </c:pt>
                <c:pt idx="8624">
                  <c:v>0.70923998700000002</c:v>
                </c:pt>
                <c:pt idx="8625">
                  <c:v>0.65768194099999999</c:v>
                </c:pt>
                <c:pt idx="8626">
                  <c:v>0.65781440800000002</c:v>
                </c:pt>
                <c:pt idx="8627">
                  <c:v>0.72175273900000003</c:v>
                </c:pt>
                <c:pt idx="8628">
                  <c:v>0.70330002999999996</c:v>
                </c:pt>
                <c:pt idx="8629">
                  <c:v>0.55113636399999999</c:v>
                </c:pt>
                <c:pt idx="8630">
                  <c:v>0.70758234900000005</c:v>
                </c:pt>
                <c:pt idx="8631">
                  <c:v>0.382984818</c:v>
                </c:pt>
                <c:pt idx="8632">
                  <c:v>0.67268122799999996</c:v>
                </c:pt>
                <c:pt idx="8633">
                  <c:v>0.62262386999999997</c:v>
                </c:pt>
                <c:pt idx="8634">
                  <c:v>0.62254749300000001</c:v>
                </c:pt>
                <c:pt idx="8635">
                  <c:v>0.71563980999999999</c:v>
                </c:pt>
                <c:pt idx="8636">
                  <c:v>0.51176290899999999</c:v>
                </c:pt>
                <c:pt idx="8637">
                  <c:v>0.574197281</c:v>
                </c:pt>
                <c:pt idx="8638">
                  <c:v>0.64801500499999998</c:v>
                </c:pt>
                <c:pt idx="8639">
                  <c:v>0.343618058</c:v>
                </c:pt>
                <c:pt idx="8640">
                  <c:v>0.75527039399999996</c:v>
                </c:pt>
                <c:pt idx="8641">
                  <c:v>0.61413843899999998</c:v>
                </c:pt>
                <c:pt idx="8642">
                  <c:v>0.64370546299999998</c:v>
                </c:pt>
                <c:pt idx="8643">
                  <c:v>0.73407364100000005</c:v>
                </c:pt>
                <c:pt idx="8644">
                  <c:v>0.42035652699999998</c:v>
                </c:pt>
                <c:pt idx="8645">
                  <c:v>0.60452616699999995</c:v>
                </c:pt>
                <c:pt idx="8646">
                  <c:v>0.673239437</c:v>
                </c:pt>
                <c:pt idx="8647">
                  <c:v>0.42266139699999999</c:v>
                </c:pt>
                <c:pt idx="8648">
                  <c:v>0.59280958699999997</c:v>
                </c:pt>
                <c:pt idx="8649">
                  <c:v>0.51139638499999995</c:v>
                </c:pt>
                <c:pt idx="8650">
                  <c:v>0.67435240500000004</c:v>
                </c:pt>
                <c:pt idx="8651">
                  <c:v>0.65036674800000005</c:v>
                </c:pt>
                <c:pt idx="8652">
                  <c:v>0.31460674199999999</c:v>
                </c:pt>
                <c:pt idx="8653">
                  <c:v>0.64902998199999995</c:v>
                </c:pt>
                <c:pt idx="8654">
                  <c:v>0.72706681799999995</c:v>
                </c:pt>
                <c:pt idx="8655">
                  <c:v>0.70563674300000001</c:v>
                </c:pt>
                <c:pt idx="8656">
                  <c:v>0.51492063499999996</c:v>
                </c:pt>
                <c:pt idx="8657">
                  <c:v>0.54983922799999996</c:v>
                </c:pt>
                <c:pt idx="8658">
                  <c:v>0.83976029200000002</c:v>
                </c:pt>
                <c:pt idx="8659">
                  <c:v>0.56858692799999999</c:v>
                </c:pt>
                <c:pt idx="8660">
                  <c:v>0.46564885499999997</c:v>
                </c:pt>
                <c:pt idx="8661">
                  <c:v>0.56629076499999997</c:v>
                </c:pt>
                <c:pt idx="8662">
                  <c:v>0.61810219</c:v>
                </c:pt>
                <c:pt idx="8663">
                  <c:v>0.66078040400000004</c:v>
                </c:pt>
                <c:pt idx="8664">
                  <c:v>0.76776649699999999</c:v>
                </c:pt>
                <c:pt idx="8665">
                  <c:v>0.63535188200000003</c:v>
                </c:pt>
                <c:pt idx="8666">
                  <c:v>0.79405707599999997</c:v>
                </c:pt>
                <c:pt idx="8667">
                  <c:v>0.67983301200000001</c:v>
                </c:pt>
                <c:pt idx="8668">
                  <c:v>0.81391637400000005</c:v>
                </c:pt>
                <c:pt idx="8669">
                  <c:v>0.49912617999999997</c:v>
                </c:pt>
                <c:pt idx="8670">
                  <c:v>0.595730706</c:v>
                </c:pt>
                <c:pt idx="8671">
                  <c:v>0.73982416200000001</c:v>
                </c:pt>
                <c:pt idx="8672">
                  <c:v>0.69085487099999998</c:v>
                </c:pt>
                <c:pt idx="8673">
                  <c:v>0.634657837</c:v>
                </c:pt>
                <c:pt idx="8674">
                  <c:v>0.66763472099999999</c:v>
                </c:pt>
                <c:pt idx="8675">
                  <c:v>0.49319507499999998</c:v>
                </c:pt>
                <c:pt idx="8676">
                  <c:v>0.84193121699999995</c:v>
                </c:pt>
                <c:pt idx="8677">
                  <c:v>0.75422582800000004</c:v>
                </c:pt>
                <c:pt idx="8678">
                  <c:v>0.43546488799999999</c:v>
                </c:pt>
                <c:pt idx="8679">
                  <c:v>0.87714663100000001</c:v>
                </c:pt>
                <c:pt idx="8680">
                  <c:v>0.68517264700000002</c:v>
                </c:pt>
                <c:pt idx="8681">
                  <c:v>0.71536441200000001</c:v>
                </c:pt>
                <c:pt idx="8682">
                  <c:v>0.67072789799999999</c:v>
                </c:pt>
                <c:pt idx="8683">
                  <c:v>0.47904761899999998</c:v>
                </c:pt>
                <c:pt idx="8684">
                  <c:v>0.64493889100000001</c:v>
                </c:pt>
                <c:pt idx="8685">
                  <c:v>0.66089034999999996</c:v>
                </c:pt>
                <c:pt idx="8686">
                  <c:v>0.71503876</c:v>
                </c:pt>
                <c:pt idx="8687">
                  <c:v>0.73692403500000003</c:v>
                </c:pt>
                <c:pt idx="8688">
                  <c:v>0.81612172199999999</c:v>
                </c:pt>
                <c:pt idx="8689">
                  <c:v>0.71003605800000003</c:v>
                </c:pt>
                <c:pt idx="8690">
                  <c:v>0.82747415099999999</c:v>
                </c:pt>
                <c:pt idx="8691">
                  <c:v>0.63894643399999995</c:v>
                </c:pt>
                <c:pt idx="8692">
                  <c:v>0.83830038399999995</c:v>
                </c:pt>
                <c:pt idx="8693">
                  <c:v>0.779098701</c:v>
                </c:pt>
                <c:pt idx="8694">
                  <c:v>0.556799563</c:v>
                </c:pt>
                <c:pt idx="8695">
                  <c:v>0.66086468300000001</c:v>
                </c:pt>
                <c:pt idx="8696">
                  <c:v>0.75627440000000001</c:v>
                </c:pt>
                <c:pt idx="8697">
                  <c:v>0.67526511899999997</c:v>
                </c:pt>
                <c:pt idx="8698">
                  <c:v>0.77803203700000001</c:v>
                </c:pt>
                <c:pt idx="8699">
                  <c:v>0.64211136899999999</c:v>
                </c:pt>
                <c:pt idx="8700">
                  <c:v>0.797422835</c:v>
                </c:pt>
                <c:pt idx="8701">
                  <c:v>0.87036487699999998</c:v>
                </c:pt>
                <c:pt idx="8702">
                  <c:v>0.56640305400000002</c:v>
                </c:pt>
                <c:pt idx="8703">
                  <c:v>0.84231354599999997</c:v>
                </c:pt>
                <c:pt idx="8704">
                  <c:v>0.88756492499999995</c:v>
                </c:pt>
                <c:pt idx="8705">
                  <c:v>0.54856013599999998</c:v>
                </c:pt>
                <c:pt idx="8706">
                  <c:v>0.78715890899999996</c:v>
                </c:pt>
                <c:pt idx="8707">
                  <c:v>0.82664117299999995</c:v>
                </c:pt>
                <c:pt idx="8708">
                  <c:v>0.65360303399999997</c:v>
                </c:pt>
                <c:pt idx="8709">
                  <c:v>0.73126022899999998</c:v>
                </c:pt>
                <c:pt idx="8710">
                  <c:v>0.81286933699999997</c:v>
                </c:pt>
                <c:pt idx="8711">
                  <c:v>0.84526938200000001</c:v>
                </c:pt>
                <c:pt idx="8712">
                  <c:v>0.78209855800000005</c:v>
                </c:pt>
                <c:pt idx="8713">
                  <c:v>0.45928829900000001</c:v>
                </c:pt>
                <c:pt idx="8714">
                  <c:v>0.86893704900000002</c:v>
                </c:pt>
                <c:pt idx="8715">
                  <c:v>0.79047938299999998</c:v>
                </c:pt>
                <c:pt idx="8716">
                  <c:v>0.83670195700000005</c:v>
                </c:pt>
                <c:pt idx="8717">
                  <c:v>0.408163265</c:v>
                </c:pt>
                <c:pt idx="8718">
                  <c:v>0.78552717699999997</c:v>
                </c:pt>
                <c:pt idx="8719">
                  <c:v>0.83911965300000002</c:v>
                </c:pt>
                <c:pt idx="8720">
                  <c:v>0.51467473500000005</c:v>
                </c:pt>
                <c:pt idx="8721">
                  <c:v>0.85750394900000004</c:v>
                </c:pt>
                <c:pt idx="8722">
                  <c:v>0.39310553399999998</c:v>
                </c:pt>
                <c:pt idx="8723">
                  <c:v>0.53482508699999998</c:v>
                </c:pt>
                <c:pt idx="8724">
                  <c:v>0.78950598299999997</c:v>
                </c:pt>
                <c:pt idx="8725">
                  <c:v>0.37095363100000001</c:v>
                </c:pt>
                <c:pt idx="8726">
                  <c:v>0.78030529800000004</c:v>
                </c:pt>
                <c:pt idx="8727">
                  <c:v>0.82397959200000004</c:v>
                </c:pt>
                <c:pt idx="8728">
                  <c:v>0.328104228</c:v>
                </c:pt>
                <c:pt idx="8729">
                  <c:v>0.85349424600000001</c:v>
                </c:pt>
                <c:pt idx="8730">
                  <c:v>0.40319031900000002</c:v>
                </c:pt>
                <c:pt idx="8731">
                  <c:v>0.41343600600000002</c:v>
                </c:pt>
                <c:pt idx="8732">
                  <c:v>0.32283259600000003</c:v>
                </c:pt>
                <c:pt idx="8733">
                  <c:v>0.84027971999999995</c:v>
                </c:pt>
                <c:pt idx="8734">
                  <c:v>0.64858692500000004</c:v>
                </c:pt>
                <c:pt idx="8735">
                  <c:v>0.73888576299999997</c:v>
                </c:pt>
                <c:pt idx="8736">
                  <c:v>0.237152168</c:v>
                </c:pt>
                <c:pt idx="8737">
                  <c:v>0.74051191500000002</c:v>
                </c:pt>
                <c:pt idx="8738">
                  <c:v>0.245921898</c:v>
                </c:pt>
                <c:pt idx="8739">
                  <c:v>0.74763231200000002</c:v>
                </c:pt>
                <c:pt idx="8740">
                  <c:v>0.39202309099999999</c:v>
                </c:pt>
                <c:pt idx="8741">
                  <c:v>0.61689587400000001</c:v>
                </c:pt>
                <c:pt idx="8742">
                  <c:v>0.36273513000000002</c:v>
                </c:pt>
                <c:pt idx="8743">
                  <c:v>0.55637379399999998</c:v>
                </c:pt>
                <c:pt idx="8744">
                  <c:v>0.76043360400000004</c:v>
                </c:pt>
                <c:pt idx="8745">
                  <c:v>0.59887150600000005</c:v>
                </c:pt>
                <c:pt idx="8746">
                  <c:v>0.34375757600000001</c:v>
                </c:pt>
                <c:pt idx="8747">
                  <c:v>0.65704863999999996</c:v>
                </c:pt>
                <c:pt idx="8748">
                  <c:v>0.30295801500000002</c:v>
                </c:pt>
                <c:pt idx="8749">
                  <c:v>0.61680092099999995</c:v>
                </c:pt>
                <c:pt idx="8750">
                  <c:v>0.28305631399999998</c:v>
                </c:pt>
                <c:pt idx="8751">
                  <c:v>0.66783688900000004</c:v>
                </c:pt>
                <c:pt idx="8752">
                  <c:v>0.75563159400000002</c:v>
                </c:pt>
                <c:pt idx="8753">
                  <c:v>0.46704331500000001</c:v>
                </c:pt>
                <c:pt idx="8754">
                  <c:v>0.53453536800000001</c:v>
                </c:pt>
                <c:pt idx="8755">
                  <c:v>0.444193275</c:v>
                </c:pt>
                <c:pt idx="8756">
                  <c:v>2.4014922000000001E-2</c:v>
                </c:pt>
                <c:pt idx="8757">
                  <c:v>0.53445964099999999</c:v>
                </c:pt>
                <c:pt idx="8758">
                  <c:v>0.51043077800000003</c:v>
                </c:pt>
                <c:pt idx="8759">
                  <c:v>0.27482740300000003</c:v>
                </c:pt>
                <c:pt idx="8760">
                  <c:v>0.43972028000000002</c:v>
                </c:pt>
                <c:pt idx="8761">
                  <c:v>0.29419813900000003</c:v>
                </c:pt>
                <c:pt idx="8762">
                  <c:v>0.427763642</c:v>
                </c:pt>
                <c:pt idx="8763">
                  <c:v>9.0661585000000003E-2</c:v>
                </c:pt>
                <c:pt idx="8764">
                  <c:v>0.34935718300000002</c:v>
                </c:pt>
                <c:pt idx="8765">
                  <c:v>2.3615634999999999E-2</c:v>
                </c:pt>
                <c:pt idx="8766">
                  <c:v>0.36316903499999997</c:v>
                </c:pt>
                <c:pt idx="8767">
                  <c:v>7.8086335000000007E-2</c:v>
                </c:pt>
                <c:pt idx="8768">
                  <c:v>0.10406370099999999</c:v>
                </c:pt>
                <c:pt idx="8769">
                  <c:v>0.394584728</c:v>
                </c:pt>
                <c:pt idx="8770">
                  <c:v>3.4787409999999998E-2</c:v>
                </c:pt>
                <c:pt idx="8771">
                  <c:v>7.1666667000000003E-2</c:v>
                </c:pt>
                <c:pt idx="8772">
                  <c:v>0.29535365499999999</c:v>
                </c:pt>
                <c:pt idx="8773">
                  <c:v>5.1575132000000003E-2</c:v>
                </c:pt>
                <c:pt idx="8774">
                  <c:v>0.27683780600000002</c:v>
                </c:pt>
                <c:pt idx="8775">
                  <c:v>3.503099E-3</c:v>
                </c:pt>
                <c:pt idx="8776">
                  <c:v>8.9939463999999997E-2</c:v>
                </c:pt>
                <c:pt idx="8777">
                  <c:v>0.243880861</c:v>
                </c:pt>
                <c:pt idx="8778">
                  <c:v>2.1447720000000001E-3</c:v>
                </c:pt>
                <c:pt idx="8779">
                  <c:v>5.8190300000000004E-4</c:v>
                </c:pt>
                <c:pt idx="8780">
                  <c:v>0.152948219</c:v>
                </c:pt>
                <c:pt idx="8781">
                  <c:v>3.3182903999999999E-2</c:v>
                </c:pt>
                <c:pt idx="8782">
                  <c:v>4.1762014E-2</c:v>
                </c:pt>
                <c:pt idx="8783">
                  <c:v>0.18416523200000001</c:v>
                </c:pt>
                <c:pt idx="8784">
                  <c:v>0.15939115500000001</c:v>
                </c:pt>
                <c:pt idx="8785">
                  <c:v>6.2805872999999998E-2</c:v>
                </c:pt>
                <c:pt idx="8786">
                  <c:v>8.2274985999999994E-2</c:v>
                </c:pt>
                <c:pt idx="8787">
                  <c:v>1.2137202999999999E-2</c:v>
                </c:pt>
                <c:pt idx="8788">
                  <c:v>0</c:v>
                </c:pt>
                <c:pt idx="8789">
                  <c:v>2.9258098E-2</c:v>
                </c:pt>
                <c:pt idx="8790">
                  <c:v>1.4379085E-2</c:v>
                </c:pt>
                <c:pt idx="8791">
                  <c:v>7.1134303999999995E-2</c:v>
                </c:pt>
                <c:pt idx="8792">
                  <c:v>4.7774699999999998E-3</c:v>
                </c:pt>
                <c:pt idx="8793">
                  <c:v>1.0923535E-2</c:v>
                </c:pt>
                <c:pt idx="8794">
                  <c:v>0.119324182</c:v>
                </c:pt>
                <c:pt idx="8795">
                  <c:v>8.7870619999999997E-2</c:v>
                </c:pt>
                <c:pt idx="8796">
                  <c:v>0</c:v>
                </c:pt>
                <c:pt idx="8797">
                  <c:v>0</c:v>
                </c:pt>
                <c:pt idx="8798">
                  <c:v>6.2996293999999994E-2</c:v>
                </c:pt>
                <c:pt idx="8799">
                  <c:v>0</c:v>
                </c:pt>
                <c:pt idx="8800">
                  <c:v>0</c:v>
                </c:pt>
                <c:pt idx="8801">
                  <c:v>0.16544766699999999</c:v>
                </c:pt>
                <c:pt idx="8802">
                  <c:v>2.5746699999999999E-4</c:v>
                </c:pt>
                <c:pt idx="8803">
                  <c:v>1.5671642E-2</c:v>
                </c:pt>
                <c:pt idx="8804">
                  <c:v>0</c:v>
                </c:pt>
                <c:pt idx="8805">
                  <c:v>4.1644701999999999E-2</c:v>
                </c:pt>
                <c:pt idx="8806">
                  <c:v>0</c:v>
                </c:pt>
                <c:pt idx="8807">
                  <c:v>2.6089199999999998E-4</c:v>
                </c:pt>
                <c:pt idx="8808">
                  <c:v>0.157267673</c:v>
                </c:pt>
                <c:pt idx="8809">
                  <c:v>0</c:v>
                </c:pt>
                <c:pt idx="8810">
                  <c:v>0</c:v>
                </c:pt>
                <c:pt idx="8811">
                  <c:v>1.3448607E-2</c:v>
                </c:pt>
                <c:pt idx="8812">
                  <c:v>0</c:v>
                </c:pt>
                <c:pt idx="8813">
                  <c:v>0</c:v>
                </c:pt>
                <c:pt idx="8814">
                  <c:v>0</c:v>
                </c:pt>
                <c:pt idx="8815">
                  <c:v>1.4198218E-2</c:v>
                </c:pt>
                <c:pt idx="8816">
                  <c:v>3.8257799000000002E-2</c:v>
                </c:pt>
                <c:pt idx="8817">
                  <c:v>0</c:v>
                </c:pt>
                <c:pt idx="8818">
                  <c:v>0</c:v>
                </c:pt>
                <c:pt idx="8819">
                  <c:v>0.147225368</c:v>
                </c:pt>
                <c:pt idx="8820">
                  <c:v>0</c:v>
                </c:pt>
                <c:pt idx="8821">
                  <c:v>0</c:v>
                </c:pt>
                <c:pt idx="8822">
                  <c:v>0</c:v>
                </c:pt>
                <c:pt idx="8823">
                  <c:v>0</c:v>
                </c:pt>
                <c:pt idx="8824">
                  <c:v>0</c:v>
                </c:pt>
                <c:pt idx="8825">
                  <c:v>0</c:v>
                </c:pt>
                <c:pt idx="8826">
                  <c:v>0</c:v>
                </c:pt>
                <c:pt idx="8827">
                  <c:v>0</c:v>
                </c:pt>
                <c:pt idx="8828">
                  <c:v>0</c:v>
                </c:pt>
                <c:pt idx="8829">
                  <c:v>0</c:v>
                </c:pt>
                <c:pt idx="8830">
                  <c:v>2.7625987000000001E-2</c:v>
                </c:pt>
                <c:pt idx="8831">
                  <c:v>0</c:v>
                </c:pt>
                <c:pt idx="8832">
                  <c:v>0</c:v>
                </c:pt>
                <c:pt idx="8833">
                  <c:v>4.9824149999999996E-3</c:v>
                </c:pt>
                <c:pt idx="8834">
                  <c:v>0</c:v>
                </c:pt>
                <c:pt idx="8835">
                  <c:v>0</c:v>
                </c:pt>
                <c:pt idx="8836">
                  <c:v>0</c:v>
                </c:pt>
                <c:pt idx="8837">
                  <c:v>0</c:v>
                </c:pt>
                <c:pt idx="8838">
                  <c:v>7.9580087999999993E-2</c:v>
                </c:pt>
                <c:pt idx="8839">
                  <c:v>0</c:v>
                </c:pt>
                <c:pt idx="8840">
                  <c:v>0</c:v>
                </c:pt>
                <c:pt idx="8841">
                  <c:v>2.7501656999999999E-2</c:v>
                </c:pt>
                <c:pt idx="8842">
                  <c:v>0</c:v>
                </c:pt>
                <c:pt idx="8843">
                  <c:v>0</c:v>
                </c:pt>
                <c:pt idx="8844">
                  <c:v>3.1159652999999999E-2</c:v>
                </c:pt>
                <c:pt idx="8845">
                  <c:v>0</c:v>
                </c:pt>
                <c:pt idx="8846">
                  <c:v>5.1183620000000004E-3</c:v>
                </c:pt>
                <c:pt idx="8847">
                  <c:v>3.3913565E-2</c:v>
                </c:pt>
                <c:pt idx="8848">
                  <c:v>0</c:v>
                </c:pt>
                <c:pt idx="8849">
                  <c:v>0.118046133</c:v>
                </c:pt>
                <c:pt idx="8850">
                  <c:v>1.4925373E-2</c:v>
                </c:pt>
                <c:pt idx="8851">
                  <c:v>0</c:v>
                </c:pt>
                <c:pt idx="8852">
                  <c:v>0.12503947000000001</c:v>
                </c:pt>
                <c:pt idx="8853">
                  <c:v>5.2472858999999997E-2</c:v>
                </c:pt>
                <c:pt idx="8854">
                  <c:v>3.1470776999999998E-2</c:v>
                </c:pt>
                <c:pt idx="8855">
                  <c:v>9.5446038999999996E-2</c:v>
                </c:pt>
                <c:pt idx="8856">
                  <c:v>2.3913677000000001E-2</c:v>
                </c:pt>
                <c:pt idx="8857">
                  <c:v>0.160548995</c:v>
                </c:pt>
                <c:pt idx="8858">
                  <c:v>0.181034483</c:v>
                </c:pt>
                <c:pt idx="8859">
                  <c:v>1.3685551000000001E-2</c:v>
                </c:pt>
                <c:pt idx="8860">
                  <c:v>0.108238124</c:v>
                </c:pt>
                <c:pt idx="8861">
                  <c:v>0.121238426</c:v>
                </c:pt>
                <c:pt idx="8862">
                  <c:v>6.1852932999999999E-2</c:v>
                </c:pt>
                <c:pt idx="8863">
                  <c:v>7.8345070000000003E-2</c:v>
                </c:pt>
                <c:pt idx="8864">
                  <c:v>2.4867725E-2</c:v>
                </c:pt>
                <c:pt idx="8865">
                  <c:v>9.4312246000000002E-2</c:v>
                </c:pt>
                <c:pt idx="8866">
                  <c:v>0.16123595499999999</c:v>
                </c:pt>
                <c:pt idx="8867">
                  <c:v>0.11158675799999999</c:v>
                </c:pt>
                <c:pt idx="8868">
                  <c:v>7.7493817000000007E-2</c:v>
                </c:pt>
                <c:pt idx="8869">
                  <c:v>6.1051004999999998E-2</c:v>
                </c:pt>
                <c:pt idx="8870">
                  <c:v>0.18235596700000001</c:v>
                </c:pt>
                <c:pt idx="8871">
                  <c:v>8.8671255000000004E-2</c:v>
                </c:pt>
                <c:pt idx="8872">
                  <c:v>8.6859064E-2</c:v>
                </c:pt>
                <c:pt idx="8873">
                  <c:v>0.113296617</c:v>
                </c:pt>
                <c:pt idx="8874">
                  <c:v>9.0032154000000003E-2</c:v>
                </c:pt>
                <c:pt idx="8875">
                  <c:v>0.22968106999999999</c:v>
                </c:pt>
                <c:pt idx="8876">
                  <c:v>5.9219032999999997E-2</c:v>
                </c:pt>
                <c:pt idx="8877">
                  <c:v>0.19584352099999999</c:v>
                </c:pt>
                <c:pt idx="8878">
                  <c:v>0.108302354</c:v>
                </c:pt>
                <c:pt idx="8879">
                  <c:v>0.13879907599999999</c:v>
                </c:pt>
                <c:pt idx="8880">
                  <c:v>0.216009852</c:v>
                </c:pt>
                <c:pt idx="8881">
                  <c:v>0.201354062</c:v>
                </c:pt>
                <c:pt idx="8882">
                  <c:v>0.180327869</c:v>
                </c:pt>
                <c:pt idx="8883">
                  <c:v>6.7472793000000003E-2</c:v>
                </c:pt>
                <c:pt idx="8884">
                  <c:v>0.10609816599999999</c:v>
                </c:pt>
                <c:pt idx="8885">
                  <c:v>0.11008111199999999</c:v>
                </c:pt>
                <c:pt idx="8886">
                  <c:v>4.6616540999999997E-2</c:v>
                </c:pt>
                <c:pt idx="8887">
                  <c:v>1.3960113999999999E-2</c:v>
                </c:pt>
                <c:pt idx="8888">
                  <c:v>8.9597781000000001E-2</c:v>
                </c:pt>
                <c:pt idx="8889">
                  <c:v>1.6531240999999999E-2</c:v>
                </c:pt>
                <c:pt idx="8890">
                  <c:v>0.11516034999999999</c:v>
                </c:pt>
                <c:pt idx="8891">
                  <c:v>0</c:v>
                </c:pt>
                <c:pt idx="8892">
                  <c:v>0.113062569</c:v>
                </c:pt>
                <c:pt idx="8893">
                  <c:v>3.4942255999999998E-2</c:v>
                </c:pt>
                <c:pt idx="8894">
                  <c:v>1.0423905000000001E-2</c:v>
                </c:pt>
                <c:pt idx="8895">
                  <c:v>2.7459954000000002E-2</c:v>
                </c:pt>
                <c:pt idx="8896">
                  <c:v>0.14831349199999999</c:v>
                </c:pt>
                <c:pt idx="8897">
                  <c:v>6.4759369999999997E-2</c:v>
                </c:pt>
                <c:pt idx="8898">
                  <c:v>0</c:v>
                </c:pt>
                <c:pt idx="8899">
                  <c:v>0.27506631300000001</c:v>
                </c:pt>
                <c:pt idx="8900">
                  <c:v>6.9147765E-2</c:v>
                </c:pt>
                <c:pt idx="8901">
                  <c:v>6.1883408000000001E-2</c:v>
                </c:pt>
                <c:pt idx="8902">
                  <c:v>3.1325300000000001E-3</c:v>
                </c:pt>
                <c:pt idx="8903">
                  <c:v>0.24564503900000001</c:v>
                </c:pt>
                <c:pt idx="8904">
                  <c:v>9.1143765000000002E-2</c:v>
                </c:pt>
                <c:pt idx="8905">
                  <c:v>0</c:v>
                </c:pt>
                <c:pt idx="8906">
                  <c:v>6.5878378000000001E-2</c:v>
                </c:pt>
                <c:pt idx="8907">
                  <c:v>0.17361400599999999</c:v>
                </c:pt>
                <c:pt idx="8908">
                  <c:v>0.104186952</c:v>
                </c:pt>
                <c:pt idx="8909">
                  <c:v>4.2071929000000001E-2</c:v>
                </c:pt>
                <c:pt idx="8910">
                  <c:v>1.9212745999999999E-2</c:v>
                </c:pt>
                <c:pt idx="8911">
                  <c:v>0.28138528099999999</c:v>
                </c:pt>
                <c:pt idx="8912">
                  <c:v>0.111899453</c:v>
                </c:pt>
                <c:pt idx="8913">
                  <c:v>6.7432569999999999E-3</c:v>
                </c:pt>
                <c:pt idx="8914">
                  <c:v>0.18254390600000001</c:v>
                </c:pt>
                <c:pt idx="8915">
                  <c:v>0.13233677699999999</c:v>
                </c:pt>
                <c:pt idx="8916">
                  <c:v>1.0945274E-2</c:v>
                </c:pt>
                <c:pt idx="8917">
                  <c:v>0.12997563000000001</c:v>
                </c:pt>
                <c:pt idx="8918">
                  <c:v>0.198257081</c:v>
                </c:pt>
                <c:pt idx="8919">
                  <c:v>0.106516562</c:v>
                </c:pt>
                <c:pt idx="8920">
                  <c:v>0</c:v>
                </c:pt>
                <c:pt idx="8921">
                  <c:v>6.8527919000000007E-2</c:v>
                </c:pt>
                <c:pt idx="8922">
                  <c:v>0.26392823399999998</c:v>
                </c:pt>
                <c:pt idx="8923">
                  <c:v>6.8556918999999994E-2</c:v>
                </c:pt>
                <c:pt idx="8924">
                  <c:v>2.2815420000000001E-3</c:v>
                </c:pt>
                <c:pt idx="8925">
                  <c:v>0.230415922</c:v>
                </c:pt>
                <c:pt idx="8926">
                  <c:v>0.17096446700000001</c:v>
                </c:pt>
                <c:pt idx="8927">
                  <c:v>8.1247255000000004E-2</c:v>
                </c:pt>
                <c:pt idx="8928">
                  <c:v>1.6102470000000001E-2</c:v>
                </c:pt>
                <c:pt idx="8929">
                  <c:v>9.2085614999999996E-2</c:v>
                </c:pt>
                <c:pt idx="8930">
                  <c:v>0.22558779900000001</c:v>
                </c:pt>
                <c:pt idx="8931">
                  <c:v>9.0714133000000002E-2</c:v>
                </c:pt>
                <c:pt idx="8932">
                  <c:v>1.4479215E-2</c:v>
                </c:pt>
                <c:pt idx="8933">
                  <c:v>0.16202683800000001</c:v>
                </c:pt>
                <c:pt idx="8934">
                  <c:v>0.263224181</c:v>
                </c:pt>
                <c:pt idx="8935">
                  <c:v>3.5800571000000003E-2</c:v>
                </c:pt>
                <c:pt idx="8936">
                  <c:v>5.7743785999999998E-2</c:v>
                </c:pt>
                <c:pt idx="8937">
                  <c:v>0.10114806</c:v>
                </c:pt>
                <c:pt idx="8938">
                  <c:v>0.45402663300000001</c:v>
                </c:pt>
                <c:pt idx="8939">
                  <c:v>8.9421158000000001E-2</c:v>
                </c:pt>
                <c:pt idx="8940">
                  <c:v>0.123817359</c:v>
                </c:pt>
                <c:pt idx="8941">
                  <c:v>0.23242042900000001</c:v>
                </c:pt>
                <c:pt idx="8942">
                  <c:v>0.13577947500000001</c:v>
                </c:pt>
                <c:pt idx="8943">
                  <c:v>0.14575149900000001</c:v>
                </c:pt>
                <c:pt idx="8944">
                  <c:v>0.119922631</c:v>
                </c:pt>
                <c:pt idx="8945">
                  <c:v>0.36002315299999998</c:v>
                </c:pt>
                <c:pt idx="8946">
                  <c:v>6.9351670000000004E-2</c:v>
                </c:pt>
                <c:pt idx="8947">
                  <c:v>0.14673599100000001</c:v>
                </c:pt>
                <c:pt idx="8948">
                  <c:v>0.12894350700000001</c:v>
                </c:pt>
                <c:pt idx="8949">
                  <c:v>0.108344174</c:v>
                </c:pt>
                <c:pt idx="8950">
                  <c:v>8.8400000000000006E-2</c:v>
                </c:pt>
                <c:pt idx="8951">
                  <c:v>0.109885782</c:v>
                </c:pt>
                <c:pt idx="8952">
                  <c:v>5.9273065999999999E-2</c:v>
                </c:pt>
                <c:pt idx="8953">
                  <c:v>0.17564360100000001</c:v>
                </c:pt>
                <c:pt idx="8954">
                  <c:v>4.8025218000000001E-2</c:v>
                </c:pt>
                <c:pt idx="8955">
                  <c:v>0.12196652700000001</c:v>
                </c:pt>
                <c:pt idx="8956">
                  <c:v>0.164148352</c:v>
                </c:pt>
                <c:pt idx="8957">
                  <c:v>7.2389381000000003E-2</c:v>
                </c:pt>
                <c:pt idx="8958">
                  <c:v>4.2937037999999997E-2</c:v>
                </c:pt>
                <c:pt idx="8959">
                  <c:v>9.4894700000000001E-4</c:v>
                </c:pt>
                <c:pt idx="8960">
                  <c:v>0.179593373</c:v>
                </c:pt>
                <c:pt idx="8961">
                  <c:v>0.119441165</c:v>
                </c:pt>
                <c:pt idx="8962">
                  <c:v>5.8265077999999998E-2</c:v>
                </c:pt>
                <c:pt idx="8963">
                  <c:v>1.411667E-2</c:v>
                </c:pt>
                <c:pt idx="8964">
                  <c:v>3.3756950000000001E-2</c:v>
                </c:pt>
                <c:pt idx="8965">
                  <c:v>0.24203307800000001</c:v>
                </c:pt>
                <c:pt idx="8966">
                  <c:v>0.159578777</c:v>
                </c:pt>
                <c:pt idx="8967">
                  <c:v>0.19404186800000001</c:v>
                </c:pt>
                <c:pt idx="8968">
                  <c:v>2.9109948E-2</c:v>
                </c:pt>
                <c:pt idx="8969">
                  <c:v>4.1127349000000001E-2</c:v>
                </c:pt>
                <c:pt idx="8970">
                  <c:v>8.6808339999999998E-2</c:v>
                </c:pt>
                <c:pt idx="8971">
                  <c:v>2.0919676000000002E-2</c:v>
                </c:pt>
                <c:pt idx="8972">
                  <c:v>6.7233697999999995E-2</c:v>
                </c:pt>
                <c:pt idx="8973">
                  <c:v>6.8322981000000005E-2</c:v>
                </c:pt>
                <c:pt idx="8974">
                  <c:v>1.2778236E-2</c:v>
                </c:pt>
                <c:pt idx="8975">
                  <c:v>2.4057739000000002E-2</c:v>
                </c:pt>
                <c:pt idx="8976">
                  <c:v>0.117836316</c:v>
                </c:pt>
                <c:pt idx="8977">
                  <c:v>0</c:v>
                </c:pt>
                <c:pt idx="8978">
                  <c:v>4.0621266000000003E-2</c:v>
                </c:pt>
                <c:pt idx="8979">
                  <c:v>2.3157470999999999E-2</c:v>
                </c:pt>
                <c:pt idx="8980">
                  <c:v>5.4099040000000001E-3</c:v>
                </c:pt>
                <c:pt idx="8981">
                  <c:v>0.13956666000000001</c:v>
                </c:pt>
                <c:pt idx="8982">
                  <c:v>1.5142213999999999E-2</c:v>
                </c:pt>
                <c:pt idx="8983">
                  <c:v>9.8039219999999996E-3</c:v>
                </c:pt>
                <c:pt idx="8984">
                  <c:v>3.0832679000000002E-2</c:v>
                </c:pt>
                <c:pt idx="8985">
                  <c:v>1.7553902E-2</c:v>
                </c:pt>
                <c:pt idx="8986">
                  <c:v>0.17017134</c:v>
                </c:pt>
                <c:pt idx="8987">
                  <c:v>1.4364422999999999E-2</c:v>
                </c:pt>
                <c:pt idx="8988">
                  <c:v>2.938871E-3</c:v>
                </c:pt>
                <c:pt idx="8989">
                  <c:v>0.13278763099999999</c:v>
                </c:pt>
                <c:pt idx="8990">
                  <c:v>0.46781821899999998</c:v>
                </c:pt>
                <c:pt idx="8991">
                  <c:v>9.6767950000000002E-3</c:v>
                </c:pt>
                <c:pt idx="8992">
                  <c:v>1.373087E-3</c:v>
                </c:pt>
                <c:pt idx="8993">
                  <c:v>2.5562596E-2</c:v>
                </c:pt>
                <c:pt idx="8994">
                  <c:v>5.7116105E-2</c:v>
                </c:pt>
                <c:pt idx="8995">
                  <c:v>2.1685837999999999E-2</c:v>
                </c:pt>
                <c:pt idx="8996">
                  <c:v>1.3818606000000001E-2</c:v>
                </c:pt>
                <c:pt idx="8997">
                  <c:v>0.17662032499999999</c:v>
                </c:pt>
                <c:pt idx="8998">
                  <c:v>6.3445867000000003E-2</c:v>
                </c:pt>
                <c:pt idx="8999">
                  <c:v>0</c:v>
                </c:pt>
                <c:pt idx="9000">
                  <c:v>7.2291853000000003E-2</c:v>
                </c:pt>
                <c:pt idx="9001">
                  <c:v>3.8540309000000002E-2</c:v>
                </c:pt>
                <c:pt idx="9002">
                  <c:v>3.1939605000000003E-2</c:v>
                </c:pt>
                <c:pt idx="9003">
                  <c:v>9.2236739999999994E-3</c:v>
                </c:pt>
                <c:pt idx="9004">
                  <c:v>0.108059433</c:v>
                </c:pt>
                <c:pt idx="9005">
                  <c:v>6.4123524000000001E-2</c:v>
                </c:pt>
                <c:pt idx="9006">
                  <c:v>1.1129144000000001E-2</c:v>
                </c:pt>
                <c:pt idx="9007">
                  <c:v>3.6027070000000001E-2</c:v>
                </c:pt>
                <c:pt idx="9008">
                  <c:v>0.13836232200000001</c:v>
                </c:pt>
                <c:pt idx="9009">
                  <c:v>0.20092421399999999</c:v>
                </c:pt>
                <c:pt idx="9010">
                  <c:v>4.1433599999999996E-3</c:v>
                </c:pt>
                <c:pt idx="9011">
                  <c:v>1.1923688E-2</c:v>
                </c:pt>
                <c:pt idx="9012">
                  <c:v>0.22072159</c:v>
                </c:pt>
                <c:pt idx="9013">
                  <c:v>7.2279739999999999E-3</c:v>
                </c:pt>
                <c:pt idx="9014">
                  <c:v>3.6438170000000001E-3</c:v>
                </c:pt>
                <c:pt idx="9015">
                  <c:v>9.7256858000000002E-2</c:v>
                </c:pt>
                <c:pt idx="9016">
                  <c:v>0</c:v>
                </c:pt>
                <c:pt idx="9017">
                  <c:v>9.4473300000000001E-4</c:v>
                </c:pt>
                <c:pt idx="9018">
                  <c:v>5.6828900000000003E-4</c:v>
                </c:pt>
                <c:pt idx="9019">
                  <c:v>5.4010572E-2</c:v>
                </c:pt>
                <c:pt idx="9020">
                  <c:v>1.9428358E-2</c:v>
                </c:pt>
                <c:pt idx="9021">
                  <c:v>0</c:v>
                </c:pt>
                <c:pt idx="9022">
                  <c:v>0</c:v>
                </c:pt>
                <c:pt idx="9023">
                  <c:v>2.8285549E-2</c:v>
                </c:pt>
                <c:pt idx="9024">
                  <c:v>0</c:v>
                </c:pt>
                <c:pt idx="9025">
                  <c:v>1.30524E-3</c:v>
                </c:pt>
                <c:pt idx="9026">
                  <c:v>7.9708490000000003E-3</c:v>
                </c:pt>
                <c:pt idx="9027">
                  <c:v>1.032316E-2</c:v>
                </c:pt>
                <c:pt idx="9028">
                  <c:v>3.9983999999999999E-4</c:v>
                </c:pt>
                <c:pt idx="9029">
                  <c:v>8.0599810000000008E-3</c:v>
                </c:pt>
                <c:pt idx="9030">
                  <c:v>6.4701649999999999E-3</c:v>
                </c:pt>
                <c:pt idx="9031">
                  <c:v>9.1140309999999999E-3</c:v>
                </c:pt>
                <c:pt idx="9032">
                  <c:v>8.8095239999999991E-3</c:v>
                </c:pt>
                <c:pt idx="9033">
                  <c:v>0</c:v>
                </c:pt>
                <c:pt idx="9034">
                  <c:v>0.05</c:v>
                </c:pt>
                <c:pt idx="9035">
                  <c:v>0</c:v>
                </c:pt>
                <c:pt idx="9036">
                  <c:v>1.1575125E-2</c:v>
                </c:pt>
                <c:pt idx="9037">
                  <c:v>6.9762369999999997E-3</c:v>
                </c:pt>
                <c:pt idx="9038">
                  <c:v>0</c:v>
                </c:pt>
                <c:pt idx="9039">
                  <c:v>1.405728E-3</c:v>
                </c:pt>
                <c:pt idx="9040">
                  <c:v>1.1625307E-2</c:v>
                </c:pt>
                <c:pt idx="9041">
                  <c:v>2.6395170000000001E-3</c:v>
                </c:pt>
                <c:pt idx="9042">
                  <c:v>1.0915493E-2</c:v>
                </c:pt>
                <c:pt idx="9043">
                  <c:v>9.1571451999999998E-2</c:v>
                </c:pt>
                <c:pt idx="9044">
                  <c:v>8.5997790000000001E-3</c:v>
                </c:pt>
                <c:pt idx="9045">
                  <c:v>0</c:v>
                </c:pt>
                <c:pt idx="9046">
                  <c:v>0</c:v>
                </c:pt>
                <c:pt idx="9047">
                  <c:v>4.1326446000000003E-2</c:v>
                </c:pt>
                <c:pt idx="9048">
                  <c:v>3.9991999999999996E-3</c:v>
                </c:pt>
                <c:pt idx="9049">
                  <c:v>1.1411743E-2</c:v>
                </c:pt>
                <c:pt idx="9050">
                  <c:v>4.6399730000000004E-3</c:v>
                </c:pt>
                <c:pt idx="9051">
                  <c:v>1.2214979999999999E-3</c:v>
                </c:pt>
                <c:pt idx="9052">
                  <c:v>3.4545449999999998E-3</c:v>
                </c:pt>
                <c:pt idx="9053">
                  <c:v>0</c:v>
                </c:pt>
                <c:pt idx="9054">
                  <c:v>4.2935596999999999E-2</c:v>
                </c:pt>
                <c:pt idx="9055">
                  <c:v>0</c:v>
                </c:pt>
                <c:pt idx="9056">
                  <c:v>0</c:v>
                </c:pt>
                <c:pt idx="9057">
                  <c:v>3.5649656000000002E-2</c:v>
                </c:pt>
                <c:pt idx="9058">
                  <c:v>5.9181599999999996E-3</c:v>
                </c:pt>
                <c:pt idx="9059">
                  <c:v>0</c:v>
                </c:pt>
                <c:pt idx="9060">
                  <c:v>3.4711684E-2</c:v>
                </c:pt>
                <c:pt idx="9061">
                  <c:v>3.9857015000000003E-2</c:v>
                </c:pt>
                <c:pt idx="9062">
                  <c:v>9.1635497999999996E-2</c:v>
                </c:pt>
                <c:pt idx="9063">
                  <c:v>0</c:v>
                </c:pt>
                <c:pt idx="9064">
                  <c:v>2.884428E-2</c:v>
                </c:pt>
                <c:pt idx="9065">
                  <c:v>4.4010719999999998E-3</c:v>
                </c:pt>
                <c:pt idx="9066">
                  <c:v>0.14805103999999999</c:v>
                </c:pt>
                <c:pt idx="9067">
                  <c:v>4.3153372000000002E-2</c:v>
                </c:pt>
                <c:pt idx="9068">
                  <c:v>7.8513978999999998E-2</c:v>
                </c:pt>
                <c:pt idx="9069">
                  <c:v>5.9343434E-2</c:v>
                </c:pt>
                <c:pt idx="9070">
                  <c:v>0.29640562599999998</c:v>
                </c:pt>
                <c:pt idx="9071">
                  <c:v>3.0157511000000001E-2</c:v>
                </c:pt>
                <c:pt idx="9072">
                  <c:v>2.7901786000000001E-2</c:v>
                </c:pt>
                <c:pt idx="9073">
                  <c:v>3.8889937999999999E-2</c:v>
                </c:pt>
                <c:pt idx="9074">
                  <c:v>0.17237743799999999</c:v>
                </c:pt>
                <c:pt idx="9075">
                  <c:v>8.2327330000000004E-2</c:v>
                </c:pt>
                <c:pt idx="9076">
                  <c:v>9.5041321999999998E-2</c:v>
                </c:pt>
                <c:pt idx="9077">
                  <c:v>5.1258665000000002E-2</c:v>
                </c:pt>
                <c:pt idx="9078">
                  <c:v>0.18730423900000001</c:v>
                </c:pt>
                <c:pt idx="9079">
                  <c:v>2.4132429E-2</c:v>
                </c:pt>
                <c:pt idx="9080">
                  <c:v>9.9551204000000004E-2</c:v>
                </c:pt>
                <c:pt idx="9081">
                  <c:v>0.56437094399999999</c:v>
                </c:pt>
                <c:pt idx="9082">
                  <c:v>5.1588939E-2</c:v>
                </c:pt>
                <c:pt idx="9083">
                  <c:v>9.1277069000000002E-2</c:v>
                </c:pt>
                <c:pt idx="9084">
                  <c:v>0.102616517</c:v>
                </c:pt>
                <c:pt idx="9085">
                  <c:v>9.9161726000000006E-2</c:v>
                </c:pt>
                <c:pt idx="9086">
                  <c:v>0.33311910900000002</c:v>
                </c:pt>
                <c:pt idx="9087">
                  <c:v>0.36946029000000002</c:v>
                </c:pt>
                <c:pt idx="9088">
                  <c:v>5.9172769E-2</c:v>
                </c:pt>
                <c:pt idx="9089">
                  <c:v>0.33886740999999998</c:v>
                </c:pt>
                <c:pt idx="9090">
                  <c:v>0.11242466399999999</c:v>
                </c:pt>
                <c:pt idx="9091">
                  <c:v>0.10959454</c:v>
                </c:pt>
                <c:pt idx="9092">
                  <c:v>0.35036018299999999</c:v>
                </c:pt>
                <c:pt idx="9093">
                  <c:v>0.26778699299999997</c:v>
                </c:pt>
                <c:pt idx="9094">
                  <c:v>0.166984935</c:v>
                </c:pt>
                <c:pt idx="9095">
                  <c:v>0.24663375200000001</c:v>
                </c:pt>
                <c:pt idx="9096">
                  <c:v>0.43267108199999998</c:v>
                </c:pt>
                <c:pt idx="9097">
                  <c:v>0.21341853</c:v>
                </c:pt>
                <c:pt idx="9098">
                  <c:v>2.6572668000000001E-2</c:v>
                </c:pt>
                <c:pt idx="9099">
                  <c:v>0.10535749899999999</c:v>
                </c:pt>
                <c:pt idx="9100">
                  <c:v>0.235701519</c:v>
                </c:pt>
                <c:pt idx="9101">
                  <c:v>0.35805405400000001</c:v>
                </c:pt>
                <c:pt idx="9102">
                  <c:v>0.11245152999999999</c:v>
                </c:pt>
                <c:pt idx="9103">
                  <c:v>0.37494325899999997</c:v>
                </c:pt>
                <c:pt idx="9104">
                  <c:v>0.39184549400000002</c:v>
                </c:pt>
                <c:pt idx="9105">
                  <c:v>2.1643906000000001E-2</c:v>
                </c:pt>
                <c:pt idx="9106">
                  <c:v>0.23711120599999999</c:v>
                </c:pt>
                <c:pt idx="9107">
                  <c:v>0.31945681199999998</c:v>
                </c:pt>
                <c:pt idx="9108">
                  <c:v>0.25767441899999999</c:v>
                </c:pt>
                <c:pt idx="9109">
                  <c:v>0.18222222199999999</c:v>
                </c:pt>
                <c:pt idx="9110">
                  <c:v>4.0699191000000003E-2</c:v>
                </c:pt>
                <c:pt idx="9111">
                  <c:v>0.15579379600000001</c:v>
                </c:pt>
                <c:pt idx="9112">
                  <c:v>0.64090305400000003</c:v>
                </c:pt>
                <c:pt idx="9113">
                  <c:v>2.4373096E-2</c:v>
                </c:pt>
                <c:pt idx="9114">
                  <c:v>4.5105789E-2</c:v>
                </c:pt>
                <c:pt idx="9115">
                  <c:v>0.42298483599999998</c:v>
                </c:pt>
                <c:pt idx="9116">
                  <c:v>0.13199603800000001</c:v>
                </c:pt>
                <c:pt idx="9117">
                  <c:v>4.9513514000000002E-2</c:v>
                </c:pt>
                <c:pt idx="9118">
                  <c:v>9.7706640999999997E-2</c:v>
                </c:pt>
                <c:pt idx="9119">
                  <c:v>1.219141E-3</c:v>
                </c:pt>
                <c:pt idx="9120">
                  <c:v>1.8854242E-2</c:v>
                </c:pt>
                <c:pt idx="9121">
                  <c:v>0.155185094</c:v>
                </c:pt>
                <c:pt idx="9122">
                  <c:v>2.1915950999999999E-2</c:v>
                </c:pt>
                <c:pt idx="9123">
                  <c:v>0</c:v>
                </c:pt>
                <c:pt idx="9124">
                  <c:v>0.39467312300000001</c:v>
                </c:pt>
                <c:pt idx="9125">
                  <c:v>0.12811867800000001</c:v>
                </c:pt>
                <c:pt idx="9126">
                  <c:v>3.3054303E-2</c:v>
                </c:pt>
                <c:pt idx="9127">
                  <c:v>0.45942228299999999</c:v>
                </c:pt>
                <c:pt idx="9128">
                  <c:v>4.9816469999999996E-3</c:v>
                </c:pt>
                <c:pt idx="9129">
                  <c:v>8.7085039000000003E-2</c:v>
                </c:pt>
                <c:pt idx="9130">
                  <c:v>9.3304842999999998E-2</c:v>
                </c:pt>
                <c:pt idx="9131">
                  <c:v>0.36570862199999998</c:v>
                </c:pt>
                <c:pt idx="9132">
                  <c:v>1.3443396E-2</c:v>
                </c:pt>
                <c:pt idx="9133">
                  <c:v>2.1665120000000002E-3</c:v>
                </c:pt>
                <c:pt idx="9134">
                  <c:v>7.6163967999999999E-2</c:v>
                </c:pt>
                <c:pt idx="9135">
                  <c:v>0.23449485</c:v>
                </c:pt>
                <c:pt idx="9136">
                  <c:v>1.1533243E-2</c:v>
                </c:pt>
                <c:pt idx="9137">
                  <c:v>9.0090090000000001E-3</c:v>
                </c:pt>
                <c:pt idx="9138">
                  <c:v>2.0122261999999998E-2</c:v>
                </c:pt>
                <c:pt idx="9139">
                  <c:v>6.0563708000000001E-2</c:v>
                </c:pt>
                <c:pt idx="9140">
                  <c:v>0.55358705200000002</c:v>
                </c:pt>
                <c:pt idx="9141">
                  <c:v>4.2899408E-2</c:v>
                </c:pt>
                <c:pt idx="9142">
                  <c:v>3.3392697999999998E-2</c:v>
                </c:pt>
                <c:pt idx="9143">
                  <c:v>2.7063237E-2</c:v>
                </c:pt>
                <c:pt idx="9144">
                  <c:v>2.6446654999999999E-2</c:v>
                </c:pt>
                <c:pt idx="9145">
                  <c:v>0.48837209300000001</c:v>
                </c:pt>
                <c:pt idx="9146">
                  <c:v>2.8370403999999998E-2</c:v>
                </c:pt>
                <c:pt idx="9147">
                  <c:v>8.7465564999999995E-2</c:v>
                </c:pt>
                <c:pt idx="9148">
                  <c:v>2.91036E-4</c:v>
                </c:pt>
                <c:pt idx="9149">
                  <c:v>0</c:v>
                </c:pt>
                <c:pt idx="9150">
                  <c:v>0.328304292</c:v>
                </c:pt>
                <c:pt idx="9151">
                  <c:v>3.9870938000000002E-2</c:v>
                </c:pt>
                <c:pt idx="9152">
                  <c:v>0.13800577999999999</c:v>
                </c:pt>
                <c:pt idx="9153">
                  <c:v>0.23759791099999999</c:v>
                </c:pt>
                <c:pt idx="9154">
                  <c:v>4.855491E-3</c:v>
                </c:pt>
                <c:pt idx="9155">
                  <c:v>0.16297183900000001</c:v>
                </c:pt>
                <c:pt idx="9156">
                  <c:v>0.53043685799999996</c:v>
                </c:pt>
                <c:pt idx="9157">
                  <c:v>0.40396864300000002</c:v>
                </c:pt>
                <c:pt idx="9158">
                  <c:v>1.1189635E-2</c:v>
                </c:pt>
                <c:pt idx="9159">
                  <c:v>3.2518501999999998E-2</c:v>
                </c:pt>
                <c:pt idx="9160">
                  <c:v>0.40837830899999999</c:v>
                </c:pt>
                <c:pt idx="9161">
                  <c:v>0.81091370600000001</c:v>
                </c:pt>
                <c:pt idx="9162">
                  <c:v>0.81918730500000003</c:v>
                </c:pt>
                <c:pt idx="9163">
                  <c:v>8.0381810000000001E-3</c:v>
                </c:pt>
                <c:pt idx="9164">
                  <c:v>0.99029374199999998</c:v>
                </c:pt>
                <c:pt idx="9165">
                  <c:v>0.95001281699999995</c:v>
                </c:pt>
                <c:pt idx="9166">
                  <c:v>9.5286624E-2</c:v>
                </c:pt>
                <c:pt idx="9167">
                  <c:v>0.995688562</c:v>
                </c:pt>
                <c:pt idx="9168">
                  <c:v>0.98245154499999998</c:v>
                </c:pt>
                <c:pt idx="9169">
                  <c:v>0.245714286</c:v>
                </c:pt>
                <c:pt idx="9170">
                  <c:v>0.99206566299999999</c:v>
                </c:pt>
                <c:pt idx="9171">
                  <c:v>0.98845598800000001</c:v>
                </c:pt>
                <c:pt idx="9172">
                  <c:v>0.81299734700000004</c:v>
                </c:pt>
                <c:pt idx="9173">
                  <c:v>0.993288591</c:v>
                </c:pt>
                <c:pt idx="9174">
                  <c:v>0.88043169600000004</c:v>
                </c:pt>
                <c:pt idx="9175">
                  <c:v>0.99744608400000001</c:v>
                </c:pt>
                <c:pt idx="9176">
                  <c:v>0.98221574300000003</c:v>
                </c:pt>
                <c:pt idx="9177">
                  <c:v>0.99772014799999997</c:v>
                </c:pt>
                <c:pt idx="9178">
                  <c:v>0.99661208400000001</c:v>
                </c:pt>
                <c:pt idx="9179">
                  <c:v>0.49850209699999998</c:v>
                </c:pt>
                <c:pt idx="9180">
                  <c:v>0.79360142199999995</c:v>
                </c:pt>
                <c:pt idx="9181">
                  <c:v>0.72587816800000005</c:v>
                </c:pt>
                <c:pt idx="9182">
                  <c:v>0.50691149199999996</c:v>
                </c:pt>
                <c:pt idx="9183">
                  <c:v>0.28778099299999998</c:v>
                </c:pt>
                <c:pt idx="9184">
                  <c:v>0.61011342199999996</c:v>
                </c:pt>
                <c:pt idx="9185">
                  <c:v>0.43523949200000001</c:v>
                </c:pt>
                <c:pt idx="9186">
                  <c:v>0.63388370400000005</c:v>
                </c:pt>
                <c:pt idx="9187">
                  <c:v>0.32078239600000003</c:v>
                </c:pt>
                <c:pt idx="9188">
                  <c:v>0.40034406500000003</c:v>
                </c:pt>
                <c:pt idx="9189">
                  <c:v>0.52667132500000002</c:v>
                </c:pt>
                <c:pt idx="9190">
                  <c:v>8.1154807999999995E-2</c:v>
                </c:pt>
                <c:pt idx="9191">
                  <c:v>0.75674993700000004</c:v>
                </c:pt>
                <c:pt idx="9192">
                  <c:v>0.15847457600000001</c:v>
                </c:pt>
                <c:pt idx="9193">
                  <c:v>4.5925577000000002E-2</c:v>
                </c:pt>
                <c:pt idx="9194">
                  <c:v>0.37467207299999999</c:v>
                </c:pt>
                <c:pt idx="9195">
                  <c:v>7.9540528999999999E-2</c:v>
                </c:pt>
                <c:pt idx="9196">
                  <c:v>8.8809574000000002E-2</c:v>
                </c:pt>
                <c:pt idx="9197">
                  <c:v>0.16197890500000001</c:v>
                </c:pt>
                <c:pt idx="9198">
                  <c:v>0.15537572299999999</c:v>
                </c:pt>
                <c:pt idx="9199">
                  <c:v>0.77450494999999997</c:v>
                </c:pt>
                <c:pt idx="9200">
                  <c:v>2.735369E-2</c:v>
                </c:pt>
                <c:pt idx="9201">
                  <c:v>0.33404940900000002</c:v>
                </c:pt>
                <c:pt idx="9202">
                  <c:v>0.27047088800000002</c:v>
                </c:pt>
                <c:pt idx="9203">
                  <c:v>0.48060666299999999</c:v>
                </c:pt>
                <c:pt idx="9204">
                  <c:v>0.19708846599999999</c:v>
                </c:pt>
                <c:pt idx="9205">
                  <c:v>0.74770777899999996</c:v>
                </c:pt>
                <c:pt idx="9206">
                  <c:v>0.125130344</c:v>
                </c:pt>
                <c:pt idx="9207">
                  <c:v>0.25189393900000001</c:v>
                </c:pt>
                <c:pt idx="9208">
                  <c:v>0.44145003599999999</c:v>
                </c:pt>
                <c:pt idx="9209">
                  <c:v>0.94503597100000003</c:v>
                </c:pt>
                <c:pt idx="9210">
                  <c:v>0.73788601600000003</c:v>
                </c:pt>
                <c:pt idx="9211">
                  <c:v>9.8314606999999998E-2</c:v>
                </c:pt>
                <c:pt idx="9212">
                  <c:v>0.14514384599999999</c:v>
                </c:pt>
                <c:pt idx="9213">
                  <c:v>0.75916230399999995</c:v>
                </c:pt>
                <c:pt idx="9214">
                  <c:v>0.99775596099999997</c:v>
                </c:pt>
                <c:pt idx="9215">
                  <c:v>0.25874635600000001</c:v>
                </c:pt>
                <c:pt idx="9216">
                  <c:v>4.6541526999999999E-2</c:v>
                </c:pt>
                <c:pt idx="9217">
                  <c:v>0.52622421100000005</c:v>
                </c:pt>
                <c:pt idx="9218">
                  <c:v>0.56332992800000004</c:v>
                </c:pt>
                <c:pt idx="9219">
                  <c:v>0.99025788000000003</c:v>
                </c:pt>
                <c:pt idx="9220">
                  <c:v>0.223287351</c:v>
                </c:pt>
                <c:pt idx="9221">
                  <c:v>0.83217367099999995</c:v>
                </c:pt>
                <c:pt idx="9222">
                  <c:v>0.43177667600000003</c:v>
                </c:pt>
                <c:pt idx="9223">
                  <c:v>0.65373563199999996</c:v>
                </c:pt>
                <c:pt idx="9224">
                  <c:v>0.69517426299999996</c:v>
                </c:pt>
                <c:pt idx="9225">
                  <c:v>0.36351314699999998</c:v>
                </c:pt>
                <c:pt idx="9226">
                  <c:v>0.987075021</c:v>
                </c:pt>
                <c:pt idx="9227">
                  <c:v>0.87590606000000004</c:v>
                </c:pt>
                <c:pt idx="9228">
                  <c:v>0.57560093000000001</c:v>
                </c:pt>
                <c:pt idx="9229">
                  <c:v>0.42071371099999999</c:v>
                </c:pt>
                <c:pt idx="9230">
                  <c:v>0.50024426</c:v>
                </c:pt>
                <c:pt idx="9231">
                  <c:v>0.95295123999999998</c:v>
                </c:pt>
                <c:pt idx="9232">
                  <c:v>0.99313186799999997</c:v>
                </c:pt>
                <c:pt idx="9233">
                  <c:v>0.71800433799999996</c:v>
                </c:pt>
                <c:pt idx="9234">
                  <c:v>0.260347471</c:v>
                </c:pt>
                <c:pt idx="9235">
                  <c:v>0.36271354300000003</c:v>
                </c:pt>
                <c:pt idx="9236">
                  <c:v>0.98806550100000001</c:v>
                </c:pt>
                <c:pt idx="9237">
                  <c:v>0.27264038200000001</c:v>
                </c:pt>
                <c:pt idx="9238">
                  <c:v>0.978036876</c:v>
                </c:pt>
                <c:pt idx="9239">
                  <c:v>0.40423003800000001</c:v>
                </c:pt>
                <c:pt idx="9240">
                  <c:v>0.54279856500000001</c:v>
                </c:pt>
                <c:pt idx="9241">
                  <c:v>0.64888671399999998</c:v>
                </c:pt>
                <c:pt idx="9242">
                  <c:v>0.430021241</c:v>
                </c:pt>
                <c:pt idx="9243">
                  <c:v>0.957033248</c:v>
                </c:pt>
                <c:pt idx="9244">
                  <c:v>0.98739164700000004</c:v>
                </c:pt>
                <c:pt idx="9245">
                  <c:v>0.65846694500000003</c:v>
                </c:pt>
                <c:pt idx="9246">
                  <c:v>0.98735483899999998</c:v>
                </c:pt>
                <c:pt idx="9247">
                  <c:v>0.46214401500000002</c:v>
                </c:pt>
                <c:pt idx="9248">
                  <c:v>0.123683102</c:v>
                </c:pt>
                <c:pt idx="9249">
                  <c:v>0.68594217300000004</c:v>
                </c:pt>
                <c:pt idx="9250">
                  <c:v>0.96496163700000004</c:v>
                </c:pt>
                <c:pt idx="9251">
                  <c:v>0.91761181300000005</c:v>
                </c:pt>
                <c:pt idx="9252">
                  <c:v>0.404491726</c:v>
                </c:pt>
                <c:pt idx="9253">
                  <c:v>0.99072643000000005</c:v>
                </c:pt>
                <c:pt idx="9254">
                  <c:v>0.326092204</c:v>
                </c:pt>
                <c:pt idx="9255">
                  <c:v>0.86798438300000003</c:v>
                </c:pt>
                <c:pt idx="9256">
                  <c:v>0.64878671799999998</c:v>
                </c:pt>
                <c:pt idx="9257">
                  <c:v>0.83833248599999999</c:v>
                </c:pt>
                <c:pt idx="9258">
                  <c:v>0.249122807</c:v>
                </c:pt>
                <c:pt idx="9259">
                  <c:v>0.90543352600000004</c:v>
                </c:pt>
                <c:pt idx="9260">
                  <c:v>0.98885229299999999</c:v>
                </c:pt>
                <c:pt idx="9261">
                  <c:v>0.18415468099999999</c:v>
                </c:pt>
                <c:pt idx="9262">
                  <c:v>0.95633837799999999</c:v>
                </c:pt>
                <c:pt idx="9263">
                  <c:v>0.99014778299999995</c:v>
                </c:pt>
                <c:pt idx="9264">
                  <c:v>0.60361290300000003</c:v>
                </c:pt>
                <c:pt idx="9265">
                  <c:v>2.9377203000000001E-2</c:v>
                </c:pt>
                <c:pt idx="9266">
                  <c:v>0.98204667899999998</c:v>
                </c:pt>
                <c:pt idx="9267">
                  <c:v>0.11164205000000001</c:v>
                </c:pt>
                <c:pt idx="9268">
                  <c:v>0.26631689400000003</c:v>
                </c:pt>
                <c:pt idx="9269">
                  <c:v>0.98005959200000003</c:v>
                </c:pt>
                <c:pt idx="9270">
                  <c:v>0.98602642299999999</c:v>
                </c:pt>
                <c:pt idx="9271">
                  <c:v>0.35469879500000001</c:v>
                </c:pt>
                <c:pt idx="9272">
                  <c:v>0.96896383200000002</c:v>
                </c:pt>
                <c:pt idx="9273">
                  <c:v>0.350562284</c:v>
                </c:pt>
                <c:pt idx="9274">
                  <c:v>0.98301647700000006</c:v>
                </c:pt>
                <c:pt idx="9275">
                  <c:v>0.28325735600000002</c:v>
                </c:pt>
                <c:pt idx="9276">
                  <c:v>0.98868677900000002</c:v>
                </c:pt>
                <c:pt idx="9277">
                  <c:v>0.98450565700000003</c:v>
                </c:pt>
                <c:pt idx="9278">
                  <c:v>0.24316317200000001</c:v>
                </c:pt>
                <c:pt idx="9279">
                  <c:v>0.98621029299999996</c:v>
                </c:pt>
                <c:pt idx="9280">
                  <c:v>0.88291058200000005</c:v>
                </c:pt>
                <c:pt idx="9281">
                  <c:v>0.97841537199999995</c:v>
                </c:pt>
                <c:pt idx="9282">
                  <c:v>0.21829105500000001</c:v>
                </c:pt>
                <c:pt idx="9283">
                  <c:v>0.86394891900000004</c:v>
                </c:pt>
                <c:pt idx="9284">
                  <c:v>0.98075909299999997</c:v>
                </c:pt>
                <c:pt idx="9285">
                  <c:v>0.11058712599999999</c:v>
                </c:pt>
                <c:pt idx="9286">
                  <c:v>0.98785425100000002</c:v>
                </c:pt>
                <c:pt idx="9287">
                  <c:v>0.95949104100000004</c:v>
                </c:pt>
                <c:pt idx="9288">
                  <c:v>0.62224474299999999</c:v>
                </c:pt>
                <c:pt idx="9289">
                  <c:v>0.99217566899999998</c:v>
                </c:pt>
                <c:pt idx="9290">
                  <c:v>0.47601560700000001</c:v>
                </c:pt>
                <c:pt idx="9291">
                  <c:v>0.96682979899999999</c:v>
                </c:pt>
                <c:pt idx="9292">
                  <c:v>0.63185840699999996</c:v>
                </c:pt>
                <c:pt idx="9293">
                  <c:v>0.50909470999999995</c:v>
                </c:pt>
                <c:pt idx="9294">
                  <c:v>0.95503512899999998</c:v>
                </c:pt>
                <c:pt idx="9295">
                  <c:v>0.97372654199999997</c:v>
                </c:pt>
                <c:pt idx="9296">
                  <c:v>0.56286982200000002</c:v>
                </c:pt>
                <c:pt idx="9297">
                  <c:v>0.98533501899999998</c:v>
                </c:pt>
                <c:pt idx="9298">
                  <c:v>0.94645513100000001</c:v>
                </c:pt>
                <c:pt idx="9299">
                  <c:v>0.97208908900000002</c:v>
                </c:pt>
                <c:pt idx="9300">
                  <c:v>0.97256336600000004</c:v>
                </c:pt>
                <c:pt idx="9301">
                  <c:v>0.219063545</c:v>
                </c:pt>
                <c:pt idx="9302">
                  <c:v>0.98039772700000005</c:v>
                </c:pt>
                <c:pt idx="9303">
                  <c:v>0.65607430899999997</c:v>
                </c:pt>
                <c:pt idx="9304">
                  <c:v>0.98813430999999996</c:v>
                </c:pt>
                <c:pt idx="9305">
                  <c:v>0.94221997000000002</c:v>
                </c:pt>
                <c:pt idx="9306">
                  <c:v>0.98338956700000002</c:v>
                </c:pt>
                <c:pt idx="9307">
                  <c:v>0.98108746999999996</c:v>
                </c:pt>
                <c:pt idx="9308">
                  <c:v>0.24377792000000001</c:v>
                </c:pt>
                <c:pt idx="9309">
                  <c:v>0.98491785600000004</c:v>
                </c:pt>
                <c:pt idx="9310">
                  <c:v>0.928947368</c:v>
                </c:pt>
                <c:pt idx="9311">
                  <c:v>0.99724707499999998</c:v>
                </c:pt>
                <c:pt idx="9312">
                  <c:v>0.57651629599999998</c:v>
                </c:pt>
                <c:pt idx="9313">
                  <c:v>0.99140763200000004</c:v>
                </c:pt>
                <c:pt idx="9314">
                  <c:v>0.97831325300000005</c:v>
                </c:pt>
                <c:pt idx="9315">
                  <c:v>0.98824758400000001</c:v>
                </c:pt>
                <c:pt idx="9316">
                  <c:v>0.74931335799999998</c:v>
                </c:pt>
                <c:pt idx="9317">
                  <c:v>0.98645418299999998</c:v>
                </c:pt>
                <c:pt idx="9318">
                  <c:v>0.98128708399999998</c:v>
                </c:pt>
                <c:pt idx="9319">
                  <c:v>0.961081081</c:v>
                </c:pt>
                <c:pt idx="9320">
                  <c:v>0.90134638899999997</c:v>
                </c:pt>
                <c:pt idx="9321">
                  <c:v>0.97682380800000002</c:v>
                </c:pt>
                <c:pt idx="9322">
                  <c:v>0.99127981499999995</c:v>
                </c:pt>
                <c:pt idx="9323">
                  <c:v>0.98648986699999996</c:v>
                </c:pt>
                <c:pt idx="9324">
                  <c:v>0.97185222400000004</c:v>
                </c:pt>
                <c:pt idx="9325">
                  <c:v>0.99200618900000004</c:v>
                </c:pt>
                <c:pt idx="9326">
                  <c:v>0.98644847899999999</c:v>
                </c:pt>
                <c:pt idx="9327">
                  <c:v>0.98913043499999997</c:v>
                </c:pt>
                <c:pt idx="9328">
                  <c:v>0.96703586500000005</c:v>
                </c:pt>
                <c:pt idx="9329">
                  <c:v>0.96968898299999995</c:v>
                </c:pt>
                <c:pt idx="9330">
                  <c:v>0.70998851900000004</c:v>
                </c:pt>
                <c:pt idx="9331">
                  <c:v>0.99335863400000002</c:v>
                </c:pt>
                <c:pt idx="9332">
                  <c:v>0.66156787800000005</c:v>
                </c:pt>
                <c:pt idx="9333">
                  <c:v>0.98251748299999997</c:v>
                </c:pt>
                <c:pt idx="9334">
                  <c:v>0.98650887600000003</c:v>
                </c:pt>
                <c:pt idx="9335">
                  <c:v>0.98787404700000003</c:v>
                </c:pt>
                <c:pt idx="9336">
                  <c:v>0.97083925999999998</c:v>
                </c:pt>
                <c:pt idx="9337">
                  <c:v>0.974188791</c:v>
                </c:pt>
                <c:pt idx="9338">
                  <c:v>0.92349479400000001</c:v>
                </c:pt>
                <c:pt idx="9339">
                  <c:v>0.97296015199999997</c:v>
                </c:pt>
                <c:pt idx="9340">
                  <c:v>0.91864175000000003</c:v>
                </c:pt>
                <c:pt idx="9341">
                  <c:v>0.99070926800000003</c:v>
                </c:pt>
                <c:pt idx="9342">
                  <c:v>0.99532710300000005</c:v>
                </c:pt>
                <c:pt idx="9343">
                  <c:v>0.96858873700000003</c:v>
                </c:pt>
                <c:pt idx="9344">
                  <c:v>0.83743291600000003</c:v>
                </c:pt>
                <c:pt idx="9345">
                  <c:v>0.98113626300000001</c:v>
                </c:pt>
                <c:pt idx="9346">
                  <c:v>0.97982765400000005</c:v>
                </c:pt>
                <c:pt idx="9347">
                  <c:v>0.85166240400000004</c:v>
                </c:pt>
                <c:pt idx="9348">
                  <c:v>0.83343795799999998</c:v>
                </c:pt>
                <c:pt idx="9349">
                  <c:v>0.982758621</c:v>
                </c:pt>
                <c:pt idx="9350">
                  <c:v>0.990841321</c:v>
                </c:pt>
                <c:pt idx="9351">
                  <c:v>0.97405765</c:v>
                </c:pt>
                <c:pt idx="9352">
                  <c:v>0.99273607699999999</c:v>
                </c:pt>
                <c:pt idx="9353">
                  <c:v>0.89304174999999997</c:v>
                </c:pt>
                <c:pt idx="9354">
                  <c:v>0.99254982300000005</c:v>
                </c:pt>
                <c:pt idx="9355">
                  <c:v>0.99024390200000001</c:v>
                </c:pt>
                <c:pt idx="9356">
                  <c:v>0.867797347</c:v>
                </c:pt>
                <c:pt idx="9357">
                  <c:v>0.89085919400000002</c:v>
                </c:pt>
                <c:pt idx="9358">
                  <c:v>0.996774194</c:v>
                </c:pt>
                <c:pt idx="9359">
                  <c:v>0.98962440299999999</c:v>
                </c:pt>
                <c:pt idx="9360">
                  <c:v>0.74756540000000005</c:v>
                </c:pt>
                <c:pt idx="9361">
                  <c:v>0.98248985700000002</c:v>
                </c:pt>
                <c:pt idx="9362">
                  <c:v>0.994613313</c:v>
                </c:pt>
                <c:pt idx="9363">
                  <c:v>0.88808664299999995</c:v>
                </c:pt>
                <c:pt idx="9364">
                  <c:v>0.95466048100000001</c:v>
                </c:pt>
                <c:pt idx="9365">
                  <c:v>0.99783040999999995</c:v>
                </c:pt>
                <c:pt idx="9366">
                  <c:v>0.98989273899999997</c:v>
                </c:pt>
                <c:pt idx="9367">
                  <c:v>0.92580361099999997</c:v>
                </c:pt>
                <c:pt idx="9368">
                  <c:v>0.90810810799999997</c:v>
                </c:pt>
                <c:pt idx="9369">
                  <c:v>0.99091268300000002</c:v>
                </c:pt>
                <c:pt idx="9370">
                  <c:v>0.93581149699999999</c:v>
                </c:pt>
                <c:pt idx="9371">
                  <c:v>0.96703993200000005</c:v>
                </c:pt>
                <c:pt idx="9372">
                  <c:v>0.99216621299999996</c:v>
                </c:pt>
                <c:pt idx="9373">
                  <c:v>0.96696035199999997</c:v>
                </c:pt>
                <c:pt idx="9374">
                  <c:v>0.975539885</c:v>
                </c:pt>
                <c:pt idx="9375">
                  <c:v>0.90119047600000002</c:v>
                </c:pt>
                <c:pt idx="9376">
                  <c:v>0.995211917</c:v>
                </c:pt>
                <c:pt idx="9377">
                  <c:v>0.99017839200000002</c:v>
                </c:pt>
                <c:pt idx="9378">
                  <c:v>0.96956339199999997</c:v>
                </c:pt>
                <c:pt idx="9379">
                  <c:v>0.92768403499999996</c:v>
                </c:pt>
                <c:pt idx="9380">
                  <c:v>0.968041394</c:v>
                </c:pt>
                <c:pt idx="9381">
                  <c:v>0.98609523799999999</c:v>
                </c:pt>
                <c:pt idx="9382">
                  <c:v>0.96880848399999997</c:v>
                </c:pt>
                <c:pt idx="9383">
                  <c:v>0.94744465099999997</c:v>
                </c:pt>
                <c:pt idx="9384">
                  <c:v>0.99541872799999997</c:v>
                </c:pt>
                <c:pt idx="9385">
                  <c:v>0.96531910499999996</c:v>
                </c:pt>
                <c:pt idx="9386">
                  <c:v>0.95961995200000005</c:v>
                </c:pt>
                <c:pt idx="9387">
                  <c:v>0.93781243800000003</c:v>
                </c:pt>
                <c:pt idx="9388">
                  <c:v>0.99614940299999999</c:v>
                </c:pt>
                <c:pt idx="9389">
                  <c:v>0.92046682499999999</c:v>
                </c:pt>
                <c:pt idx="9390">
                  <c:v>0.97804824999999995</c:v>
                </c:pt>
                <c:pt idx="9391">
                  <c:v>0.99570013099999999</c:v>
                </c:pt>
                <c:pt idx="9392">
                  <c:v>0.97200176400000005</c:v>
                </c:pt>
                <c:pt idx="9393">
                  <c:v>0.94203559999999997</c:v>
                </c:pt>
                <c:pt idx="9394">
                  <c:v>0.94872335900000004</c:v>
                </c:pt>
                <c:pt idx="9395">
                  <c:v>0.99145646899999995</c:v>
                </c:pt>
                <c:pt idx="9396">
                  <c:v>0.96834087099999999</c:v>
                </c:pt>
                <c:pt idx="9397">
                  <c:v>0.97027696500000005</c:v>
                </c:pt>
                <c:pt idx="9398">
                  <c:v>0.82861604499999997</c:v>
                </c:pt>
                <c:pt idx="9399">
                  <c:v>0.95785810900000001</c:v>
                </c:pt>
                <c:pt idx="9400">
                  <c:v>0.98239130399999997</c:v>
                </c:pt>
                <c:pt idx="9401">
                  <c:v>0.94879588500000001</c:v>
                </c:pt>
                <c:pt idx="9402">
                  <c:v>0.94408409800000004</c:v>
                </c:pt>
                <c:pt idx="9403">
                  <c:v>0.98698393299999998</c:v>
                </c:pt>
                <c:pt idx="9404">
                  <c:v>0.958482944</c:v>
                </c:pt>
                <c:pt idx="9405">
                  <c:v>0.97982456100000004</c:v>
                </c:pt>
                <c:pt idx="9406">
                  <c:v>0.956478139</c:v>
                </c:pt>
                <c:pt idx="9407">
                  <c:v>0.98987603300000004</c:v>
                </c:pt>
                <c:pt idx="9408">
                  <c:v>0.96980096100000002</c:v>
                </c:pt>
                <c:pt idx="9409">
                  <c:v>0.93431151199999996</c:v>
                </c:pt>
                <c:pt idx="9410">
                  <c:v>0.99309815999999995</c:v>
                </c:pt>
                <c:pt idx="9411">
                  <c:v>0.98137059199999999</c:v>
                </c:pt>
                <c:pt idx="9412">
                  <c:v>0.97494967600000004</c:v>
                </c:pt>
                <c:pt idx="9413">
                  <c:v>0.95338610400000001</c:v>
                </c:pt>
                <c:pt idx="9414">
                  <c:v>0.99144933700000004</c:v>
                </c:pt>
                <c:pt idx="9415">
                  <c:v>0.95518867900000004</c:v>
                </c:pt>
                <c:pt idx="9416">
                  <c:v>0.96336466600000004</c:v>
                </c:pt>
                <c:pt idx="9417">
                  <c:v>0.99372342599999997</c:v>
                </c:pt>
                <c:pt idx="9418">
                  <c:v>0.90186437200000003</c:v>
                </c:pt>
                <c:pt idx="9419">
                  <c:v>0.99001814899999996</c:v>
                </c:pt>
                <c:pt idx="9420">
                  <c:v>0.96634856899999999</c:v>
                </c:pt>
                <c:pt idx="9421">
                  <c:v>0.953384868</c:v>
                </c:pt>
                <c:pt idx="9422">
                  <c:v>0.99574086500000003</c:v>
                </c:pt>
                <c:pt idx="9423">
                  <c:v>0.95399393300000002</c:v>
                </c:pt>
                <c:pt idx="9424">
                  <c:v>0.96954964200000004</c:v>
                </c:pt>
                <c:pt idx="9425">
                  <c:v>0.88194130900000001</c:v>
                </c:pt>
                <c:pt idx="9426">
                  <c:v>0.99499875000000004</c:v>
                </c:pt>
                <c:pt idx="9427">
                  <c:v>0.935835996</c:v>
                </c:pt>
                <c:pt idx="9428">
                  <c:v>0.94719800700000001</c:v>
                </c:pt>
                <c:pt idx="9429">
                  <c:v>0.99555347500000002</c:v>
                </c:pt>
                <c:pt idx="9430">
                  <c:v>0.97719869699999995</c:v>
                </c:pt>
                <c:pt idx="9431">
                  <c:v>0.966956967</c:v>
                </c:pt>
                <c:pt idx="9432">
                  <c:v>0.99481737400000003</c:v>
                </c:pt>
                <c:pt idx="9433">
                  <c:v>0.96550920500000004</c:v>
                </c:pt>
                <c:pt idx="9434">
                  <c:v>0.96524993299999995</c:v>
                </c:pt>
                <c:pt idx="9435">
                  <c:v>0.95114655999999997</c:v>
                </c:pt>
                <c:pt idx="9436">
                  <c:v>0.99227714</c:v>
                </c:pt>
                <c:pt idx="9437">
                  <c:v>0.98949737400000004</c:v>
                </c:pt>
                <c:pt idx="9438">
                  <c:v>0.97531879899999996</c:v>
                </c:pt>
                <c:pt idx="9439">
                  <c:v>0.94735510000000001</c:v>
                </c:pt>
                <c:pt idx="9440">
                  <c:v>0.98433734900000003</c:v>
                </c:pt>
                <c:pt idx="9441">
                  <c:v>0.97051485599999998</c:v>
                </c:pt>
                <c:pt idx="9442">
                  <c:v>0.972477064</c:v>
                </c:pt>
                <c:pt idx="9443">
                  <c:v>0.99453671300000002</c:v>
                </c:pt>
                <c:pt idx="9444">
                  <c:v>0.96283956900000001</c:v>
                </c:pt>
                <c:pt idx="9445">
                  <c:v>0.99415501900000003</c:v>
                </c:pt>
                <c:pt idx="9446">
                  <c:v>0.93934681200000003</c:v>
                </c:pt>
                <c:pt idx="9447">
                  <c:v>0.89726027399999997</c:v>
                </c:pt>
                <c:pt idx="9448">
                  <c:v>0.99498806699999998</c:v>
                </c:pt>
                <c:pt idx="9449">
                  <c:v>0.967829143</c:v>
                </c:pt>
                <c:pt idx="9450">
                  <c:v>0.969380134</c:v>
                </c:pt>
                <c:pt idx="9451">
                  <c:v>0.98738170300000005</c:v>
                </c:pt>
                <c:pt idx="9452">
                  <c:v>0.95476575100000005</c:v>
                </c:pt>
                <c:pt idx="9453">
                  <c:v>0.98994358599999999</c:v>
                </c:pt>
                <c:pt idx="9454">
                  <c:v>0.94109357400000004</c:v>
                </c:pt>
                <c:pt idx="9455">
                  <c:v>0.94374840199999999</c:v>
                </c:pt>
                <c:pt idx="9456">
                  <c:v>0.98624105699999998</c:v>
                </c:pt>
                <c:pt idx="9457">
                  <c:v>0.95735607700000003</c:v>
                </c:pt>
                <c:pt idx="9458">
                  <c:v>0.98657187999999996</c:v>
                </c:pt>
                <c:pt idx="9459">
                  <c:v>0.88074634900000004</c:v>
                </c:pt>
                <c:pt idx="9460">
                  <c:v>0.98900047800000002</c:v>
                </c:pt>
                <c:pt idx="9461">
                  <c:v>0.95406670599999999</c:v>
                </c:pt>
                <c:pt idx="9462">
                  <c:v>0.93994910899999995</c:v>
                </c:pt>
                <c:pt idx="9463">
                  <c:v>0.99115992500000005</c:v>
                </c:pt>
                <c:pt idx="9464">
                  <c:v>0.97799248500000002</c:v>
                </c:pt>
                <c:pt idx="9465">
                  <c:v>0.99462102699999999</c:v>
                </c:pt>
                <c:pt idx="9466">
                  <c:v>0.846604527</c:v>
                </c:pt>
                <c:pt idx="9467">
                  <c:v>0.97927604300000004</c:v>
                </c:pt>
                <c:pt idx="9468">
                  <c:v>0.85566059500000002</c:v>
                </c:pt>
                <c:pt idx="9469">
                  <c:v>0.989535477</c:v>
                </c:pt>
                <c:pt idx="9470">
                  <c:v>0.95525000000000004</c:v>
                </c:pt>
                <c:pt idx="9471">
                  <c:v>0.99481743199999995</c:v>
                </c:pt>
                <c:pt idx="9472">
                  <c:v>0.97961816300000004</c:v>
                </c:pt>
                <c:pt idx="9473">
                  <c:v>0.953866667</c:v>
                </c:pt>
                <c:pt idx="9474">
                  <c:v>0.98306430300000003</c:v>
                </c:pt>
                <c:pt idx="9475">
                  <c:v>0.84620991300000004</c:v>
                </c:pt>
                <c:pt idx="9476">
                  <c:v>0.98483341599999996</c:v>
                </c:pt>
                <c:pt idx="9477">
                  <c:v>0.95606419399999998</c:v>
                </c:pt>
                <c:pt idx="9478">
                  <c:v>0.99175579300000005</c:v>
                </c:pt>
                <c:pt idx="9479">
                  <c:v>0.92995896</c:v>
                </c:pt>
                <c:pt idx="9480">
                  <c:v>0.95591071900000002</c:v>
                </c:pt>
                <c:pt idx="9481">
                  <c:v>0.98359815500000003</c:v>
                </c:pt>
                <c:pt idx="9482">
                  <c:v>0.98983451499999997</c:v>
                </c:pt>
                <c:pt idx="9483">
                  <c:v>0.79852125699999998</c:v>
                </c:pt>
                <c:pt idx="9484">
                  <c:v>0.96762387400000005</c:v>
                </c:pt>
                <c:pt idx="9485">
                  <c:v>0.84821675399999996</c:v>
                </c:pt>
                <c:pt idx="9486">
                  <c:v>0.97924737100000003</c:v>
                </c:pt>
                <c:pt idx="9487">
                  <c:v>0.98815653999999997</c:v>
                </c:pt>
                <c:pt idx="9488">
                  <c:v>0.99181314700000001</c:v>
                </c:pt>
                <c:pt idx="9489">
                  <c:v>0.71938901200000005</c:v>
                </c:pt>
                <c:pt idx="9490">
                  <c:v>0.95498575500000005</c:v>
                </c:pt>
                <c:pt idx="9491">
                  <c:v>0.97805212600000002</c:v>
                </c:pt>
                <c:pt idx="9492">
                  <c:v>0.90414798200000002</c:v>
                </c:pt>
                <c:pt idx="9493">
                  <c:v>0.988546704</c:v>
                </c:pt>
                <c:pt idx="9494">
                  <c:v>0.98776529300000004</c:v>
                </c:pt>
                <c:pt idx="9495">
                  <c:v>0.98012197899999998</c:v>
                </c:pt>
                <c:pt idx="9496">
                  <c:v>0.67288049000000005</c:v>
                </c:pt>
                <c:pt idx="9497">
                  <c:v>0.97170620200000002</c:v>
                </c:pt>
                <c:pt idx="9498">
                  <c:v>0.96812176900000002</c:v>
                </c:pt>
                <c:pt idx="9499">
                  <c:v>0.95885005599999995</c:v>
                </c:pt>
                <c:pt idx="9500">
                  <c:v>0.99452600099999999</c:v>
                </c:pt>
                <c:pt idx="9501">
                  <c:v>0.99165076299999999</c:v>
                </c:pt>
                <c:pt idx="9502">
                  <c:v>0.98248145099999995</c:v>
                </c:pt>
                <c:pt idx="9503">
                  <c:v>0.87093304699999996</c:v>
                </c:pt>
                <c:pt idx="9504">
                  <c:v>0.95173370300000004</c:v>
                </c:pt>
                <c:pt idx="9505">
                  <c:v>0.91440138800000004</c:v>
                </c:pt>
                <c:pt idx="9506">
                  <c:v>0.96918767500000003</c:v>
                </c:pt>
                <c:pt idx="9507">
                  <c:v>0.99235580300000004</c:v>
                </c:pt>
                <c:pt idx="9508">
                  <c:v>0.98397830900000005</c:v>
                </c:pt>
                <c:pt idx="9509">
                  <c:v>0.93374422199999996</c:v>
                </c:pt>
                <c:pt idx="9510">
                  <c:v>0.96583850900000001</c:v>
                </c:pt>
                <c:pt idx="9511">
                  <c:v>0.98494623699999995</c:v>
                </c:pt>
                <c:pt idx="9512">
                  <c:v>0.931220096</c:v>
                </c:pt>
                <c:pt idx="9513">
                  <c:v>0.98123102399999995</c:v>
                </c:pt>
                <c:pt idx="9514">
                  <c:v>0.98382749300000005</c:v>
                </c:pt>
                <c:pt idx="9515">
                  <c:v>0.99129353200000003</c:v>
                </c:pt>
                <c:pt idx="9516">
                  <c:v>0.95968903000000005</c:v>
                </c:pt>
                <c:pt idx="9517">
                  <c:v>0.97048300499999995</c:v>
                </c:pt>
                <c:pt idx="9518">
                  <c:v>0.96823494200000004</c:v>
                </c:pt>
                <c:pt idx="9519">
                  <c:v>0.94390775900000001</c:v>
                </c:pt>
                <c:pt idx="9520">
                  <c:v>0.988541208</c:v>
                </c:pt>
                <c:pt idx="9521">
                  <c:v>0.98967741899999995</c:v>
                </c:pt>
                <c:pt idx="9522">
                  <c:v>0.98442280900000001</c:v>
                </c:pt>
                <c:pt idx="9523">
                  <c:v>0.95306122400000004</c:v>
                </c:pt>
                <c:pt idx="9524">
                  <c:v>0.77912837199999996</c:v>
                </c:pt>
                <c:pt idx="9525">
                  <c:v>0.96068642699999995</c:v>
                </c:pt>
                <c:pt idx="9526">
                  <c:v>0.95788207000000003</c:v>
                </c:pt>
                <c:pt idx="9527">
                  <c:v>0.98680807000000004</c:v>
                </c:pt>
                <c:pt idx="9528">
                  <c:v>0.983033932</c:v>
                </c:pt>
                <c:pt idx="9529">
                  <c:v>0.950520013</c:v>
                </c:pt>
                <c:pt idx="9530">
                  <c:v>0.96067917800000002</c:v>
                </c:pt>
                <c:pt idx="9531">
                  <c:v>0.90378112499999996</c:v>
                </c:pt>
                <c:pt idx="9532">
                  <c:v>0.96587133800000002</c:v>
                </c:pt>
                <c:pt idx="9533">
                  <c:v>0.98342803000000001</c:v>
                </c:pt>
                <c:pt idx="9534">
                  <c:v>0.98921336500000001</c:v>
                </c:pt>
                <c:pt idx="9535">
                  <c:v>0.91694656500000005</c:v>
                </c:pt>
                <c:pt idx="9536">
                  <c:v>0.95142282300000003</c:v>
                </c:pt>
                <c:pt idx="9537">
                  <c:v>0.95790816300000003</c:v>
                </c:pt>
                <c:pt idx="9538">
                  <c:v>0.93846639300000001</c:v>
                </c:pt>
                <c:pt idx="9539">
                  <c:v>0.96534653500000001</c:v>
                </c:pt>
                <c:pt idx="9540">
                  <c:v>0.99102333899999995</c:v>
                </c:pt>
                <c:pt idx="9541">
                  <c:v>0.99280898900000003</c:v>
                </c:pt>
                <c:pt idx="9542">
                  <c:v>0.96090719199999997</c:v>
                </c:pt>
                <c:pt idx="9543">
                  <c:v>0.84815278599999999</c:v>
                </c:pt>
                <c:pt idx="9544">
                  <c:v>0.959039113</c:v>
                </c:pt>
                <c:pt idx="9545">
                  <c:v>0.88438766000000002</c:v>
                </c:pt>
                <c:pt idx="9546">
                  <c:v>0.98532262500000001</c:v>
                </c:pt>
                <c:pt idx="9547">
                  <c:v>0.98001517800000004</c:v>
                </c:pt>
                <c:pt idx="9548">
                  <c:v>0.82079851400000003</c:v>
                </c:pt>
                <c:pt idx="9549">
                  <c:v>0.74462784199999998</c:v>
                </c:pt>
                <c:pt idx="9550">
                  <c:v>0.88286264400000003</c:v>
                </c:pt>
                <c:pt idx="9551">
                  <c:v>0.96361393799999995</c:v>
                </c:pt>
                <c:pt idx="9552">
                  <c:v>0.98567098399999997</c:v>
                </c:pt>
                <c:pt idx="9553">
                  <c:v>0.99059871399999999</c:v>
                </c:pt>
                <c:pt idx="9554">
                  <c:v>0.98931253600000002</c:v>
                </c:pt>
                <c:pt idx="9555">
                  <c:v>0.92036512400000003</c:v>
                </c:pt>
                <c:pt idx="9556">
                  <c:v>0.823333333</c:v>
                </c:pt>
                <c:pt idx="9557">
                  <c:v>0.93715342000000001</c:v>
                </c:pt>
                <c:pt idx="9558">
                  <c:v>0.95609456599999998</c:v>
                </c:pt>
                <c:pt idx="9559">
                  <c:v>0.98529804899999995</c:v>
                </c:pt>
                <c:pt idx="9560">
                  <c:v>0.97484564399999996</c:v>
                </c:pt>
                <c:pt idx="9561">
                  <c:v>0.88186157499999995</c:v>
                </c:pt>
                <c:pt idx="9562">
                  <c:v>0.90886155800000001</c:v>
                </c:pt>
                <c:pt idx="9563">
                  <c:v>0.87270297399999996</c:v>
                </c:pt>
                <c:pt idx="9564">
                  <c:v>0.84648187600000002</c:v>
                </c:pt>
                <c:pt idx="9565">
                  <c:v>0.988112086</c:v>
                </c:pt>
                <c:pt idx="9566">
                  <c:v>0.983316733</c:v>
                </c:pt>
                <c:pt idx="9567">
                  <c:v>0.98969514800000002</c:v>
                </c:pt>
                <c:pt idx="9568">
                  <c:v>0.91824494899999998</c:v>
                </c:pt>
                <c:pt idx="9569">
                  <c:v>0.92302917399999995</c:v>
                </c:pt>
                <c:pt idx="9570">
                  <c:v>0.84655566400000004</c:v>
                </c:pt>
                <c:pt idx="9571">
                  <c:v>0.96308186200000001</c:v>
                </c:pt>
                <c:pt idx="9572">
                  <c:v>0.98865208999999998</c:v>
                </c:pt>
                <c:pt idx="9573">
                  <c:v>0.97420296900000003</c:v>
                </c:pt>
                <c:pt idx="9574">
                  <c:v>0.99058487900000003</c:v>
                </c:pt>
                <c:pt idx="9575">
                  <c:v>0.98314249399999998</c:v>
                </c:pt>
                <c:pt idx="9576">
                  <c:v>0.83837098300000001</c:v>
                </c:pt>
                <c:pt idx="9577">
                  <c:v>0.89886219999999994</c:v>
                </c:pt>
                <c:pt idx="9578">
                  <c:v>0.97521909900000003</c:v>
                </c:pt>
                <c:pt idx="9579">
                  <c:v>0.99220374200000006</c:v>
                </c:pt>
                <c:pt idx="9580">
                  <c:v>0.98203872199999998</c:v>
                </c:pt>
                <c:pt idx="9581">
                  <c:v>0.97838839099999997</c:v>
                </c:pt>
                <c:pt idx="9582">
                  <c:v>0.96974573500000005</c:v>
                </c:pt>
                <c:pt idx="9583">
                  <c:v>0.88428943900000001</c:v>
                </c:pt>
                <c:pt idx="9584">
                  <c:v>0.80430879700000002</c:v>
                </c:pt>
                <c:pt idx="9585">
                  <c:v>0.97825464900000003</c:v>
                </c:pt>
                <c:pt idx="9586">
                  <c:v>0.98492083399999997</c:v>
                </c:pt>
                <c:pt idx="9587">
                  <c:v>0.99137147999999997</c:v>
                </c:pt>
                <c:pt idx="9588">
                  <c:v>0.96906897599999997</c:v>
                </c:pt>
                <c:pt idx="9589">
                  <c:v>0.97265500800000004</c:v>
                </c:pt>
                <c:pt idx="9590">
                  <c:v>0.98403256100000003</c:v>
                </c:pt>
                <c:pt idx="9591">
                  <c:v>0.97777777799999999</c:v>
                </c:pt>
                <c:pt idx="9592">
                  <c:v>0.97909604500000003</c:v>
                </c:pt>
                <c:pt idx="9593">
                  <c:v>0.98022090900000003</c:v>
                </c:pt>
                <c:pt idx="9594">
                  <c:v>0.98810585799999995</c:v>
                </c:pt>
                <c:pt idx="9595">
                  <c:v>0.977651873</c:v>
                </c:pt>
                <c:pt idx="9596">
                  <c:v>0.97695852500000002</c:v>
                </c:pt>
                <c:pt idx="9597">
                  <c:v>0.97558714499999999</c:v>
                </c:pt>
                <c:pt idx="9598">
                  <c:v>0.96539340500000004</c:v>
                </c:pt>
                <c:pt idx="9599">
                  <c:v>0.97639544599999994</c:v>
                </c:pt>
                <c:pt idx="9600">
                  <c:v>0.99030596800000004</c:v>
                </c:pt>
                <c:pt idx="9601">
                  <c:v>0.98078975499999999</c:v>
                </c:pt>
                <c:pt idx="9602">
                  <c:v>0.95881161400000003</c:v>
                </c:pt>
                <c:pt idx="9603">
                  <c:v>0.96175779900000002</c:v>
                </c:pt>
                <c:pt idx="9604">
                  <c:v>0.97341977300000004</c:v>
                </c:pt>
                <c:pt idx="9605">
                  <c:v>0.98092399399999997</c:v>
                </c:pt>
                <c:pt idx="9606">
                  <c:v>0.98608017800000003</c:v>
                </c:pt>
                <c:pt idx="9607">
                  <c:v>0.98209323900000001</c:v>
                </c:pt>
                <c:pt idx="9608">
                  <c:v>0.97546419100000004</c:v>
                </c:pt>
                <c:pt idx="9609">
                  <c:v>0.97726698700000003</c:v>
                </c:pt>
                <c:pt idx="9610">
                  <c:v>0.97246184499999999</c:v>
                </c:pt>
                <c:pt idx="9611">
                  <c:v>0.96722907199999997</c:v>
                </c:pt>
                <c:pt idx="9612">
                  <c:v>0.98726303299999996</c:v>
                </c:pt>
                <c:pt idx="9613">
                  <c:v>0.96391417400000001</c:v>
                </c:pt>
                <c:pt idx="9614">
                  <c:v>0.98007968099999998</c:v>
                </c:pt>
                <c:pt idx="9615">
                  <c:v>0.98058806700000001</c:v>
                </c:pt>
                <c:pt idx="9616">
                  <c:v>0.97234873099999997</c:v>
                </c:pt>
                <c:pt idx="9617">
                  <c:v>0.99385425800000005</c:v>
                </c:pt>
                <c:pt idx="9618">
                  <c:v>0.97619823900000002</c:v>
                </c:pt>
                <c:pt idx="9619">
                  <c:v>0.95160235400000004</c:v>
                </c:pt>
                <c:pt idx="9620">
                  <c:v>0.98572729999999997</c:v>
                </c:pt>
                <c:pt idx="9621">
                  <c:v>0.98114478100000002</c:v>
                </c:pt>
                <c:pt idx="9622">
                  <c:v>0.96960227300000001</c:v>
                </c:pt>
                <c:pt idx="9623">
                  <c:v>0.95488980700000003</c:v>
                </c:pt>
                <c:pt idx="9624">
                  <c:v>0.98315132599999999</c:v>
                </c:pt>
                <c:pt idx="9625">
                  <c:v>0.97741730299999996</c:v>
                </c:pt>
                <c:pt idx="9626">
                  <c:v>0.97240691499999998</c:v>
                </c:pt>
                <c:pt idx="9627">
                  <c:v>0.97590361400000003</c:v>
                </c:pt>
                <c:pt idx="9628">
                  <c:v>0.98381658800000005</c:v>
                </c:pt>
                <c:pt idx="9629">
                  <c:v>0.97520200599999995</c:v>
                </c:pt>
                <c:pt idx="9630">
                  <c:v>0.95793103400000001</c:v>
                </c:pt>
                <c:pt idx="9631">
                  <c:v>0.97679455400000004</c:v>
                </c:pt>
                <c:pt idx="9632">
                  <c:v>0.97339743599999995</c:v>
                </c:pt>
                <c:pt idx="9633">
                  <c:v>0.98022125400000004</c:v>
                </c:pt>
                <c:pt idx="9634">
                  <c:v>0.97033333300000002</c:v>
                </c:pt>
                <c:pt idx="9635">
                  <c:v>0.96210460399999997</c:v>
                </c:pt>
                <c:pt idx="9636">
                  <c:v>0.98577929500000006</c:v>
                </c:pt>
                <c:pt idx="9637">
                  <c:v>0.979234088</c:v>
                </c:pt>
                <c:pt idx="9638">
                  <c:v>0.95954748000000001</c:v>
                </c:pt>
                <c:pt idx="9639">
                  <c:v>0.97699720199999995</c:v>
                </c:pt>
                <c:pt idx="9640">
                  <c:v>0.97675899399999999</c:v>
                </c:pt>
                <c:pt idx="9641">
                  <c:v>0.986486486</c:v>
                </c:pt>
                <c:pt idx="9642">
                  <c:v>0.98039816199999996</c:v>
                </c:pt>
                <c:pt idx="9643">
                  <c:v>0.93857833000000002</c:v>
                </c:pt>
                <c:pt idx="9644">
                  <c:v>0.98582996000000001</c:v>
                </c:pt>
                <c:pt idx="9645">
                  <c:v>0.98195395100000005</c:v>
                </c:pt>
                <c:pt idx="9646">
                  <c:v>0.966632618</c:v>
                </c:pt>
                <c:pt idx="9647">
                  <c:v>0.98821705400000004</c:v>
                </c:pt>
                <c:pt idx="9648">
                  <c:v>0.98973880599999997</c:v>
                </c:pt>
                <c:pt idx="9649">
                  <c:v>0.97609994600000005</c:v>
                </c:pt>
                <c:pt idx="9650">
                  <c:v>0.977886272</c:v>
                </c:pt>
                <c:pt idx="9651">
                  <c:v>0.94998332799999996</c:v>
                </c:pt>
                <c:pt idx="9652">
                  <c:v>0.96035242300000001</c:v>
                </c:pt>
                <c:pt idx="9653">
                  <c:v>0.97880835399999999</c:v>
                </c:pt>
                <c:pt idx="9654">
                  <c:v>0.98656375100000004</c:v>
                </c:pt>
                <c:pt idx="9655">
                  <c:v>0.97802528600000005</c:v>
                </c:pt>
                <c:pt idx="9656">
                  <c:v>0.60509383400000005</c:v>
                </c:pt>
                <c:pt idx="9657">
                  <c:v>0.96989141199999995</c:v>
                </c:pt>
                <c:pt idx="9658">
                  <c:v>0.94811462999999996</c:v>
                </c:pt>
                <c:pt idx="9659">
                  <c:v>0.97737162799999999</c:v>
                </c:pt>
                <c:pt idx="9660">
                  <c:v>0.977886272</c:v>
                </c:pt>
                <c:pt idx="9661">
                  <c:v>0.95902838700000004</c:v>
                </c:pt>
                <c:pt idx="9662">
                  <c:v>0.97346728500000002</c:v>
                </c:pt>
                <c:pt idx="9663">
                  <c:v>0.96155001500000004</c:v>
                </c:pt>
                <c:pt idx="9664">
                  <c:v>0.69103079000000001</c:v>
                </c:pt>
                <c:pt idx="9665">
                  <c:v>0.95827459800000003</c:v>
                </c:pt>
                <c:pt idx="9666">
                  <c:v>0.98310810800000004</c:v>
                </c:pt>
                <c:pt idx="9667">
                  <c:v>0.98335534999999996</c:v>
                </c:pt>
                <c:pt idx="9668">
                  <c:v>0.98563139</c:v>
                </c:pt>
                <c:pt idx="9669">
                  <c:v>0.95759036099999995</c:v>
                </c:pt>
                <c:pt idx="9670">
                  <c:v>0.961342523</c:v>
                </c:pt>
                <c:pt idx="9671">
                  <c:v>0.80855615000000003</c:v>
                </c:pt>
                <c:pt idx="9672">
                  <c:v>0.96540540500000005</c:v>
                </c:pt>
                <c:pt idx="9673">
                  <c:v>0.97784090899999998</c:v>
                </c:pt>
                <c:pt idx="9674">
                  <c:v>0.968324607</c:v>
                </c:pt>
                <c:pt idx="9675">
                  <c:v>0.98656759100000002</c:v>
                </c:pt>
                <c:pt idx="9676">
                  <c:v>0.96813725500000003</c:v>
                </c:pt>
                <c:pt idx="9677">
                  <c:v>0.51895455599999996</c:v>
                </c:pt>
                <c:pt idx="9678">
                  <c:v>0.97118241199999999</c:v>
                </c:pt>
                <c:pt idx="9679">
                  <c:v>0.92518351200000004</c:v>
                </c:pt>
                <c:pt idx="9680">
                  <c:v>0.96896647300000005</c:v>
                </c:pt>
                <c:pt idx="9681">
                  <c:v>0.99312911500000001</c:v>
                </c:pt>
                <c:pt idx="9682">
                  <c:v>0.97512690400000002</c:v>
                </c:pt>
                <c:pt idx="9683">
                  <c:v>0.98174071799999996</c:v>
                </c:pt>
                <c:pt idx="9684">
                  <c:v>0.58335441399999999</c:v>
                </c:pt>
                <c:pt idx="9685">
                  <c:v>0.97560291600000004</c:v>
                </c:pt>
                <c:pt idx="9686">
                  <c:v>0.85505517399999997</c:v>
                </c:pt>
                <c:pt idx="9687">
                  <c:v>0.97065101399999998</c:v>
                </c:pt>
                <c:pt idx="9688">
                  <c:v>0.97521655399999996</c:v>
                </c:pt>
                <c:pt idx="9689">
                  <c:v>0.97723187499999997</c:v>
                </c:pt>
                <c:pt idx="9690">
                  <c:v>0.97007779800000005</c:v>
                </c:pt>
                <c:pt idx="9691">
                  <c:v>0.67151819300000004</c:v>
                </c:pt>
                <c:pt idx="9692">
                  <c:v>0.978500551</c:v>
                </c:pt>
                <c:pt idx="9693">
                  <c:v>0.96794678000000001</c:v>
                </c:pt>
                <c:pt idx="9694">
                  <c:v>0.97399286100000004</c:v>
                </c:pt>
                <c:pt idx="9695">
                  <c:v>0.99004329000000002</c:v>
                </c:pt>
                <c:pt idx="9696">
                  <c:v>0.97584252900000001</c:v>
                </c:pt>
                <c:pt idx="9697">
                  <c:v>0.97905759199999998</c:v>
                </c:pt>
                <c:pt idx="9698">
                  <c:v>0.97517911999999995</c:v>
                </c:pt>
                <c:pt idx="9699">
                  <c:v>0.85547179600000001</c:v>
                </c:pt>
                <c:pt idx="9700">
                  <c:v>0.97068501299999999</c:v>
                </c:pt>
                <c:pt idx="9701">
                  <c:v>0.97686189400000001</c:v>
                </c:pt>
                <c:pt idx="9702">
                  <c:v>0.98164594400000005</c:v>
                </c:pt>
                <c:pt idx="9703">
                  <c:v>0.44425259</c:v>
                </c:pt>
                <c:pt idx="9704">
                  <c:v>0.989392202</c:v>
                </c:pt>
                <c:pt idx="9705">
                  <c:v>0.77818087599999997</c:v>
                </c:pt>
                <c:pt idx="9706">
                  <c:v>0.97162162200000002</c:v>
                </c:pt>
                <c:pt idx="9707">
                  <c:v>0.93376463300000001</c:v>
                </c:pt>
                <c:pt idx="9708">
                  <c:v>0.97357372200000003</c:v>
                </c:pt>
                <c:pt idx="9709">
                  <c:v>0.97291603999999998</c:v>
                </c:pt>
                <c:pt idx="9710">
                  <c:v>0.71881287699999996</c:v>
                </c:pt>
                <c:pt idx="9711">
                  <c:v>0.96697713799999996</c:v>
                </c:pt>
                <c:pt idx="9712">
                  <c:v>0.84682585899999996</c:v>
                </c:pt>
                <c:pt idx="9713">
                  <c:v>0.91085025399999997</c:v>
                </c:pt>
                <c:pt idx="9714">
                  <c:v>0.96935079400000002</c:v>
                </c:pt>
                <c:pt idx="9715">
                  <c:v>0.98248601300000005</c:v>
                </c:pt>
                <c:pt idx="9716">
                  <c:v>0.74362894999999996</c:v>
                </c:pt>
                <c:pt idx="9717">
                  <c:v>0.990853659</c:v>
                </c:pt>
                <c:pt idx="9718">
                  <c:v>0.93155452400000005</c:v>
                </c:pt>
                <c:pt idx="9719">
                  <c:v>0.98078628400000001</c:v>
                </c:pt>
                <c:pt idx="9720">
                  <c:v>0.26096823000000002</c:v>
                </c:pt>
                <c:pt idx="9721">
                  <c:v>0.93217806999999997</c:v>
                </c:pt>
                <c:pt idx="9722">
                  <c:v>0.98395721899999999</c:v>
                </c:pt>
                <c:pt idx="9723">
                  <c:v>0.66029663400000005</c:v>
                </c:pt>
                <c:pt idx="9724">
                  <c:v>0.98489882200000001</c:v>
                </c:pt>
                <c:pt idx="9725">
                  <c:v>0.98841096500000003</c:v>
                </c:pt>
                <c:pt idx="9726">
                  <c:v>0.68846053699999998</c:v>
                </c:pt>
                <c:pt idx="9727">
                  <c:v>0.98613422100000003</c:v>
                </c:pt>
                <c:pt idx="9728">
                  <c:v>0.46950559400000003</c:v>
                </c:pt>
                <c:pt idx="9729">
                  <c:v>0.90756302499999997</c:v>
                </c:pt>
                <c:pt idx="9730">
                  <c:v>0.99214916600000003</c:v>
                </c:pt>
                <c:pt idx="9731">
                  <c:v>0.67921816599999996</c:v>
                </c:pt>
                <c:pt idx="9732">
                  <c:v>0.97092177999999996</c:v>
                </c:pt>
                <c:pt idx="9733">
                  <c:v>0.58255528300000003</c:v>
                </c:pt>
                <c:pt idx="9734">
                  <c:v>0.98333760599999998</c:v>
                </c:pt>
                <c:pt idx="9735">
                  <c:v>0.47188820300000001</c:v>
                </c:pt>
                <c:pt idx="9736">
                  <c:v>0.90185036200000002</c:v>
                </c:pt>
                <c:pt idx="9737">
                  <c:v>0.97967764499999999</c:v>
                </c:pt>
                <c:pt idx="9738">
                  <c:v>0.92470525199999998</c:v>
                </c:pt>
                <c:pt idx="9739">
                  <c:v>0.96893043700000003</c:v>
                </c:pt>
                <c:pt idx="9740">
                  <c:v>0.725151883</c:v>
                </c:pt>
                <c:pt idx="9741">
                  <c:v>0.989526303</c:v>
                </c:pt>
                <c:pt idx="9742">
                  <c:v>0.33231146499999997</c:v>
                </c:pt>
                <c:pt idx="9743">
                  <c:v>0.94346387200000004</c:v>
                </c:pt>
                <c:pt idx="9744">
                  <c:v>0.66666666699999999</c:v>
                </c:pt>
                <c:pt idx="9745">
                  <c:v>0.97652780699999997</c:v>
                </c:pt>
                <c:pt idx="9746">
                  <c:v>0</c:v>
                </c:pt>
                <c:pt idx="9747">
                  <c:v>0.98778903600000001</c:v>
                </c:pt>
                <c:pt idx="9748">
                  <c:v>0.65209079999999997</c:v>
                </c:pt>
                <c:pt idx="9749">
                  <c:v>0.98560641800000004</c:v>
                </c:pt>
                <c:pt idx="9750">
                  <c:v>0.52455558899999999</c:v>
                </c:pt>
                <c:pt idx="9751">
                  <c:v>0.971787709</c:v>
                </c:pt>
                <c:pt idx="9752">
                  <c:v>0.54586808200000003</c:v>
                </c:pt>
                <c:pt idx="9753">
                  <c:v>0.98526751099999998</c:v>
                </c:pt>
                <c:pt idx="9754">
                  <c:v>0.622176591</c:v>
                </c:pt>
                <c:pt idx="9755">
                  <c:v>0</c:v>
                </c:pt>
                <c:pt idx="9756">
                  <c:v>0.98643592099999999</c:v>
                </c:pt>
                <c:pt idx="9757">
                  <c:v>0.41700759799999998</c:v>
                </c:pt>
                <c:pt idx="9758">
                  <c:v>0</c:v>
                </c:pt>
                <c:pt idx="9759">
                  <c:v>0.93315508000000003</c:v>
                </c:pt>
                <c:pt idx="9760">
                  <c:v>0.49258777599999998</c:v>
                </c:pt>
                <c:pt idx="9761">
                  <c:v>0.98042094999999996</c:v>
                </c:pt>
                <c:pt idx="9762">
                  <c:v>0.51910902699999995</c:v>
                </c:pt>
                <c:pt idx="9763">
                  <c:v>0</c:v>
                </c:pt>
                <c:pt idx="9764">
                  <c:v>0.98143751300000004</c:v>
                </c:pt>
                <c:pt idx="9765">
                  <c:v>0.449518011</c:v>
                </c:pt>
                <c:pt idx="9766">
                  <c:v>0.84901477800000003</c:v>
                </c:pt>
                <c:pt idx="9767">
                  <c:v>0.75189440200000002</c:v>
                </c:pt>
                <c:pt idx="9768">
                  <c:v>0.98559921900000003</c:v>
                </c:pt>
                <c:pt idx="9769">
                  <c:v>0</c:v>
                </c:pt>
                <c:pt idx="9770">
                  <c:v>0</c:v>
                </c:pt>
                <c:pt idx="9771">
                  <c:v>0.58180465999999997</c:v>
                </c:pt>
                <c:pt idx="9772">
                  <c:v>0.41979613700000001</c:v>
                </c:pt>
                <c:pt idx="9773">
                  <c:v>0</c:v>
                </c:pt>
                <c:pt idx="9774">
                  <c:v>0.98096707800000005</c:v>
                </c:pt>
                <c:pt idx="9775">
                  <c:v>0.965275565</c:v>
                </c:pt>
                <c:pt idx="9776">
                  <c:v>0</c:v>
                </c:pt>
                <c:pt idx="9777">
                  <c:v>0.97940119800000003</c:v>
                </c:pt>
                <c:pt idx="9778">
                  <c:v>0.54374999999999996</c:v>
                </c:pt>
                <c:pt idx="9779">
                  <c:v>0.39008264500000001</c:v>
                </c:pt>
                <c:pt idx="9780">
                  <c:v>0</c:v>
                </c:pt>
                <c:pt idx="9781">
                  <c:v>0.97059602599999995</c:v>
                </c:pt>
                <c:pt idx="9782">
                  <c:v>0.80164651399999998</c:v>
                </c:pt>
                <c:pt idx="9783">
                  <c:v>0</c:v>
                </c:pt>
                <c:pt idx="9784">
                  <c:v>0.98650168699999996</c:v>
                </c:pt>
                <c:pt idx="9785">
                  <c:v>0.55538922199999996</c:v>
                </c:pt>
                <c:pt idx="9786">
                  <c:v>0.64020413899999995</c:v>
                </c:pt>
                <c:pt idx="9787">
                  <c:v>0</c:v>
                </c:pt>
                <c:pt idx="9788">
                  <c:v>0.96979786000000001</c:v>
                </c:pt>
                <c:pt idx="9789">
                  <c:v>0</c:v>
                </c:pt>
                <c:pt idx="9790">
                  <c:v>0.53531980499999998</c:v>
                </c:pt>
                <c:pt idx="9791">
                  <c:v>0</c:v>
                </c:pt>
                <c:pt idx="9792">
                  <c:v>0</c:v>
                </c:pt>
                <c:pt idx="9793">
                  <c:v>0.98902786899999995</c:v>
                </c:pt>
                <c:pt idx="9794">
                  <c:v>0.80619773699999997</c:v>
                </c:pt>
                <c:pt idx="9795">
                  <c:v>0.554760594</c:v>
                </c:pt>
                <c:pt idx="9796">
                  <c:v>0</c:v>
                </c:pt>
                <c:pt idx="9797">
                  <c:v>0.82380738099999995</c:v>
                </c:pt>
                <c:pt idx="9798">
                  <c:v>0.35728493300000003</c:v>
                </c:pt>
                <c:pt idx="9799">
                  <c:v>0</c:v>
                </c:pt>
                <c:pt idx="9800">
                  <c:v>0</c:v>
                </c:pt>
                <c:pt idx="9801">
                  <c:v>0.89651993500000005</c:v>
                </c:pt>
                <c:pt idx="9802">
                  <c:v>0.48442643699999999</c:v>
                </c:pt>
                <c:pt idx="9803">
                  <c:v>0</c:v>
                </c:pt>
                <c:pt idx="9804">
                  <c:v>0.80875265100000004</c:v>
                </c:pt>
                <c:pt idx="9805">
                  <c:v>0.49585739400000001</c:v>
                </c:pt>
                <c:pt idx="9806">
                  <c:v>0</c:v>
                </c:pt>
                <c:pt idx="9807">
                  <c:v>0</c:v>
                </c:pt>
                <c:pt idx="9808">
                  <c:v>0.97125697099999997</c:v>
                </c:pt>
                <c:pt idx="9809">
                  <c:v>0</c:v>
                </c:pt>
                <c:pt idx="9810">
                  <c:v>0.413482079</c:v>
                </c:pt>
                <c:pt idx="9811">
                  <c:v>0.86411465899999995</c:v>
                </c:pt>
                <c:pt idx="9812">
                  <c:v>0</c:v>
                </c:pt>
                <c:pt idx="9813">
                  <c:v>0.82176278599999997</c:v>
                </c:pt>
                <c:pt idx="9814">
                  <c:v>0</c:v>
                </c:pt>
                <c:pt idx="9815">
                  <c:v>0.82295988900000006</c:v>
                </c:pt>
                <c:pt idx="9816">
                  <c:v>0</c:v>
                </c:pt>
                <c:pt idx="9817">
                  <c:v>0.28230865700000002</c:v>
                </c:pt>
                <c:pt idx="9818">
                  <c:v>0.81076769699999995</c:v>
                </c:pt>
                <c:pt idx="9819">
                  <c:v>0</c:v>
                </c:pt>
                <c:pt idx="9820">
                  <c:v>0</c:v>
                </c:pt>
                <c:pt idx="9821">
                  <c:v>0</c:v>
                </c:pt>
                <c:pt idx="9822">
                  <c:v>0.81847767100000002</c:v>
                </c:pt>
                <c:pt idx="9823">
                  <c:v>0.19659175100000001</c:v>
                </c:pt>
                <c:pt idx="9824">
                  <c:v>0</c:v>
                </c:pt>
                <c:pt idx="9825">
                  <c:v>0</c:v>
                </c:pt>
                <c:pt idx="9826">
                  <c:v>0.94586522299999998</c:v>
                </c:pt>
                <c:pt idx="9827">
                  <c:v>0</c:v>
                </c:pt>
                <c:pt idx="9828">
                  <c:v>0.375799722</c:v>
                </c:pt>
                <c:pt idx="9829">
                  <c:v>0.707484102</c:v>
                </c:pt>
                <c:pt idx="9830">
                  <c:v>0</c:v>
                </c:pt>
                <c:pt idx="9831">
                  <c:v>0</c:v>
                </c:pt>
                <c:pt idx="9832">
                  <c:v>0.93981400199999998</c:v>
                </c:pt>
                <c:pt idx="9833">
                  <c:v>0</c:v>
                </c:pt>
                <c:pt idx="9834">
                  <c:v>0.32587369700000002</c:v>
                </c:pt>
                <c:pt idx="9835">
                  <c:v>0</c:v>
                </c:pt>
                <c:pt idx="9836">
                  <c:v>0</c:v>
                </c:pt>
                <c:pt idx="9837">
                  <c:v>0.88114403200000002</c:v>
                </c:pt>
                <c:pt idx="9838">
                  <c:v>0</c:v>
                </c:pt>
                <c:pt idx="9839">
                  <c:v>0.48935504099999999</c:v>
                </c:pt>
                <c:pt idx="9840">
                  <c:v>0</c:v>
                </c:pt>
                <c:pt idx="9841">
                  <c:v>0</c:v>
                </c:pt>
                <c:pt idx="9842">
                  <c:v>0.80027173900000004</c:v>
                </c:pt>
                <c:pt idx="9843">
                  <c:v>0</c:v>
                </c:pt>
                <c:pt idx="9844">
                  <c:v>0.51996927800000003</c:v>
                </c:pt>
                <c:pt idx="9845">
                  <c:v>0</c:v>
                </c:pt>
                <c:pt idx="9846">
                  <c:v>0</c:v>
                </c:pt>
                <c:pt idx="9847">
                  <c:v>0.611799914</c:v>
                </c:pt>
                <c:pt idx="9848">
                  <c:v>0</c:v>
                </c:pt>
                <c:pt idx="9849">
                  <c:v>0.49083769599999999</c:v>
                </c:pt>
                <c:pt idx="9850">
                  <c:v>0</c:v>
                </c:pt>
                <c:pt idx="9851">
                  <c:v>0</c:v>
                </c:pt>
                <c:pt idx="9852">
                  <c:v>0</c:v>
                </c:pt>
                <c:pt idx="9853">
                  <c:v>0.30750246799999997</c:v>
                </c:pt>
                <c:pt idx="9854">
                  <c:v>0</c:v>
                </c:pt>
                <c:pt idx="9855">
                  <c:v>0</c:v>
                </c:pt>
                <c:pt idx="9856">
                  <c:v>0</c:v>
                </c:pt>
                <c:pt idx="9857">
                  <c:v>0</c:v>
                </c:pt>
                <c:pt idx="9858">
                  <c:v>0.11811023599999999</c:v>
                </c:pt>
                <c:pt idx="9859">
                  <c:v>0</c:v>
                </c:pt>
                <c:pt idx="9860">
                  <c:v>0</c:v>
                </c:pt>
                <c:pt idx="9861">
                  <c:v>0</c:v>
                </c:pt>
                <c:pt idx="9862">
                  <c:v>0</c:v>
                </c:pt>
                <c:pt idx="9863">
                  <c:v>0</c:v>
                </c:pt>
                <c:pt idx="9864">
                  <c:v>0</c:v>
                </c:pt>
                <c:pt idx="9865">
                  <c:v>0</c:v>
                </c:pt>
                <c:pt idx="9866">
                  <c:v>0</c:v>
                </c:pt>
                <c:pt idx="9867">
                  <c:v>0</c:v>
                </c:pt>
                <c:pt idx="9868">
                  <c:v>0</c:v>
                </c:pt>
                <c:pt idx="9869">
                  <c:v>0</c:v>
                </c:pt>
                <c:pt idx="9870">
                  <c:v>0</c:v>
                </c:pt>
                <c:pt idx="9871">
                  <c:v>0</c:v>
                </c:pt>
                <c:pt idx="9872">
                  <c:v>0</c:v>
                </c:pt>
                <c:pt idx="9873">
                  <c:v>0</c:v>
                </c:pt>
                <c:pt idx="9874">
                  <c:v>0</c:v>
                </c:pt>
                <c:pt idx="9875">
                  <c:v>0</c:v>
                </c:pt>
                <c:pt idx="9876">
                  <c:v>0</c:v>
                </c:pt>
                <c:pt idx="9877">
                  <c:v>0</c:v>
                </c:pt>
                <c:pt idx="9878">
                  <c:v>0</c:v>
                </c:pt>
                <c:pt idx="9879">
                  <c:v>0</c:v>
                </c:pt>
                <c:pt idx="9880">
                  <c:v>0</c:v>
                </c:pt>
                <c:pt idx="9881">
                  <c:v>0</c:v>
                </c:pt>
                <c:pt idx="9882">
                  <c:v>0</c:v>
                </c:pt>
                <c:pt idx="9883">
                  <c:v>0</c:v>
                </c:pt>
                <c:pt idx="9884">
                  <c:v>0</c:v>
                </c:pt>
                <c:pt idx="9885">
                  <c:v>0</c:v>
                </c:pt>
                <c:pt idx="9886">
                  <c:v>0</c:v>
                </c:pt>
                <c:pt idx="9887">
                  <c:v>0</c:v>
                </c:pt>
                <c:pt idx="9888">
                  <c:v>0</c:v>
                </c:pt>
                <c:pt idx="9889">
                  <c:v>0</c:v>
                </c:pt>
                <c:pt idx="9890">
                  <c:v>0</c:v>
                </c:pt>
                <c:pt idx="9891">
                  <c:v>0</c:v>
                </c:pt>
                <c:pt idx="9892">
                  <c:v>0</c:v>
                </c:pt>
                <c:pt idx="9893">
                  <c:v>0</c:v>
                </c:pt>
                <c:pt idx="9894">
                  <c:v>0</c:v>
                </c:pt>
                <c:pt idx="9895">
                  <c:v>0</c:v>
                </c:pt>
                <c:pt idx="9896">
                  <c:v>0</c:v>
                </c:pt>
                <c:pt idx="9897">
                  <c:v>0</c:v>
                </c:pt>
                <c:pt idx="9898">
                  <c:v>0</c:v>
                </c:pt>
                <c:pt idx="9899">
                  <c:v>0</c:v>
                </c:pt>
                <c:pt idx="9900">
                  <c:v>0</c:v>
                </c:pt>
                <c:pt idx="9901">
                  <c:v>0</c:v>
                </c:pt>
                <c:pt idx="9902">
                  <c:v>0</c:v>
                </c:pt>
                <c:pt idx="9903">
                  <c:v>0</c:v>
                </c:pt>
                <c:pt idx="9904">
                  <c:v>0</c:v>
                </c:pt>
                <c:pt idx="9905">
                  <c:v>0</c:v>
                </c:pt>
                <c:pt idx="9906">
                  <c:v>0</c:v>
                </c:pt>
                <c:pt idx="9907">
                  <c:v>0</c:v>
                </c:pt>
                <c:pt idx="9908">
                  <c:v>0</c:v>
                </c:pt>
                <c:pt idx="9909">
                  <c:v>0</c:v>
                </c:pt>
                <c:pt idx="9910">
                  <c:v>0</c:v>
                </c:pt>
                <c:pt idx="9911">
                  <c:v>0</c:v>
                </c:pt>
                <c:pt idx="9912">
                  <c:v>0</c:v>
                </c:pt>
                <c:pt idx="9913">
                  <c:v>0</c:v>
                </c:pt>
                <c:pt idx="9914">
                  <c:v>0</c:v>
                </c:pt>
                <c:pt idx="9915">
                  <c:v>0</c:v>
                </c:pt>
                <c:pt idx="9916">
                  <c:v>0</c:v>
                </c:pt>
                <c:pt idx="9917">
                  <c:v>0</c:v>
                </c:pt>
                <c:pt idx="9918">
                  <c:v>0</c:v>
                </c:pt>
                <c:pt idx="9919">
                  <c:v>0</c:v>
                </c:pt>
                <c:pt idx="9920">
                  <c:v>0</c:v>
                </c:pt>
                <c:pt idx="9921">
                  <c:v>0</c:v>
                </c:pt>
                <c:pt idx="9922">
                  <c:v>0</c:v>
                </c:pt>
                <c:pt idx="9923">
                  <c:v>0</c:v>
                </c:pt>
                <c:pt idx="9924">
                  <c:v>0</c:v>
                </c:pt>
                <c:pt idx="9925">
                  <c:v>0</c:v>
                </c:pt>
                <c:pt idx="9926">
                  <c:v>0</c:v>
                </c:pt>
                <c:pt idx="9927">
                  <c:v>0</c:v>
                </c:pt>
                <c:pt idx="9928">
                  <c:v>0</c:v>
                </c:pt>
                <c:pt idx="9929">
                  <c:v>0</c:v>
                </c:pt>
                <c:pt idx="9930">
                  <c:v>0</c:v>
                </c:pt>
                <c:pt idx="9931">
                  <c:v>0</c:v>
                </c:pt>
                <c:pt idx="9932">
                  <c:v>0</c:v>
                </c:pt>
                <c:pt idx="9933">
                  <c:v>0</c:v>
                </c:pt>
                <c:pt idx="9934">
                  <c:v>0</c:v>
                </c:pt>
                <c:pt idx="9935">
                  <c:v>0</c:v>
                </c:pt>
                <c:pt idx="9936">
                  <c:v>0</c:v>
                </c:pt>
                <c:pt idx="9937">
                  <c:v>0</c:v>
                </c:pt>
                <c:pt idx="9938">
                  <c:v>0</c:v>
                </c:pt>
                <c:pt idx="9939">
                  <c:v>0</c:v>
                </c:pt>
                <c:pt idx="9940">
                  <c:v>0</c:v>
                </c:pt>
                <c:pt idx="9941">
                  <c:v>0</c:v>
                </c:pt>
                <c:pt idx="9942">
                  <c:v>0</c:v>
                </c:pt>
                <c:pt idx="9943">
                  <c:v>0</c:v>
                </c:pt>
                <c:pt idx="9944">
                  <c:v>0</c:v>
                </c:pt>
                <c:pt idx="9945">
                  <c:v>0</c:v>
                </c:pt>
                <c:pt idx="9946">
                  <c:v>0</c:v>
                </c:pt>
                <c:pt idx="9947">
                  <c:v>0</c:v>
                </c:pt>
                <c:pt idx="9948">
                  <c:v>0</c:v>
                </c:pt>
                <c:pt idx="9949">
                  <c:v>0</c:v>
                </c:pt>
                <c:pt idx="9950">
                  <c:v>0</c:v>
                </c:pt>
                <c:pt idx="9951">
                  <c:v>0</c:v>
                </c:pt>
                <c:pt idx="9952">
                  <c:v>0</c:v>
                </c:pt>
                <c:pt idx="9953">
                  <c:v>0</c:v>
                </c:pt>
                <c:pt idx="9954">
                  <c:v>0</c:v>
                </c:pt>
                <c:pt idx="9955">
                  <c:v>0</c:v>
                </c:pt>
                <c:pt idx="9956">
                  <c:v>0</c:v>
                </c:pt>
                <c:pt idx="9957">
                  <c:v>0</c:v>
                </c:pt>
                <c:pt idx="9958">
                  <c:v>0</c:v>
                </c:pt>
                <c:pt idx="9959">
                  <c:v>0</c:v>
                </c:pt>
                <c:pt idx="9960">
                  <c:v>0</c:v>
                </c:pt>
                <c:pt idx="9961">
                  <c:v>0</c:v>
                </c:pt>
                <c:pt idx="9962">
                  <c:v>0</c:v>
                </c:pt>
                <c:pt idx="9963">
                  <c:v>0</c:v>
                </c:pt>
                <c:pt idx="9964">
                  <c:v>0</c:v>
                </c:pt>
                <c:pt idx="9965">
                  <c:v>0</c:v>
                </c:pt>
                <c:pt idx="9966">
                  <c:v>0</c:v>
                </c:pt>
                <c:pt idx="9967">
                  <c:v>0</c:v>
                </c:pt>
                <c:pt idx="9968">
                  <c:v>0</c:v>
                </c:pt>
                <c:pt idx="9969">
                  <c:v>0</c:v>
                </c:pt>
                <c:pt idx="9970">
                  <c:v>0</c:v>
                </c:pt>
                <c:pt idx="9971">
                  <c:v>0</c:v>
                </c:pt>
                <c:pt idx="9972">
                  <c:v>0</c:v>
                </c:pt>
                <c:pt idx="9973">
                  <c:v>0</c:v>
                </c:pt>
                <c:pt idx="9974">
                  <c:v>0</c:v>
                </c:pt>
                <c:pt idx="9975">
                  <c:v>0</c:v>
                </c:pt>
                <c:pt idx="9976">
                  <c:v>0</c:v>
                </c:pt>
                <c:pt idx="9977">
                  <c:v>0</c:v>
                </c:pt>
                <c:pt idx="9978">
                  <c:v>0</c:v>
                </c:pt>
                <c:pt idx="9979">
                  <c:v>0</c:v>
                </c:pt>
                <c:pt idx="9980">
                  <c:v>0</c:v>
                </c:pt>
                <c:pt idx="9981">
                  <c:v>0</c:v>
                </c:pt>
                <c:pt idx="9982">
                  <c:v>0</c:v>
                </c:pt>
                <c:pt idx="9983">
                  <c:v>0</c:v>
                </c:pt>
                <c:pt idx="9984">
                  <c:v>0</c:v>
                </c:pt>
                <c:pt idx="9985">
                  <c:v>0</c:v>
                </c:pt>
                <c:pt idx="9986">
                  <c:v>0</c:v>
                </c:pt>
                <c:pt idx="9987">
                  <c:v>0</c:v>
                </c:pt>
                <c:pt idx="9988">
                  <c:v>0</c:v>
                </c:pt>
                <c:pt idx="9989">
                  <c:v>0</c:v>
                </c:pt>
                <c:pt idx="9990">
                  <c:v>0</c:v>
                </c:pt>
                <c:pt idx="9991">
                  <c:v>0</c:v>
                </c:pt>
                <c:pt idx="9992">
                  <c:v>0</c:v>
                </c:pt>
                <c:pt idx="9993">
                  <c:v>0</c:v>
                </c:pt>
                <c:pt idx="9994">
                  <c:v>0</c:v>
                </c:pt>
                <c:pt idx="9995">
                  <c:v>0</c:v>
                </c:pt>
                <c:pt idx="9996">
                  <c:v>0</c:v>
                </c:pt>
                <c:pt idx="9997">
                  <c:v>0</c:v>
                </c:pt>
                <c:pt idx="9998">
                  <c:v>0</c:v>
                </c:pt>
                <c:pt idx="9999">
                  <c:v>0</c:v>
                </c:pt>
                <c:pt idx="10000">
                  <c:v>0</c:v>
                </c:pt>
                <c:pt idx="10001">
                  <c:v>0</c:v>
                </c:pt>
                <c:pt idx="10002">
                  <c:v>0</c:v>
                </c:pt>
                <c:pt idx="10003">
                  <c:v>0</c:v>
                </c:pt>
                <c:pt idx="10004">
                  <c:v>0</c:v>
                </c:pt>
                <c:pt idx="10005">
                  <c:v>0</c:v>
                </c:pt>
                <c:pt idx="10006">
                  <c:v>0</c:v>
                </c:pt>
                <c:pt idx="10007">
                  <c:v>0</c:v>
                </c:pt>
                <c:pt idx="10008">
                  <c:v>0</c:v>
                </c:pt>
                <c:pt idx="10009">
                  <c:v>0</c:v>
                </c:pt>
                <c:pt idx="10010">
                  <c:v>0</c:v>
                </c:pt>
                <c:pt idx="10011">
                  <c:v>0</c:v>
                </c:pt>
                <c:pt idx="10012">
                  <c:v>0</c:v>
                </c:pt>
                <c:pt idx="10013">
                  <c:v>0</c:v>
                </c:pt>
                <c:pt idx="10014">
                  <c:v>0</c:v>
                </c:pt>
                <c:pt idx="10015">
                  <c:v>0</c:v>
                </c:pt>
                <c:pt idx="10016">
                  <c:v>0</c:v>
                </c:pt>
                <c:pt idx="10017">
                  <c:v>0</c:v>
                </c:pt>
                <c:pt idx="10018">
                  <c:v>0</c:v>
                </c:pt>
                <c:pt idx="10019">
                  <c:v>0</c:v>
                </c:pt>
                <c:pt idx="10020">
                  <c:v>0</c:v>
                </c:pt>
                <c:pt idx="10021">
                  <c:v>0</c:v>
                </c:pt>
                <c:pt idx="10022">
                  <c:v>0</c:v>
                </c:pt>
                <c:pt idx="10023">
                  <c:v>0</c:v>
                </c:pt>
                <c:pt idx="10024">
                  <c:v>0</c:v>
                </c:pt>
                <c:pt idx="10025">
                  <c:v>0</c:v>
                </c:pt>
                <c:pt idx="10026">
                  <c:v>0</c:v>
                </c:pt>
                <c:pt idx="10027">
                  <c:v>0</c:v>
                </c:pt>
                <c:pt idx="10028">
                  <c:v>0</c:v>
                </c:pt>
                <c:pt idx="10029">
                  <c:v>0</c:v>
                </c:pt>
                <c:pt idx="10030">
                  <c:v>0</c:v>
                </c:pt>
                <c:pt idx="10031">
                  <c:v>0</c:v>
                </c:pt>
                <c:pt idx="10032">
                  <c:v>0</c:v>
                </c:pt>
                <c:pt idx="10033">
                  <c:v>0</c:v>
                </c:pt>
                <c:pt idx="10034">
                  <c:v>0</c:v>
                </c:pt>
                <c:pt idx="10035">
                  <c:v>0</c:v>
                </c:pt>
                <c:pt idx="10036">
                  <c:v>0</c:v>
                </c:pt>
                <c:pt idx="10037">
                  <c:v>0</c:v>
                </c:pt>
                <c:pt idx="10038">
                  <c:v>0</c:v>
                </c:pt>
                <c:pt idx="10039">
                  <c:v>0</c:v>
                </c:pt>
                <c:pt idx="10040">
                  <c:v>0</c:v>
                </c:pt>
                <c:pt idx="10041">
                  <c:v>0</c:v>
                </c:pt>
                <c:pt idx="10042">
                  <c:v>0</c:v>
                </c:pt>
                <c:pt idx="10043">
                  <c:v>0</c:v>
                </c:pt>
                <c:pt idx="10044">
                  <c:v>0</c:v>
                </c:pt>
                <c:pt idx="10045">
                  <c:v>0</c:v>
                </c:pt>
                <c:pt idx="10046">
                  <c:v>0</c:v>
                </c:pt>
                <c:pt idx="10047">
                  <c:v>0</c:v>
                </c:pt>
                <c:pt idx="10048">
                  <c:v>0</c:v>
                </c:pt>
                <c:pt idx="10049">
                  <c:v>0</c:v>
                </c:pt>
                <c:pt idx="10050">
                  <c:v>0</c:v>
                </c:pt>
                <c:pt idx="10051">
                  <c:v>0</c:v>
                </c:pt>
                <c:pt idx="10052">
                  <c:v>0</c:v>
                </c:pt>
                <c:pt idx="10053">
                  <c:v>0</c:v>
                </c:pt>
                <c:pt idx="10054">
                  <c:v>0</c:v>
                </c:pt>
                <c:pt idx="10055">
                  <c:v>0</c:v>
                </c:pt>
                <c:pt idx="10056">
                  <c:v>0</c:v>
                </c:pt>
                <c:pt idx="10057">
                  <c:v>0</c:v>
                </c:pt>
                <c:pt idx="10058">
                  <c:v>0</c:v>
                </c:pt>
                <c:pt idx="10059">
                  <c:v>0</c:v>
                </c:pt>
                <c:pt idx="10060">
                  <c:v>0</c:v>
                </c:pt>
                <c:pt idx="10061">
                  <c:v>0</c:v>
                </c:pt>
                <c:pt idx="10062">
                  <c:v>0</c:v>
                </c:pt>
                <c:pt idx="10063">
                  <c:v>0</c:v>
                </c:pt>
                <c:pt idx="10064">
                  <c:v>0</c:v>
                </c:pt>
                <c:pt idx="10065">
                  <c:v>0</c:v>
                </c:pt>
                <c:pt idx="10066">
                  <c:v>0</c:v>
                </c:pt>
                <c:pt idx="10067">
                  <c:v>0</c:v>
                </c:pt>
                <c:pt idx="10068">
                  <c:v>0</c:v>
                </c:pt>
                <c:pt idx="10069">
                  <c:v>0</c:v>
                </c:pt>
                <c:pt idx="10070">
                  <c:v>0</c:v>
                </c:pt>
                <c:pt idx="10071">
                  <c:v>0</c:v>
                </c:pt>
                <c:pt idx="10072">
                  <c:v>0</c:v>
                </c:pt>
                <c:pt idx="10073">
                  <c:v>0</c:v>
                </c:pt>
                <c:pt idx="10074">
                  <c:v>0</c:v>
                </c:pt>
                <c:pt idx="10075">
                  <c:v>0</c:v>
                </c:pt>
                <c:pt idx="10076">
                  <c:v>0</c:v>
                </c:pt>
                <c:pt idx="10077">
                  <c:v>0</c:v>
                </c:pt>
                <c:pt idx="10078">
                  <c:v>0</c:v>
                </c:pt>
                <c:pt idx="10079">
                  <c:v>0</c:v>
                </c:pt>
                <c:pt idx="10080">
                  <c:v>0</c:v>
                </c:pt>
                <c:pt idx="10081">
                  <c:v>0</c:v>
                </c:pt>
                <c:pt idx="10082">
                  <c:v>0.14252680300000001</c:v>
                </c:pt>
                <c:pt idx="10083">
                  <c:v>0</c:v>
                </c:pt>
                <c:pt idx="10084">
                  <c:v>0</c:v>
                </c:pt>
                <c:pt idx="10085">
                  <c:v>0</c:v>
                </c:pt>
                <c:pt idx="10086">
                  <c:v>0</c:v>
                </c:pt>
                <c:pt idx="10087">
                  <c:v>0</c:v>
                </c:pt>
                <c:pt idx="10088">
                  <c:v>0</c:v>
                </c:pt>
                <c:pt idx="10089">
                  <c:v>0</c:v>
                </c:pt>
                <c:pt idx="10090">
                  <c:v>0</c:v>
                </c:pt>
                <c:pt idx="10091">
                  <c:v>0.18628719299999999</c:v>
                </c:pt>
                <c:pt idx="10092">
                  <c:v>0</c:v>
                </c:pt>
                <c:pt idx="10093">
                  <c:v>0</c:v>
                </c:pt>
                <c:pt idx="10094">
                  <c:v>0</c:v>
                </c:pt>
                <c:pt idx="10095">
                  <c:v>0</c:v>
                </c:pt>
                <c:pt idx="10096">
                  <c:v>0</c:v>
                </c:pt>
                <c:pt idx="10097">
                  <c:v>0</c:v>
                </c:pt>
                <c:pt idx="10098">
                  <c:v>0</c:v>
                </c:pt>
                <c:pt idx="10099">
                  <c:v>0</c:v>
                </c:pt>
                <c:pt idx="10100">
                  <c:v>0</c:v>
                </c:pt>
                <c:pt idx="10101">
                  <c:v>0.18043956</c:v>
                </c:pt>
                <c:pt idx="10102">
                  <c:v>2.88268E-4</c:v>
                </c:pt>
                <c:pt idx="10103">
                  <c:v>0.92945851999999995</c:v>
                </c:pt>
                <c:pt idx="10104">
                  <c:v>0</c:v>
                </c:pt>
                <c:pt idx="10105">
                  <c:v>0</c:v>
                </c:pt>
                <c:pt idx="10106">
                  <c:v>0</c:v>
                </c:pt>
                <c:pt idx="10107">
                  <c:v>0</c:v>
                </c:pt>
                <c:pt idx="10108">
                  <c:v>0</c:v>
                </c:pt>
                <c:pt idx="10109">
                  <c:v>0</c:v>
                </c:pt>
                <c:pt idx="10110">
                  <c:v>0.19015114599999999</c:v>
                </c:pt>
                <c:pt idx="10111">
                  <c:v>0</c:v>
                </c:pt>
                <c:pt idx="10112">
                  <c:v>0</c:v>
                </c:pt>
                <c:pt idx="10113">
                  <c:v>0.89641546699999997</c:v>
                </c:pt>
                <c:pt idx="10114">
                  <c:v>0</c:v>
                </c:pt>
                <c:pt idx="10115">
                  <c:v>0</c:v>
                </c:pt>
                <c:pt idx="10116">
                  <c:v>0</c:v>
                </c:pt>
                <c:pt idx="10117">
                  <c:v>0</c:v>
                </c:pt>
                <c:pt idx="10118">
                  <c:v>0</c:v>
                </c:pt>
                <c:pt idx="10119">
                  <c:v>0</c:v>
                </c:pt>
                <c:pt idx="10120">
                  <c:v>0.25544453</c:v>
                </c:pt>
                <c:pt idx="10121">
                  <c:v>0</c:v>
                </c:pt>
                <c:pt idx="10122">
                  <c:v>0</c:v>
                </c:pt>
                <c:pt idx="10123">
                  <c:v>0.94822888299999997</c:v>
                </c:pt>
                <c:pt idx="10124">
                  <c:v>0</c:v>
                </c:pt>
                <c:pt idx="10125">
                  <c:v>0</c:v>
                </c:pt>
                <c:pt idx="10126">
                  <c:v>0</c:v>
                </c:pt>
                <c:pt idx="10127">
                  <c:v>0</c:v>
                </c:pt>
                <c:pt idx="10128">
                  <c:v>0.14493456099999999</c:v>
                </c:pt>
                <c:pt idx="10129">
                  <c:v>0</c:v>
                </c:pt>
                <c:pt idx="10130">
                  <c:v>0</c:v>
                </c:pt>
                <c:pt idx="10131">
                  <c:v>0.94284047800000004</c:v>
                </c:pt>
                <c:pt idx="10132">
                  <c:v>0</c:v>
                </c:pt>
                <c:pt idx="10133">
                  <c:v>0</c:v>
                </c:pt>
                <c:pt idx="10134">
                  <c:v>0.91926655700000004</c:v>
                </c:pt>
                <c:pt idx="10135">
                  <c:v>0</c:v>
                </c:pt>
                <c:pt idx="10136">
                  <c:v>0</c:v>
                </c:pt>
                <c:pt idx="10137">
                  <c:v>0</c:v>
                </c:pt>
                <c:pt idx="10138">
                  <c:v>0.188369441</c:v>
                </c:pt>
                <c:pt idx="10139">
                  <c:v>0</c:v>
                </c:pt>
                <c:pt idx="10140">
                  <c:v>0.94935284200000003</c:v>
                </c:pt>
                <c:pt idx="10141">
                  <c:v>0</c:v>
                </c:pt>
                <c:pt idx="10142">
                  <c:v>0</c:v>
                </c:pt>
                <c:pt idx="10143">
                  <c:v>0.94655946999999996</c:v>
                </c:pt>
                <c:pt idx="10144">
                  <c:v>0</c:v>
                </c:pt>
                <c:pt idx="10145">
                  <c:v>0</c:v>
                </c:pt>
                <c:pt idx="10146">
                  <c:v>0.25653047600000001</c:v>
                </c:pt>
                <c:pt idx="10147">
                  <c:v>0</c:v>
                </c:pt>
                <c:pt idx="10148">
                  <c:v>0</c:v>
                </c:pt>
                <c:pt idx="10149">
                  <c:v>0.70639934100000001</c:v>
                </c:pt>
                <c:pt idx="10150">
                  <c:v>0</c:v>
                </c:pt>
                <c:pt idx="10151">
                  <c:v>0.98521584900000003</c:v>
                </c:pt>
                <c:pt idx="10152">
                  <c:v>0</c:v>
                </c:pt>
                <c:pt idx="10153">
                  <c:v>0</c:v>
                </c:pt>
                <c:pt idx="10154">
                  <c:v>0.94198602600000003</c:v>
                </c:pt>
                <c:pt idx="10155">
                  <c:v>0.273561675</c:v>
                </c:pt>
                <c:pt idx="10156">
                  <c:v>0</c:v>
                </c:pt>
                <c:pt idx="10157">
                  <c:v>0.80324657200000005</c:v>
                </c:pt>
                <c:pt idx="10158">
                  <c:v>0</c:v>
                </c:pt>
                <c:pt idx="10159">
                  <c:v>0.93055923699999998</c:v>
                </c:pt>
                <c:pt idx="10160">
                  <c:v>0</c:v>
                </c:pt>
                <c:pt idx="10161">
                  <c:v>0</c:v>
                </c:pt>
                <c:pt idx="10162">
                  <c:v>0</c:v>
                </c:pt>
                <c:pt idx="10163">
                  <c:v>0.99693520099999999</c:v>
                </c:pt>
                <c:pt idx="10164">
                  <c:v>0.28626560699999998</c:v>
                </c:pt>
                <c:pt idx="10165">
                  <c:v>0</c:v>
                </c:pt>
                <c:pt idx="10166">
                  <c:v>0.83806488999999995</c:v>
                </c:pt>
                <c:pt idx="10167">
                  <c:v>0</c:v>
                </c:pt>
                <c:pt idx="10168">
                  <c:v>0.96007166600000005</c:v>
                </c:pt>
                <c:pt idx="10169">
                  <c:v>0</c:v>
                </c:pt>
                <c:pt idx="10170">
                  <c:v>0</c:v>
                </c:pt>
                <c:pt idx="10171">
                  <c:v>0.99938775499999999</c:v>
                </c:pt>
                <c:pt idx="10172">
                  <c:v>0.31131089299999998</c:v>
                </c:pt>
                <c:pt idx="10173">
                  <c:v>0</c:v>
                </c:pt>
                <c:pt idx="10174">
                  <c:v>0.99883132100000005</c:v>
                </c:pt>
                <c:pt idx="10175">
                  <c:v>0.94847645400000002</c:v>
                </c:pt>
                <c:pt idx="10176">
                  <c:v>0</c:v>
                </c:pt>
                <c:pt idx="10177">
                  <c:v>0.95542548400000005</c:v>
                </c:pt>
                <c:pt idx="10178">
                  <c:v>0</c:v>
                </c:pt>
                <c:pt idx="10179">
                  <c:v>0.98071514699999995</c:v>
                </c:pt>
                <c:pt idx="10180">
                  <c:v>0</c:v>
                </c:pt>
                <c:pt idx="10181">
                  <c:v>0.41666666699999999</c:v>
                </c:pt>
                <c:pt idx="10182">
                  <c:v>0.99739728599999999</c:v>
                </c:pt>
                <c:pt idx="10183">
                  <c:v>0</c:v>
                </c:pt>
                <c:pt idx="10184">
                  <c:v>0.905511811</c:v>
                </c:pt>
                <c:pt idx="10185">
                  <c:v>0</c:v>
                </c:pt>
                <c:pt idx="10186">
                  <c:v>0.96449447899999996</c:v>
                </c:pt>
                <c:pt idx="10187">
                  <c:v>0</c:v>
                </c:pt>
                <c:pt idx="10188">
                  <c:v>0.99569984899999997</c:v>
                </c:pt>
                <c:pt idx="10189">
                  <c:v>0.36353417300000002</c:v>
                </c:pt>
                <c:pt idx="10190">
                  <c:v>0</c:v>
                </c:pt>
                <c:pt idx="10191">
                  <c:v>0</c:v>
                </c:pt>
                <c:pt idx="10192">
                  <c:v>0.99698431799999998</c:v>
                </c:pt>
                <c:pt idx="10193">
                  <c:v>0.96934430900000002</c:v>
                </c:pt>
                <c:pt idx="10194">
                  <c:v>0</c:v>
                </c:pt>
                <c:pt idx="10195">
                  <c:v>0.96235715899999996</c:v>
                </c:pt>
                <c:pt idx="10196">
                  <c:v>0</c:v>
                </c:pt>
                <c:pt idx="10197">
                  <c:v>0.99738157599999999</c:v>
                </c:pt>
                <c:pt idx="10198">
                  <c:v>0.44402456299999998</c:v>
                </c:pt>
                <c:pt idx="10199">
                  <c:v>0.99839034199999999</c:v>
                </c:pt>
                <c:pt idx="10200">
                  <c:v>0</c:v>
                </c:pt>
                <c:pt idx="10201">
                  <c:v>0.92378936199999995</c:v>
                </c:pt>
                <c:pt idx="10202">
                  <c:v>0.99960784300000005</c:v>
                </c:pt>
                <c:pt idx="10203">
                  <c:v>0</c:v>
                </c:pt>
                <c:pt idx="10204">
                  <c:v>0.87852112699999996</c:v>
                </c:pt>
                <c:pt idx="10205">
                  <c:v>0</c:v>
                </c:pt>
                <c:pt idx="10206">
                  <c:v>0.99301309999999998</c:v>
                </c:pt>
                <c:pt idx="10207">
                  <c:v>0.35368561300000001</c:v>
                </c:pt>
                <c:pt idx="10208">
                  <c:v>0.99516713700000003</c:v>
                </c:pt>
                <c:pt idx="10209">
                  <c:v>0.99668874200000002</c:v>
                </c:pt>
                <c:pt idx="10210">
                  <c:v>0.942151081</c:v>
                </c:pt>
                <c:pt idx="10211">
                  <c:v>0.98175182500000002</c:v>
                </c:pt>
                <c:pt idx="10212">
                  <c:v>0</c:v>
                </c:pt>
                <c:pt idx="10213">
                  <c:v>0</c:v>
                </c:pt>
                <c:pt idx="10214">
                  <c:v>0</c:v>
                </c:pt>
                <c:pt idx="10215">
                  <c:v>0.98786828400000004</c:v>
                </c:pt>
                <c:pt idx="10216">
                  <c:v>0.99350649400000002</c:v>
                </c:pt>
                <c:pt idx="10217">
                  <c:v>0.513788099</c:v>
                </c:pt>
                <c:pt idx="10218">
                  <c:v>0.99733079099999999</c:v>
                </c:pt>
                <c:pt idx="10219">
                  <c:v>0.97960992899999999</c:v>
                </c:pt>
                <c:pt idx="10220">
                  <c:v>0.99314560900000004</c:v>
                </c:pt>
                <c:pt idx="10221">
                  <c:v>0.92239515800000005</c:v>
                </c:pt>
                <c:pt idx="10222">
                  <c:v>0.982589771</c:v>
                </c:pt>
                <c:pt idx="10223">
                  <c:v>0</c:v>
                </c:pt>
                <c:pt idx="10224">
                  <c:v>0.99430324299999995</c:v>
                </c:pt>
                <c:pt idx="10225">
                  <c:v>0</c:v>
                </c:pt>
                <c:pt idx="10226">
                  <c:v>0.99606462299999998</c:v>
                </c:pt>
                <c:pt idx="10227">
                  <c:v>0.54135954100000006</c:v>
                </c:pt>
                <c:pt idx="10228">
                  <c:v>0.99786904300000001</c:v>
                </c:pt>
                <c:pt idx="10229">
                  <c:v>0.93869625499999998</c:v>
                </c:pt>
                <c:pt idx="10230">
                  <c:v>0.99593862799999999</c:v>
                </c:pt>
                <c:pt idx="10231">
                  <c:v>0.95007378300000001</c:v>
                </c:pt>
                <c:pt idx="10232">
                  <c:v>0</c:v>
                </c:pt>
                <c:pt idx="10233">
                  <c:v>0.994158879</c:v>
                </c:pt>
                <c:pt idx="10234">
                  <c:v>0</c:v>
                </c:pt>
                <c:pt idx="10235">
                  <c:v>0.99658630299999995</c:v>
                </c:pt>
                <c:pt idx="10236">
                  <c:v>0.72855133599999999</c:v>
                </c:pt>
                <c:pt idx="10237">
                  <c:v>0.95723236199999995</c:v>
                </c:pt>
                <c:pt idx="10238">
                  <c:v>0.99626012900000005</c:v>
                </c:pt>
                <c:pt idx="10239">
                  <c:v>0.99292891699999997</c:v>
                </c:pt>
                <c:pt idx="10240">
                  <c:v>0.95409278600000003</c:v>
                </c:pt>
                <c:pt idx="10241">
                  <c:v>0.97161107199999996</c:v>
                </c:pt>
                <c:pt idx="10242">
                  <c:v>0.99380805000000005</c:v>
                </c:pt>
                <c:pt idx="10243">
                  <c:v>0.634488685</c:v>
                </c:pt>
                <c:pt idx="10244">
                  <c:v>1.3170575E-2</c:v>
                </c:pt>
                <c:pt idx="10245">
                  <c:v>0.99565912700000003</c:v>
                </c:pt>
                <c:pt idx="10246">
                  <c:v>0.97966101699999997</c:v>
                </c:pt>
                <c:pt idx="10247">
                  <c:v>0.99764655499999999</c:v>
                </c:pt>
                <c:pt idx="10248">
                  <c:v>0.99559029899999996</c:v>
                </c:pt>
                <c:pt idx="10249">
                  <c:v>0.913669065</c:v>
                </c:pt>
                <c:pt idx="10250">
                  <c:v>0.98671176599999999</c:v>
                </c:pt>
                <c:pt idx="10251">
                  <c:v>2.0789393999999999E-2</c:v>
                </c:pt>
                <c:pt idx="10252">
                  <c:v>0.99172749400000004</c:v>
                </c:pt>
                <c:pt idx="10253">
                  <c:v>0.79668760699999996</c:v>
                </c:pt>
                <c:pt idx="10254">
                  <c:v>0.991232118</c:v>
                </c:pt>
                <c:pt idx="10255">
                  <c:v>0.99167822500000002</c:v>
                </c:pt>
                <c:pt idx="10256">
                  <c:v>0.99688602900000001</c:v>
                </c:pt>
                <c:pt idx="10257">
                  <c:v>0.98585471099999999</c:v>
                </c:pt>
                <c:pt idx="10258">
                  <c:v>0.99662019400000001</c:v>
                </c:pt>
                <c:pt idx="10259">
                  <c:v>0.98114669399999999</c:v>
                </c:pt>
                <c:pt idx="10260">
                  <c:v>0.99446262299999999</c:v>
                </c:pt>
                <c:pt idx="10261">
                  <c:v>0.87624466599999995</c:v>
                </c:pt>
                <c:pt idx="10262">
                  <c:v>0.104469717</c:v>
                </c:pt>
                <c:pt idx="10263">
                  <c:v>0.97638011499999999</c:v>
                </c:pt>
                <c:pt idx="10264">
                  <c:v>0.99041384099999996</c:v>
                </c:pt>
                <c:pt idx="10265">
                  <c:v>0.98555337899999995</c:v>
                </c:pt>
                <c:pt idx="10266">
                  <c:v>0.99624060199999998</c:v>
                </c:pt>
                <c:pt idx="10267">
                  <c:v>0.99384388099999998</c:v>
                </c:pt>
                <c:pt idx="10268">
                  <c:v>0.997175806</c:v>
                </c:pt>
                <c:pt idx="10269">
                  <c:v>0.90192254100000002</c:v>
                </c:pt>
                <c:pt idx="10270">
                  <c:v>0.993021453</c:v>
                </c:pt>
                <c:pt idx="10271">
                  <c:v>0.99532189800000004</c:v>
                </c:pt>
                <c:pt idx="10272">
                  <c:v>0.98836006200000004</c:v>
                </c:pt>
                <c:pt idx="10273">
                  <c:v>0.99085445500000002</c:v>
                </c:pt>
                <c:pt idx="10274">
                  <c:v>0.97633283500000001</c:v>
                </c:pt>
                <c:pt idx="10275">
                  <c:v>0.90755627000000005</c:v>
                </c:pt>
                <c:pt idx="10276">
                  <c:v>0.96777717100000005</c:v>
                </c:pt>
                <c:pt idx="10277">
                  <c:v>0.99456790100000003</c:v>
                </c:pt>
                <c:pt idx="10278">
                  <c:v>0.99713168200000002</c:v>
                </c:pt>
                <c:pt idx="10279">
                  <c:v>0.99144591599999998</c:v>
                </c:pt>
                <c:pt idx="10280">
                  <c:v>0.98158678600000004</c:v>
                </c:pt>
                <c:pt idx="10281">
                  <c:v>0.99367550500000001</c:v>
                </c:pt>
                <c:pt idx="10282">
                  <c:v>0.98773006100000005</c:v>
                </c:pt>
                <c:pt idx="10283">
                  <c:v>0.992387719</c:v>
                </c:pt>
                <c:pt idx="10284">
                  <c:v>0.99380221000000002</c:v>
                </c:pt>
                <c:pt idx="10285">
                  <c:v>0.98318654900000002</c:v>
                </c:pt>
                <c:pt idx="10286">
                  <c:v>0.99366754599999996</c:v>
                </c:pt>
                <c:pt idx="10287">
                  <c:v>0.98149705600000003</c:v>
                </c:pt>
                <c:pt idx="10288">
                  <c:v>0.99579949599999995</c:v>
                </c:pt>
                <c:pt idx="10289">
                  <c:v>0.992358886</c:v>
                </c:pt>
                <c:pt idx="10290">
                  <c:v>0.90888324899999995</c:v>
                </c:pt>
                <c:pt idx="10291">
                  <c:v>0.99426699399999996</c:v>
                </c:pt>
                <c:pt idx="10292">
                  <c:v>0.98806682599999995</c:v>
                </c:pt>
                <c:pt idx="10293">
                  <c:v>0.99679046299999996</c:v>
                </c:pt>
                <c:pt idx="10294">
                  <c:v>0.99407965600000003</c:v>
                </c:pt>
                <c:pt idx="10295">
                  <c:v>0.99662337700000003</c:v>
                </c:pt>
                <c:pt idx="10296">
                  <c:v>0.99127676399999998</c:v>
                </c:pt>
                <c:pt idx="10297">
                  <c:v>0.976274372</c:v>
                </c:pt>
                <c:pt idx="10298">
                  <c:v>0.93723751700000002</c:v>
                </c:pt>
                <c:pt idx="10299">
                  <c:v>0.99655080900000004</c:v>
                </c:pt>
                <c:pt idx="10300">
                  <c:v>0.989419355</c:v>
                </c:pt>
                <c:pt idx="10301">
                  <c:v>0.98652136499999998</c:v>
                </c:pt>
                <c:pt idx="10302">
                  <c:v>0.99288162400000002</c:v>
                </c:pt>
                <c:pt idx="10303">
                  <c:v>0.99410753699999999</c:v>
                </c:pt>
                <c:pt idx="10304">
                  <c:v>0.99479309400000004</c:v>
                </c:pt>
                <c:pt idx="10305">
                  <c:v>0.99517814100000002</c:v>
                </c:pt>
                <c:pt idx="10306">
                  <c:v>0.97887836900000003</c:v>
                </c:pt>
                <c:pt idx="10307">
                  <c:v>0.996930804</c:v>
                </c:pt>
                <c:pt idx="10308">
                  <c:v>0.99284338000000005</c:v>
                </c:pt>
                <c:pt idx="10309">
                  <c:v>0.99430936400000003</c:v>
                </c:pt>
                <c:pt idx="10310">
                  <c:v>0.98924731200000005</c:v>
                </c:pt>
                <c:pt idx="10311">
                  <c:v>0.99602543700000001</c:v>
                </c:pt>
                <c:pt idx="10312">
                  <c:v>0.99368998600000003</c:v>
                </c:pt>
                <c:pt idx="10313">
                  <c:v>0.98729425400000004</c:v>
                </c:pt>
                <c:pt idx="10314">
                  <c:v>0.98750975799999996</c:v>
                </c:pt>
                <c:pt idx="10315">
                  <c:v>0.99033371699999995</c:v>
                </c:pt>
                <c:pt idx="10316">
                  <c:v>0.98796561599999999</c:v>
                </c:pt>
                <c:pt idx="10317">
                  <c:v>0.99399399399999999</c:v>
                </c:pt>
                <c:pt idx="10318">
                  <c:v>0.97595092000000006</c:v>
                </c:pt>
                <c:pt idx="10319">
                  <c:v>0.994428969</c:v>
                </c:pt>
                <c:pt idx="10320">
                  <c:v>0.99466951000000003</c:v>
                </c:pt>
                <c:pt idx="10321">
                  <c:v>0.99563206599999998</c:v>
                </c:pt>
                <c:pt idx="10322">
                  <c:v>0.98881614799999995</c:v>
                </c:pt>
                <c:pt idx="10323">
                  <c:v>0.99023888999999998</c:v>
                </c:pt>
                <c:pt idx="10324">
                  <c:v>0.99388753100000005</c:v>
                </c:pt>
                <c:pt idx="10325">
                  <c:v>0.98952176199999997</c:v>
                </c:pt>
                <c:pt idx="10326">
                  <c:v>0.992333248</c:v>
                </c:pt>
                <c:pt idx="10327">
                  <c:v>0.99978002600000004</c:v>
                </c:pt>
                <c:pt idx="10328">
                  <c:v>0.99042690799999999</c:v>
                </c:pt>
                <c:pt idx="10329">
                  <c:v>0.99479302300000005</c:v>
                </c:pt>
                <c:pt idx="10330">
                  <c:v>0.99621660000000001</c:v>
                </c:pt>
                <c:pt idx="10331">
                  <c:v>0.98278560299999995</c:v>
                </c:pt>
                <c:pt idx="10332">
                  <c:v>0.98668714800000001</c:v>
                </c:pt>
                <c:pt idx="10333">
                  <c:v>0.99573186000000002</c:v>
                </c:pt>
                <c:pt idx="10334">
                  <c:v>0.99161645300000001</c:v>
                </c:pt>
                <c:pt idx="10335">
                  <c:v>0.996934396</c:v>
                </c:pt>
                <c:pt idx="10336">
                  <c:v>0.99652173899999996</c:v>
                </c:pt>
                <c:pt idx="10337">
                  <c:v>0.99520807099999997</c:v>
                </c:pt>
                <c:pt idx="10338">
                  <c:v>0.99547306499999999</c:v>
                </c:pt>
                <c:pt idx="10339">
                  <c:v>0.99142411600000002</c:v>
                </c:pt>
                <c:pt idx="10340">
                  <c:v>0.99337072900000001</c:v>
                </c:pt>
                <c:pt idx="10341">
                  <c:v>0.98434693399999995</c:v>
                </c:pt>
                <c:pt idx="10342">
                  <c:v>0.99205584999999996</c:v>
                </c:pt>
                <c:pt idx="10343">
                  <c:v>0.99386051099999995</c:v>
                </c:pt>
                <c:pt idx="10344">
                  <c:v>0.99467518600000004</c:v>
                </c:pt>
                <c:pt idx="10345">
                  <c:v>0.98939661700000003</c:v>
                </c:pt>
                <c:pt idx="10346">
                  <c:v>0.99231163499999997</c:v>
                </c:pt>
                <c:pt idx="10347">
                  <c:v>0.99777678999999997</c:v>
                </c:pt>
                <c:pt idx="10348">
                  <c:v>0.99511944500000005</c:v>
                </c:pt>
                <c:pt idx="10349">
                  <c:v>0.99113891099999996</c:v>
                </c:pt>
                <c:pt idx="10350">
                  <c:v>0.99130644800000001</c:v>
                </c:pt>
                <c:pt idx="10351">
                  <c:v>0.98860625300000005</c:v>
                </c:pt>
                <c:pt idx="10352">
                  <c:v>0.98179020299999997</c:v>
                </c:pt>
                <c:pt idx="10353">
                  <c:v>0.99257097400000005</c:v>
                </c:pt>
                <c:pt idx="10354">
                  <c:v>0.99385245899999997</c:v>
                </c:pt>
                <c:pt idx="10355">
                  <c:v>0.98636129699999997</c:v>
                </c:pt>
                <c:pt idx="10356">
                  <c:v>0.99749111400000001</c:v>
                </c:pt>
                <c:pt idx="10357">
                  <c:v>0.99401664899999997</c:v>
                </c:pt>
                <c:pt idx="10358">
                  <c:v>0.99372384899999999</c:v>
                </c:pt>
                <c:pt idx="10359">
                  <c:v>0.99333497900000001</c:v>
                </c:pt>
                <c:pt idx="10360">
                  <c:v>0.98566498499999999</c:v>
                </c:pt>
                <c:pt idx="10361">
                  <c:v>0.99126528599999997</c:v>
                </c:pt>
                <c:pt idx="10362">
                  <c:v>0.990623535</c:v>
                </c:pt>
                <c:pt idx="10363">
                  <c:v>0.98771883999999999</c:v>
                </c:pt>
                <c:pt idx="10364">
                  <c:v>0.99854288099999999</c:v>
                </c:pt>
                <c:pt idx="10365">
                  <c:v>0.99470098399999995</c:v>
                </c:pt>
                <c:pt idx="10366">
                  <c:v>0.98887163600000005</c:v>
                </c:pt>
                <c:pt idx="10367">
                  <c:v>0.995365006</c:v>
                </c:pt>
                <c:pt idx="10368">
                  <c:v>0.99402131500000002</c:v>
                </c:pt>
                <c:pt idx="10369">
                  <c:v>0.98541453400000001</c:v>
                </c:pt>
                <c:pt idx="10370">
                  <c:v>0.99159235700000004</c:v>
                </c:pt>
                <c:pt idx="10371">
                  <c:v>0.97443487600000001</c:v>
                </c:pt>
                <c:pt idx="10372">
                  <c:v>0.99600751499999995</c:v>
                </c:pt>
                <c:pt idx="10373">
                  <c:v>0.99153886800000002</c:v>
                </c:pt>
                <c:pt idx="10374">
                  <c:v>0.98899082599999999</c:v>
                </c:pt>
                <c:pt idx="10375">
                  <c:v>0.989756368</c:v>
                </c:pt>
                <c:pt idx="10376">
                  <c:v>0.99582269700000003</c:v>
                </c:pt>
                <c:pt idx="10377">
                  <c:v>0.98952879599999999</c:v>
                </c:pt>
                <c:pt idx="10378">
                  <c:v>0.99312452299999998</c:v>
                </c:pt>
                <c:pt idx="10379">
                  <c:v>0.98643684700000001</c:v>
                </c:pt>
                <c:pt idx="10380">
                  <c:v>0.99038461499999997</c:v>
                </c:pt>
                <c:pt idx="10381">
                  <c:v>0.99016715799999999</c:v>
                </c:pt>
                <c:pt idx="10382">
                  <c:v>0.98741586199999998</c:v>
                </c:pt>
                <c:pt idx="10383">
                  <c:v>0.99288061299999997</c:v>
                </c:pt>
                <c:pt idx="10384">
                  <c:v>0.99309201400000002</c:v>
                </c:pt>
                <c:pt idx="10385">
                  <c:v>0.98666288300000005</c:v>
                </c:pt>
                <c:pt idx="10386">
                  <c:v>0.99325301200000005</c:v>
                </c:pt>
                <c:pt idx="10387">
                  <c:v>0.98771163299999998</c:v>
                </c:pt>
                <c:pt idx="10388">
                  <c:v>0.99530654200000002</c:v>
                </c:pt>
                <c:pt idx="10389">
                  <c:v>0.99488835099999995</c:v>
                </c:pt>
                <c:pt idx="10390">
                  <c:v>0.98152898899999996</c:v>
                </c:pt>
                <c:pt idx="10391">
                  <c:v>0.98004298400000001</c:v>
                </c:pt>
                <c:pt idx="10392">
                  <c:v>0.98982853800000004</c:v>
                </c:pt>
                <c:pt idx="10393">
                  <c:v>0.99517730500000001</c:v>
                </c:pt>
                <c:pt idx="10394">
                  <c:v>0.99312377200000002</c:v>
                </c:pt>
                <c:pt idx="10395">
                  <c:v>0.99030596800000004</c:v>
                </c:pt>
                <c:pt idx="10396">
                  <c:v>0.98663179300000003</c:v>
                </c:pt>
                <c:pt idx="10397">
                  <c:v>0.98649459799999994</c:v>
                </c:pt>
                <c:pt idx="10398">
                  <c:v>0.99569081599999998</c:v>
                </c:pt>
                <c:pt idx="10399">
                  <c:v>0.99180544500000001</c:v>
                </c:pt>
                <c:pt idx="10400">
                  <c:v>0.97982619500000001</c:v>
                </c:pt>
                <c:pt idx="10401">
                  <c:v>0.98688429</c:v>
                </c:pt>
                <c:pt idx="10402">
                  <c:v>0.98351804499999995</c:v>
                </c:pt>
                <c:pt idx="10403">
                  <c:v>0.98737295999999997</c:v>
                </c:pt>
                <c:pt idx="10404">
                  <c:v>0.98886724199999998</c:v>
                </c:pt>
                <c:pt idx="10405">
                  <c:v>0.992865636</c:v>
                </c:pt>
                <c:pt idx="10406">
                  <c:v>0.99484403200000004</c:v>
                </c:pt>
                <c:pt idx="10407">
                  <c:v>0.99038718299999995</c:v>
                </c:pt>
                <c:pt idx="10408">
                  <c:v>0.98050139300000005</c:v>
                </c:pt>
                <c:pt idx="10409">
                  <c:v>0.99392433000000002</c:v>
                </c:pt>
                <c:pt idx="10410">
                  <c:v>0.98035714299999999</c:v>
                </c:pt>
                <c:pt idx="10411">
                  <c:v>0.99540618999999997</c:v>
                </c:pt>
                <c:pt idx="10412">
                  <c:v>0.98901098899999995</c:v>
                </c:pt>
                <c:pt idx="10413">
                  <c:v>0.98833902200000001</c:v>
                </c:pt>
                <c:pt idx="10414">
                  <c:v>0.99775280899999996</c:v>
                </c:pt>
                <c:pt idx="10415">
                  <c:v>0.99372197299999998</c:v>
                </c:pt>
                <c:pt idx="10416">
                  <c:v>0.98474576300000005</c:v>
                </c:pt>
                <c:pt idx="10417">
                  <c:v>0.98948345199999999</c:v>
                </c:pt>
                <c:pt idx="10418">
                  <c:v>0.99078075499999996</c:v>
                </c:pt>
                <c:pt idx="10419">
                  <c:v>0.99371727700000001</c:v>
                </c:pt>
                <c:pt idx="10420">
                  <c:v>0.97862307500000001</c:v>
                </c:pt>
                <c:pt idx="10421">
                  <c:v>0.99205648700000004</c:v>
                </c:pt>
                <c:pt idx="10422">
                  <c:v>0.99191542300000002</c:v>
                </c:pt>
                <c:pt idx="10423">
                  <c:v>0.99399828499999998</c:v>
                </c:pt>
                <c:pt idx="10424">
                  <c:v>0.98956617199999997</c:v>
                </c:pt>
                <c:pt idx="10425">
                  <c:v>0.99312320899999995</c:v>
                </c:pt>
                <c:pt idx="10426">
                  <c:v>0.99409937900000001</c:v>
                </c:pt>
                <c:pt idx="10427">
                  <c:v>0.997321189</c:v>
                </c:pt>
                <c:pt idx="10428">
                  <c:v>0.99382889200000002</c:v>
                </c:pt>
                <c:pt idx="10429">
                  <c:v>0.979172865</c:v>
                </c:pt>
                <c:pt idx="10430">
                  <c:v>0.98908986499999996</c:v>
                </c:pt>
                <c:pt idx="10431">
                  <c:v>0.99764650499999996</c:v>
                </c:pt>
                <c:pt idx="10432">
                  <c:v>0.98950652299999997</c:v>
                </c:pt>
                <c:pt idx="10433">
                  <c:v>0.99297789299999994</c:v>
                </c:pt>
                <c:pt idx="10434">
                  <c:v>0.99808429099999996</c:v>
                </c:pt>
                <c:pt idx="10435">
                  <c:v>0.98467215399999997</c:v>
                </c:pt>
                <c:pt idx="10436">
                  <c:v>0.99245892800000002</c:v>
                </c:pt>
                <c:pt idx="10437">
                  <c:v>0.99150141599999997</c:v>
                </c:pt>
                <c:pt idx="10438">
                  <c:v>0.98163059900000005</c:v>
                </c:pt>
                <c:pt idx="10439">
                  <c:v>0.99128367699999997</c:v>
                </c:pt>
                <c:pt idx="10440">
                  <c:v>0.98354231999999997</c:v>
                </c:pt>
                <c:pt idx="10441">
                  <c:v>0.99398237700000003</c:v>
                </c:pt>
                <c:pt idx="10442">
                  <c:v>0.98825631899999999</c:v>
                </c:pt>
                <c:pt idx="10443">
                  <c:v>0.99275537300000005</c:v>
                </c:pt>
                <c:pt idx="10444">
                  <c:v>0.99397171299999998</c:v>
                </c:pt>
                <c:pt idx="10445">
                  <c:v>0.98811292699999997</c:v>
                </c:pt>
                <c:pt idx="10446">
                  <c:v>0.98350893299999997</c:v>
                </c:pt>
                <c:pt idx="10447">
                  <c:v>0.99055196400000001</c:v>
                </c:pt>
                <c:pt idx="10448">
                  <c:v>0.99404614199999997</c:v>
                </c:pt>
                <c:pt idx="10449">
                  <c:v>0.99505270000000001</c:v>
                </c:pt>
                <c:pt idx="10450">
                  <c:v>0.97736520900000001</c:v>
                </c:pt>
                <c:pt idx="10451">
                  <c:v>0.98262967400000001</c:v>
                </c:pt>
                <c:pt idx="10452">
                  <c:v>0.99521426999999996</c:v>
                </c:pt>
                <c:pt idx="10453">
                  <c:v>0.99403133499999996</c:v>
                </c:pt>
                <c:pt idx="10454">
                  <c:v>0.99627213400000003</c:v>
                </c:pt>
                <c:pt idx="10455">
                  <c:v>0.99320388299999995</c:v>
                </c:pt>
                <c:pt idx="10456">
                  <c:v>0.99084385100000005</c:v>
                </c:pt>
                <c:pt idx="10457">
                  <c:v>0.98951781999999999</c:v>
                </c:pt>
                <c:pt idx="10458">
                  <c:v>0.98772378500000002</c:v>
                </c:pt>
                <c:pt idx="10459">
                  <c:v>0.99063625499999997</c:v>
                </c:pt>
                <c:pt idx="10460">
                  <c:v>0.98985844099999998</c:v>
                </c:pt>
                <c:pt idx="10461">
                  <c:v>0.98690835899999996</c:v>
                </c:pt>
                <c:pt idx="10462">
                  <c:v>0.99502595199999999</c:v>
                </c:pt>
                <c:pt idx="10463">
                  <c:v>0.99275680399999999</c:v>
                </c:pt>
                <c:pt idx="10464">
                  <c:v>0.99515123500000002</c:v>
                </c:pt>
                <c:pt idx="10465">
                  <c:v>0.99377162600000002</c:v>
                </c:pt>
                <c:pt idx="10466">
                  <c:v>0.99536526199999997</c:v>
                </c:pt>
                <c:pt idx="10467">
                  <c:v>0.97647058799999997</c:v>
                </c:pt>
                <c:pt idx="10468">
                  <c:v>0.99282511200000001</c:v>
                </c:pt>
                <c:pt idx="10469">
                  <c:v>0.99513283299999999</c:v>
                </c:pt>
                <c:pt idx="10470">
                  <c:v>0.97894991499999995</c:v>
                </c:pt>
                <c:pt idx="10471">
                  <c:v>0.99937772199999997</c:v>
                </c:pt>
                <c:pt idx="10472">
                  <c:v>0.97862694299999997</c:v>
                </c:pt>
                <c:pt idx="10473">
                  <c:v>0.98146410100000003</c:v>
                </c:pt>
                <c:pt idx="10474">
                  <c:v>0.99381868100000004</c:v>
                </c:pt>
                <c:pt idx="10475">
                  <c:v>0.99704641400000005</c:v>
                </c:pt>
                <c:pt idx="10476">
                  <c:v>0.99035369799999995</c:v>
                </c:pt>
                <c:pt idx="10477">
                  <c:v>0.99721614599999997</c:v>
                </c:pt>
                <c:pt idx="10478">
                  <c:v>0.98232147000000003</c:v>
                </c:pt>
                <c:pt idx="10479">
                  <c:v>0.99088145900000002</c:v>
                </c:pt>
                <c:pt idx="10480">
                  <c:v>0.99183848799999996</c:v>
                </c:pt>
                <c:pt idx="10481">
                  <c:v>0.99733522799999996</c:v>
                </c:pt>
                <c:pt idx="10482">
                  <c:v>0.98515551400000001</c:v>
                </c:pt>
                <c:pt idx="10483">
                  <c:v>0.99515789499999996</c:v>
                </c:pt>
                <c:pt idx="10484">
                  <c:v>0.98551391099999996</c:v>
                </c:pt>
                <c:pt idx="10485">
                  <c:v>0.98903662199999998</c:v>
                </c:pt>
                <c:pt idx="10486">
                  <c:v>0.99434114799999995</c:v>
                </c:pt>
                <c:pt idx="10487">
                  <c:v>0.97819314599999996</c:v>
                </c:pt>
                <c:pt idx="10488">
                  <c:v>0.99060710200000002</c:v>
                </c:pt>
                <c:pt idx="10489">
                  <c:v>0.98255813999999997</c:v>
                </c:pt>
                <c:pt idx="10490">
                  <c:v>0.97641154299999999</c:v>
                </c:pt>
                <c:pt idx="10491">
                  <c:v>0.98857925999999996</c:v>
                </c:pt>
                <c:pt idx="10492">
                  <c:v>0.993632022</c:v>
                </c:pt>
                <c:pt idx="10493">
                  <c:v>0.97944346999999998</c:v>
                </c:pt>
                <c:pt idx="10494">
                  <c:v>0.98562185499999999</c:v>
                </c:pt>
                <c:pt idx="10495">
                  <c:v>0.997683235</c:v>
                </c:pt>
                <c:pt idx="10496">
                  <c:v>0.98069963800000004</c:v>
                </c:pt>
                <c:pt idx="10497">
                  <c:v>0.98208063700000003</c:v>
                </c:pt>
                <c:pt idx="10498">
                  <c:v>0.99521739099999995</c:v>
                </c:pt>
                <c:pt idx="10499">
                  <c:v>0.99424061399999997</c:v>
                </c:pt>
                <c:pt idx="10500">
                  <c:v>0.99662769799999995</c:v>
                </c:pt>
                <c:pt idx="10501">
                  <c:v>0.986222445</c:v>
                </c:pt>
                <c:pt idx="10502">
                  <c:v>0.991399904</c:v>
                </c:pt>
                <c:pt idx="10503">
                  <c:v>0.99797794100000004</c:v>
                </c:pt>
                <c:pt idx="10504">
                  <c:v>0.99326818699999997</c:v>
                </c:pt>
                <c:pt idx="10505">
                  <c:v>0.97674418600000001</c:v>
                </c:pt>
                <c:pt idx="10506">
                  <c:v>0.98334557899999997</c:v>
                </c:pt>
                <c:pt idx="10507">
                  <c:v>0.99373956600000002</c:v>
                </c:pt>
                <c:pt idx="10508">
                  <c:v>0.99033583000000003</c:v>
                </c:pt>
                <c:pt idx="10509">
                  <c:v>0.99154589400000004</c:v>
                </c:pt>
                <c:pt idx="10510">
                  <c:v>0.99356841900000004</c:v>
                </c:pt>
                <c:pt idx="10511">
                  <c:v>0.99710871199999995</c:v>
                </c:pt>
                <c:pt idx="10512">
                  <c:v>0.98719364099999996</c:v>
                </c:pt>
                <c:pt idx="10513">
                  <c:v>0.981499279</c:v>
                </c:pt>
                <c:pt idx="10514">
                  <c:v>0.99567985400000003</c:v>
                </c:pt>
                <c:pt idx="10515">
                  <c:v>0.99832355399999995</c:v>
                </c:pt>
                <c:pt idx="10516">
                  <c:v>0.97335964500000005</c:v>
                </c:pt>
                <c:pt idx="10517">
                  <c:v>0.98488783899999999</c:v>
                </c:pt>
                <c:pt idx="10518">
                  <c:v>0.99446808499999995</c:v>
                </c:pt>
                <c:pt idx="10519">
                  <c:v>0.99499165300000003</c:v>
                </c:pt>
                <c:pt idx="10520">
                  <c:v>0.99577167</c:v>
                </c:pt>
                <c:pt idx="10521">
                  <c:v>0.98873304200000001</c:v>
                </c:pt>
                <c:pt idx="10522">
                  <c:v>0.98125468599999999</c:v>
                </c:pt>
                <c:pt idx="10523">
                  <c:v>0.99347258500000002</c:v>
                </c:pt>
                <c:pt idx="10524">
                  <c:v>0.99083529699999995</c:v>
                </c:pt>
                <c:pt idx="10525">
                  <c:v>0.99348079199999995</c:v>
                </c:pt>
                <c:pt idx="10526">
                  <c:v>0.97892331099999996</c:v>
                </c:pt>
                <c:pt idx="10527">
                  <c:v>0.98974095900000003</c:v>
                </c:pt>
                <c:pt idx="10528">
                  <c:v>0.98924180299999998</c:v>
                </c:pt>
                <c:pt idx="10529">
                  <c:v>0.99490504899999999</c:v>
                </c:pt>
                <c:pt idx="10530">
                  <c:v>0.99831932800000001</c:v>
                </c:pt>
                <c:pt idx="10531">
                  <c:v>0.99106230799999995</c:v>
                </c:pt>
                <c:pt idx="10532">
                  <c:v>0.97360703800000004</c:v>
                </c:pt>
                <c:pt idx="10533">
                  <c:v>0.98359451499999995</c:v>
                </c:pt>
                <c:pt idx="10534">
                  <c:v>0.99513058899999995</c:v>
                </c:pt>
                <c:pt idx="10535">
                  <c:v>0.98792148999999996</c:v>
                </c:pt>
                <c:pt idx="10536">
                  <c:v>0.99434883100000004</c:v>
                </c:pt>
                <c:pt idx="10537">
                  <c:v>0.99168053199999995</c:v>
                </c:pt>
                <c:pt idx="10538">
                  <c:v>0.98395159200000004</c:v>
                </c:pt>
                <c:pt idx="10539">
                  <c:v>0.98911968299999997</c:v>
                </c:pt>
                <c:pt idx="10540">
                  <c:v>0.99379806500000001</c:v>
                </c:pt>
                <c:pt idx="10541">
                  <c:v>0.98813120399999999</c:v>
                </c:pt>
                <c:pt idx="10542">
                  <c:v>0.98397688500000002</c:v>
                </c:pt>
                <c:pt idx="10543">
                  <c:v>0.99108313699999995</c:v>
                </c:pt>
                <c:pt idx="10544">
                  <c:v>0.99636803900000004</c:v>
                </c:pt>
                <c:pt idx="10545">
                  <c:v>0.99093511499999998</c:v>
                </c:pt>
                <c:pt idx="10546">
                  <c:v>0.99048109100000004</c:v>
                </c:pt>
                <c:pt idx="10547">
                  <c:v>0.99030906200000002</c:v>
                </c:pt>
                <c:pt idx="10548">
                  <c:v>0.99460154199999995</c:v>
                </c:pt>
                <c:pt idx="10549">
                  <c:v>0.98715083800000003</c:v>
                </c:pt>
                <c:pt idx="10550">
                  <c:v>0.99320971499999999</c:v>
                </c:pt>
                <c:pt idx="10551">
                  <c:v>0.99396891700000001</c:v>
                </c:pt>
                <c:pt idx="10552">
                  <c:v>0.99011260599999995</c:v>
                </c:pt>
                <c:pt idx="10553">
                  <c:v>0.99209162799999995</c:v>
                </c:pt>
                <c:pt idx="10554">
                  <c:v>0.99819727000000003</c:v>
                </c:pt>
                <c:pt idx="10555">
                  <c:v>0.99421806199999996</c:v>
                </c:pt>
                <c:pt idx="10556">
                  <c:v>0.99059392599999996</c:v>
                </c:pt>
                <c:pt idx="10557">
                  <c:v>0.98974475799999995</c:v>
                </c:pt>
                <c:pt idx="10558">
                  <c:v>0.98956617199999997</c:v>
                </c:pt>
                <c:pt idx="10559">
                  <c:v>0.98748933800000005</c:v>
                </c:pt>
                <c:pt idx="10560">
                  <c:v>0.99604938300000001</c:v>
                </c:pt>
                <c:pt idx="10561">
                  <c:v>0.98505028500000003</c:v>
                </c:pt>
                <c:pt idx="10562">
                  <c:v>0.98761695100000002</c:v>
                </c:pt>
                <c:pt idx="10563">
                  <c:v>0.98639798499999998</c:v>
                </c:pt>
                <c:pt idx="10564">
                  <c:v>0.99142461999999998</c:v>
                </c:pt>
                <c:pt idx="10565">
                  <c:v>0.99159854700000005</c:v>
                </c:pt>
                <c:pt idx="10566">
                  <c:v>0.98341668900000001</c:v>
                </c:pt>
                <c:pt idx="10567">
                  <c:v>0.99604221599999998</c:v>
                </c:pt>
                <c:pt idx="10568">
                  <c:v>0.98934624699999996</c:v>
                </c:pt>
                <c:pt idx="10569">
                  <c:v>0.99313501100000001</c:v>
                </c:pt>
                <c:pt idx="10570">
                  <c:v>0.99092827000000006</c:v>
                </c:pt>
                <c:pt idx="10571">
                  <c:v>0.98883495099999996</c:v>
                </c:pt>
                <c:pt idx="10572">
                  <c:v>0.98599796299999998</c:v>
                </c:pt>
                <c:pt idx="10573">
                  <c:v>0.99469026500000002</c:v>
                </c:pt>
                <c:pt idx="10574">
                  <c:v>0.99179920499999996</c:v>
                </c:pt>
                <c:pt idx="10575">
                  <c:v>0.99674730600000006</c:v>
                </c:pt>
                <c:pt idx="10576">
                  <c:v>0.98446556900000004</c:v>
                </c:pt>
                <c:pt idx="10577">
                  <c:v>0.99396426800000004</c:v>
                </c:pt>
                <c:pt idx="10578">
                  <c:v>0.996230159</c:v>
                </c:pt>
                <c:pt idx="10579">
                  <c:v>0.98528015199999996</c:v>
                </c:pt>
                <c:pt idx="10580">
                  <c:v>0.98927498899999999</c:v>
                </c:pt>
                <c:pt idx="10581">
                  <c:v>0.99363057300000002</c:v>
                </c:pt>
                <c:pt idx="10582">
                  <c:v>0.99592470399999999</c:v>
                </c:pt>
                <c:pt idx="10583">
                  <c:v>0.99250110300000005</c:v>
                </c:pt>
                <c:pt idx="10584">
                  <c:v>0.99188900700000004</c:v>
                </c:pt>
                <c:pt idx="10585">
                  <c:v>0.99276949999999997</c:v>
                </c:pt>
                <c:pt idx="10586">
                  <c:v>0.98693047700000003</c:v>
                </c:pt>
                <c:pt idx="10587">
                  <c:v>0.98063683300000004</c:v>
                </c:pt>
                <c:pt idx="10588">
                  <c:v>0.97957139999999998</c:v>
                </c:pt>
                <c:pt idx="10589">
                  <c:v>0.99179600899999998</c:v>
                </c:pt>
                <c:pt idx="10590">
                  <c:v>0.99258037899999996</c:v>
                </c:pt>
                <c:pt idx="10591">
                  <c:v>0.99088665300000001</c:v>
                </c:pt>
                <c:pt idx="10592">
                  <c:v>0.99355698699999995</c:v>
                </c:pt>
                <c:pt idx="10593">
                  <c:v>0.99488438700000004</c:v>
                </c:pt>
                <c:pt idx="10594">
                  <c:v>0.98621830200000005</c:v>
                </c:pt>
                <c:pt idx="10595">
                  <c:v>0.98101265800000004</c:v>
                </c:pt>
                <c:pt idx="10596">
                  <c:v>0.97150717200000003</c:v>
                </c:pt>
                <c:pt idx="10597">
                  <c:v>0.98068535800000001</c:v>
                </c:pt>
                <c:pt idx="10598">
                  <c:v>0.98771768999999998</c:v>
                </c:pt>
                <c:pt idx="10599">
                  <c:v>0.97131969500000004</c:v>
                </c:pt>
                <c:pt idx="10600">
                  <c:v>0.98852914000000003</c:v>
                </c:pt>
                <c:pt idx="10601">
                  <c:v>0.98559589599999997</c:v>
                </c:pt>
                <c:pt idx="10602">
                  <c:v>0.99580598099999995</c:v>
                </c:pt>
                <c:pt idx="10603">
                  <c:v>0.99059929499999999</c:v>
                </c:pt>
                <c:pt idx="10604">
                  <c:v>0.99462468800000003</c:v>
                </c:pt>
                <c:pt idx="10605">
                  <c:v>0.99474196699999995</c:v>
                </c:pt>
                <c:pt idx="10606">
                  <c:v>0.99586682000000004</c:v>
                </c:pt>
                <c:pt idx="10607">
                  <c:v>0.99792339600000002</c:v>
                </c:pt>
                <c:pt idx="10608">
                  <c:v>0.992925104</c:v>
                </c:pt>
                <c:pt idx="10609">
                  <c:v>0.99774215399999999</c:v>
                </c:pt>
                <c:pt idx="10610">
                  <c:v>0.99252291400000003</c:v>
                </c:pt>
                <c:pt idx="10611">
                  <c:v>0.99867021300000003</c:v>
                </c:pt>
                <c:pt idx="10612">
                  <c:v>0.99249757999999999</c:v>
                </c:pt>
                <c:pt idx="10613">
                  <c:v>0.99418734600000003</c:v>
                </c:pt>
                <c:pt idx="10614">
                  <c:v>0.98965922399999995</c:v>
                </c:pt>
                <c:pt idx="10615">
                  <c:v>0.99601240599999996</c:v>
                </c:pt>
                <c:pt idx="10616">
                  <c:v>0.99584583400000004</c:v>
                </c:pt>
                <c:pt idx="10617">
                  <c:v>0.996138996</c:v>
                </c:pt>
                <c:pt idx="10618">
                  <c:v>0.99605954500000005</c:v>
                </c:pt>
                <c:pt idx="10619">
                  <c:v>0.99414282499999995</c:v>
                </c:pt>
                <c:pt idx="10620">
                  <c:v>0.99320324500000001</c:v>
                </c:pt>
                <c:pt idx="10621">
                  <c:v>0.99388111899999998</c:v>
                </c:pt>
                <c:pt idx="10622">
                  <c:v>0.99736031700000005</c:v>
                </c:pt>
                <c:pt idx="10623">
                  <c:v>0.99653229300000001</c:v>
                </c:pt>
                <c:pt idx="10624">
                  <c:v>0.99784946200000002</c:v>
                </c:pt>
                <c:pt idx="10625">
                  <c:v>0.98982499000000002</c:v>
                </c:pt>
                <c:pt idx="10626">
                  <c:v>0.989347537</c:v>
                </c:pt>
                <c:pt idx="10627">
                  <c:v>0.99264387700000001</c:v>
                </c:pt>
                <c:pt idx="10628">
                  <c:v>0.99575911800000005</c:v>
                </c:pt>
                <c:pt idx="10629">
                  <c:v>0.99640646799999999</c:v>
                </c:pt>
                <c:pt idx="10630">
                  <c:v>0.99130812700000004</c:v>
                </c:pt>
                <c:pt idx="10631">
                  <c:v>0.99879952000000005</c:v>
                </c:pt>
                <c:pt idx="10632">
                  <c:v>0.98450733300000004</c:v>
                </c:pt>
                <c:pt idx="10633">
                  <c:v>0.99678091300000005</c:v>
                </c:pt>
                <c:pt idx="10634">
                  <c:v>0.992267503</c:v>
                </c:pt>
                <c:pt idx="10635">
                  <c:v>0.99526842599999998</c:v>
                </c:pt>
                <c:pt idx="10636">
                  <c:v>0.98463380599999994</c:v>
                </c:pt>
                <c:pt idx="10637">
                  <c:v>0.986592892</c:v>
                </c:pt>
                <c:pt idx="10638">
                  <c:v>0.98088586700000002</c:v>
                </c:pt>
                <c:pt idx="10639">
                  <c:v>0.99184043499999996</c:v>
                </c:pt>
                <c:pt idx="10640">
                  <c:v>0.95013123399999999</c:v>
                </c:pt>
                <c:pt idx="10641">
                  <c:v>0.98890785000000003</c:v>
                </c:pt>
                <c:pt idx="10642">
                  <c:v>0.99365457099999999</c:v>
                </c:pt>
                <c:pt idx="10643">
                  <c:v>0.99221284899999995</c:v>
                </c:pt>
                <c:pt idx="10644">
                  <c:v>0.99486631000000003</c:v>
                </c:pt>
                <c:pt idx="10645">
                  <c:v>0.93277645200000003</c:v>
                </c:pt>
                <c:pt idx="10646">
                  <c:v>0.93462897499999997</c:v>
                </c:pt>
                <c:pt idx="10647">
                  <c:v>0.99253403600000001</c:v>
                </c:pt>
                <c:pt idx="10648">
                  <c:v>0.82059870199999996</c:v>
                </c:pt>
                <c:pt idx="10649">
                  <c:v>0.99274898700000003</c:v>
                </c:pt>
                <c:pt idx="10650">
                  <c:v>0.99344405599999996</c:v>
                </c:pt>
                <c:pt idx="10651">
                  <c:v>0.85618920499999995</c:v>
                </c:pt>
                <c:pt idx="10652">
                  <c:v>0.71285364200000001</c:v>
                </c:pt>
                <c:pt idx="10653">
                  <c:v>0.98802395200000004</c:v>
                </c:pt>
                <c:pt idx="10654">
                  <c:v>0.99389196400000002</c:v>
                </c:pt>
                <c:pt idx="10655">
                  <c:v>0.99109082999999998</c:v>
                </c:pt>
                <c:pt idx="10656">
                  <c:v>0.80352644799999995</c:v>
                </c:pt>
                <c:pt idx="10657">
                  <c:v>0.99220663499999995</c:v>
                </c:pt>
                <c:pt idx="10658">
                  <c:v>0.76463463899999995</c:v>
                </c:pt>
                <c:pt idx="10659">
                  <c:v>0.91512997100000004</c:v>
                </c:pt>
                <c:pt idx="10660">
                  <c:v>0.99424906000000002</c:v>
                </c:pt>
                <c:pt idx="10661">
                  <c:v>0.99361233500000001</c:v>
                </c:pt>
                <c:pt idx="10662">
                  <c:v>0.993488763</c:v>
                </c:pt>
                <c:pt idx="10663">
                  <c:v>0.84465020599999996</c:v>
                </c:pt>
                <c:pt idx="10664">
                  <c:v>0.99328107499999996</c:v>
                </c:pt>
                <c:pt idx="10665">
                  <c:v>0.99042625900000003</c:v>
                </c:pt>
                <c:pt idx="10666">
                  <c:v>0.69693200700000002</c:v>
                </c:pt>
                <c:pt idx="10667">
                  <c:v>0.98494623699999995</c:v>
                </c:pt>
                <c:pt idx="10668">
                  <c:v>0.99394644899999995</c:v>
                </c:pt>
                <c:pt idx="10669">
                  <c:v>0.73719676499999998</c:v>
                </c:pt>
                <c:pt idx="10670">
                  <c:v>0.98282061499999995</c:v>
                </c:pt>
                <c:pt idx="10671">
                  <c:v>0.99258195699999996</c:v>
                </c:pt>
                <c:pt idx="10672">
                  <c:v>0.99291722000000004</c:v>
                </c:pt>
                <c:pt idx="10673">
                  <c:v>0.57541899399999996</c:v>
                </c:pt>
                <c:pt idx="10674">
                  <c:v>0.98972884100000003</c:v>
                </c:pt>
                <c:pt idx="10675">
                  <c:v>0.99727086700000001</c:v>
                </c:pt>
                <c:pt idx="10676">
                  <c:v>0.74733009699999997</c:v>
                </c:pt>
                <c:pt idx="10677">
                  <c:v>0.89812271099999996</c:v>
                </c:pt>
                <c:pt idx="10678">
                  <c:v>0.99002041299999999</c:v>
                </c:pt>
                <c:pt idx="10679">
                  <c:v>0.99311000199999999</c:v>
                </c:pt>
                <c:pt idx="10680">
                  <c:v>0.76603935000000001</c:v>
                </c:pt>
                <c:pt idx="10681">
                  <c:v>0.99509904000000005</c:v>
                </c:pt>
                <c:pt idx="10682">
                  <c:v>0.98618389699999998</c:v>
                </c:pt>
                <c:pt idx="10683">
                  <c:v>0.99466548099999996</c:v>
                </c:pt>
                <c:pt idx="10684">
                  <c:v>0.85567890700000004</c:v>
                </c:pt>
                <c:pt idx="10685">
                  <c:v>0.99013298999999999</c:v>
                </c:pt>
                <c:pt idx="10686">
                  <c:v>0.99481631699999995</c:v>
                </c:pt>
                <c:pt idx="10687">
                  <c:v>0.73717948700000002</c:v>
                </c:pt>
                <c:pt idx="10688">
                  <c:v>0.95876498099999996</c:v>
                </c:pt>
                <c:pt idx="10689">
                  <c:v>0.97409531299999996</c:v>
                </c:pt>
                <c:pt idx="10690">
                  <c:v>0.99592187200000004</c:v>
                </c:pt>
                <c:pt idx="10691">
                  <c:v>0.99083646599999997</c:v>
                </c:pt>
                <c:pt idx="10692">
                  <c:v>0.718712515</c:v>
                </c:pt>
                <c:pt idx="10693">
                  <c:v>0.99230929099999998</c:v>
                </c:pt>
                <c:pt idx="10694">
                  <c:v>0.99681393399999996</c:v>
                </c:pt>
                <c:pt idx="10695">
                  <c:v>0.61929625399999999</c:v>
                </c:pt>
                <c:pt idx="10696">
                  <c:v>0.74359535799999998</c:v>
                </c:pt>
                <c:pt idx="10697">
                  <c:v>0.99763979700000005</c:v>
                </c:pt>
                <c:pt idx="10698">
                  <c:v>0.99540481400000003</c:v>
                </c:pt>
                <c:pt idx="10699">
                  <c:v>0.98901853100000003</c:v>
                </c:pt>
                <c:pt idx="10700">
                  <c:v>0.73260375799999999</c:v>
                </c:pt>
                <c:pt idx="10701">
                  <c:v>0.99050632900000002</c:v>
                </c:pt>
                <c:pt idx="10702">
                  <c:v>0.993990127</c:v>
                </c:pt>
                <c:pt idx="10703">
                  <c:v>0.97168768000000005</c:v>
                </c:pt>
                <c:pt idx="10704">
                  <c:v>0.74913176699999995</c:v>
                </c:pt>
                <c:pt idx="10705">
                  <c:v>0.99642187800000004</c:v>
                </c:pt>
                <c:pt idx="10706">
                  <c:v>0.98878237800000002</c:v>
                </c:pt>
                <c:pt idx="10707">
                  <c:v>0.98696629199999997</c:v>
                </c:pt>
                <c:pt idx="10708">
                  <c:v>0.68075117399999996</c:v>
                </c:pt>
                <c:pt idx="10709">
                  <c:v>0.99207342499999995</c:v>
                </c:pt>
                <c:pt idx="10710">
                  <c:v>0.58701687000000002</c:v>
                </c:pt>
                <c:pt idx="10711">
                  <c:v>0.99588554299999998</c:v>
                </c:pt>
                <c:pt idx="10712">
                  <c:v>0.99620874199999998</c:v>
                </c:pt>
                <c:pt idx="10713">
                  <c:v>0.78355449200000005</c:v>
                </c:pt>
                <c:pt idx="10714">
                  <c:v>0.99515525199999999</c:v>
                </c:pt>
                <c:pt idx="10715">
                  <c:v>0.77985323500000003</c:v>
                </c:pt>
                <c:pt idx="10716">
                  <c:v>0.99450549499999996</c:v>
                </c:pt>
                <c:pt idx="10717">
                  <c:v>0.68293216599999995</c:v>
                </c:pt>
                <c:pt idx="10718">
                  <c:v>0.99140172000000004</c:v>
                </c:pt>
                <c:pt idx="10719">
                  <c:v>0.99580466499999998</c:v>
                </c:pt>
                <c:pt idx="10720">
                  <c:v>0.99534095700000003</c:v>
                </c:pt>
                <c:pt idx="10721">
                  <c:v>0.75136889100000004</c:v>
                </c:pt>
                <c:pt idx="10722">
                  <c:v>0.99454697999999997</c:v>
                </c:pt>
                <c:pt idx="10723">
                  <c:v>0.99144026799999996</c:v>
                </c:pt>
                <c:pt idx="10724">
                  <c:v>0.98645876099999996</c:v>
                </c:pt>
                <c:pt idx="10725">
                  <c:v>0.97691321099999995</c:v>
                </c:pt>
                <c:pt idx="10726">
                  <c:v>0.76799679200000004</c:v>
                </c:pt>
                <c:pt idx="10727">
                  <c:v>0.99626575399999995</c:v>
                </c:pt>
                <c:pt idx="10728">
                  <c:v>0.99549372999999997</c:v>
                </c:pt>
                <c:pt idx="10729">
                  <c:v>0.69171031199999999</c:v>
                </c:pt>
                <c:pt idx="10730">
                  <c:v>0.99494541000000003</c:v>
                </c:pt>
                <c:pt idx="10731">
                  <c:v>0.98963414599999999</c:v>
                </c:pt>
                <c:pt idx="10732">
                  <c:v>0.99544958100000003</c:v>
                </c:pt>
                <c:pt idx="10733">
                  <c:v>0.77404295099999998</c:v>
                </c:pt>
                <c:pt idx="10734">
                  <c:v>0.36486755599999998</c:v>
                </c:pt>
                <c:pt idx="10735">
                  <c:v>0.99024693900000005</c:v>
                </c:pt>
                <c:pt idx="10736">
                  <c:v>0.98649170200000003</c:v>
                </c:pt>
                <c:pt idx="10737">
                  <c:v>0.52222222200000001</c:v>
                </c:pt>
                <c:pt idx="10738">
                  <c:v>0.99015990200000004</c:v>
                </c:pt>
                <c:pt idx="10739">
                  <c:v>0.99577549799999998</c:v>
                </c:pt>
                <c:pt idx="10740">
                  <c:v>0.99505998600000001</c:v>
                </c:pt>
                <c:pt idx="10741">
                  <c:v>0.85226400599999996</c:v>
                </c:pt>
                <c:pt idx="10742">
                  <c:v>0.80435275399999995</c:v>
                </c:pt>
                <c:pt idx="10743">
                  <c:v>0.99013019700000005</c:v>
                </c:pt>
                <c:pt idx="10744">
                  <c:v>0.99589322400000002</c:v>
                </c:pt>
                <c:pt idx="10745">
                  <c:v>0.54217776900000003</c:v>
                </c:pt>
                <c:pt idx="10746">
                  <c:v>0.99246861900000005</c:v>
                </c:pt>
                <c:pt idx="10747">
                  <c:v>0.98914939000000002</c:v>
                </c:pt>
                <c:pt idx="10748">
                  <c:v>0.99271161200000002</c:v>
                </c:pt>
                <c:pt idx="10749">
                  <c:v>0.83441981700000001</c:v>
                </c:pt>
                <c:pt idx="10750">
                  <c:v>0.99473471000000002</c:v>
                </c:pt>
                <c:pt idx="10751">
                  <c:v>0.98985680200000004</c:v>
                </c:pt>
                <c:pt idx="10752">
                  <c:v>0.99487451400000004</c:v>
                </c:pt>
                <c:pt idx="10753">
                  <c:v>0.64549384799999998</c:v>
                </c:pt>
                <c:pt idx="10754">
                  <c:v>0.67797286499999998</c:v>
                </c:pt>
                <c:pt idx="10755">
                  <c:v>0.994977903</c:v>
                </c:pt>
                <c:pt idx="10756">
                  <c:v>0.99177277200000002</c:v>
                </c:pt>
                <c:pt idx="10757">
                  <c:v>0.78689099200000001</c:v>
                </c:pt>
                <c:pt idx="10758">
                  <c:v>0.99668098400000005</c:v>
                </c:pt>
                <c:pt idx="10759">
                  <c:v>0.98999199400000004</c:v>
                </c:pt>
                <c:pt idx="10760">
                  <c:v>0.99496674500000004</c:v>
                </c:pt>
                <c:pt idx="10761">
                  <c:v>0.764705882</c:v>
                </c:pt>
                <c:pt idx="10762">
                  <c:v>0.72599580699999999</c:v>
                </c:pt>
                <c:pt idx="10763">
                  <c:v>0.98463429599999996</c:v>
                </c:pt>
                <c:pt idx="10764">
                  <c:v>0.98776461400000004</c:v>
                </c:pt>
                <c:pt idx="10765">
                  <c:v>0.70367054600000001</c:v>
                </c:pt>
                <c:pt idx="10766">
                  <c:v>0.99422084600000005</c:v>
                </c:pt>
                <c:pt idx="10767">
                  <c:v>0.98161536900000002</c:v>
                </c:pt>
                <c:pt idx="10768">
                  <c:v>0.99356338300000002</c:v>
                </c:pt>
                <c:pt idx="10769">
                  <c:v>0.91669851000000002</c:v>
                </c:pt>
                <c:pt idx="10770">
                  <c:v>0.95782871999999997</c:v>
                </c:pt>
                <c:pt idx="10771">
                  <c:v>0.99314775200000005</c:v>
                </c:pt>
                <c:pt idx="10772">
                  <c:v>0.99240869899999995</c:v>
                </c:pt>
                <c:pt idx="10773">
                  <c:v>0.50139331200000004</c:v>
                </c:pt>
                <c:pt idx="10774">
                  <c:v>0.98723872400000001</c:v>
                </c:pt>
                <c:pt idx="10775">
                  <c:v>0.980400991</c:v>
                </c:pt>
                <c:pt idx="10776">
                  <c:v>0.63731617600000001</c:v>
                </c:pt>
                <c:pt idx="10777">
                  <c:v>0.99833579900000002</c:v>
                </c:pt>
                <c:pt idx="10778">
                  <c:v>0.98442789399999997</c:v>
                </c:pt>
                <c:pt idx="10779">
                  <c:v>0.72678227399999995</c:v>
                </c:pt>
                <c:pt idx="10780">
                  <c:v>0.983558559</c:v>
                </c:pt>
                <c:pt idx="10781">
                  <c:v>0.990230002</c:v>
                </c:pt>
                <c:pt idx="10782">
                  <c:v>0.61132075500000005</c:v>
                </c:pt>
                <c:pt idx="10783">
                  <c:v>0.98613357999999995</c:v>
                </c:pt>
                <c:pt idx="10784">
                  <c:v>0.99843819700000003</c:v>
                </c:pt>
                <c:pt idx="10785">
                  <c:v>0.685692686</c:v>
                </c:pt>
                <c:pt idx="10786">
                  <c:v>0.99555456799999997</c:v>
                </c:pt>
                <c:pt idx="10787">
                  <c:v>0.51442307700000001</c:v>
                </c:pt>
                <c:pt idx="10788">
                  <c:v>0.95842242799999999</c:v>
                </c:pt>
                <c:pt idx="10789">
                  <c:v>0.99896630099999995</c:v>
                </c:pt>
                <c:pt idx="10790">
                  <c:v>0.81542763900000004</c:v>
                </c:pt>
                <c:pt idx="10791">
                  <c:v>0.98464446000000005</c:v>
                </c:pt>
                <c:pt idx="10792">
                  <c:v>0.99181053600000002</c:v>
                </c:pt>
                <c:pt idx="10793">
                  <c:v>0.71715706599999995</c:v>
                </c:pt>
                <c:pt idx="10794">
                  <c:v>0.986644407</c:v>
                </c:pt>
                <c:pt idx="10795">
                  <c:v>0.97255574600000005</c:v>
                </c:pt>
                <c:pt idx="10796">
                  <c:v>0.999208078</c:v>
                </c:pt>
                <c:pt idx="10797">
                  <c:v>0.54932038800000005</c:v>
                </c:pt>
                <c:pt idx="10798">
                  <c:v>0.991432651</c:v>
                </c:pt>
                <c:pt idx="10799">
                  <c:v>0.98415841599999998</c:v>
                </c:pt>
                <c:pt idx="10800">
                  <c:v>0.99587912099999998</c:v>
                </c:pt>
                <c:pt idx="10801">
                  <c:v>0.70915958499999998</c:v>
                </c:pt>
                <c:pt idx="10802">
                  <c:v>0.81623633399999995</c:v>
                </c:pt>
                <c:pt idx="10803">
                  <c:v>0.989200309</c:v>
                </c:pt>
                <c:pt idx="10804">
                  <c:v>0.98909000700000005</c:v>
                </c:pt>
                <c:pt idx="10805">
                  <c:v>0.76621350600000004</c:v>
                </c:pt>
                <c:pt idx="10806">
                  <c:v>0.992387719</c:v>
                </c:pt>
                <c:pt idx="10807">
                  <c:v>0.98688271599999999</c:v>
                </c:pt>
                <c:pt idx="10808">
                  <c:v>0.99284436499999995</c:v>
                </c:pt>
                <c:pt idx="10809">
                  <c:v>0.63122476400000005</c:v>
                </c:pt>
                <c:pt idx="10810">
                  <c:v>0.93245681899999999</c:v>
                </c:pt>
                <c:pt idx="10811">
                  <c:v>0.98185214799999998</c:v>
                </c:pt>
                <c:pt idx="10812">
                  <c:v>0.99371859299999998</c:v>
                </c:pt>
                <c:pt idx="10813">
                  <c:v>0.93286981499999999</c:v>
                </c:pt>
                <c:pt idx="10814">
                  <c:v>0.97733405299999998</c:v>
                </c:pt>
                <c:pt idx="10815">
                  <c:v>0.99279423499999997</c:v>
                </c:pt>
                <c:pt idx="10816">
                  <c:v>0.99734042599999995</c:v>
                </c:pt>
                <c:pt idx="10817">
                  <c:v>0.99375312299999996</c:v>
                </c:pt>
                <c:pt idx="10818">
                  <c:v>0.99507772000000005</c:v>
                </c:pt>
                <c:pt idx="10819">
                  <c:v>0.58249010099999998</c:v>
                </c:pt>
                <c:pt idx="10820">
                  <c:v>0.98751357200000001</c:v>
                </c:pt>
                <c:pt idx="10821">
                  <c:v>0.98722577099999997</c:v>
                </c:pt>
                <c:pt idx="10822">
                  <c:v>0.982344828</c:v>
                </c:pt>
                <c:pt idx="10823">
                  <c:v>0.966123281</c:v>
                </c:pt>
                <c:pt idx="10824">
                  <c:v>0.83429366199999999</c:v>
                </c:pt>
                <c:pt idx="10825">
                  <c:v>0.99831040299999996</c:v>
                </c:pt>
                <c:pt idx="10826">
                  <c:v>0.99163292800000002</c:v>
                </c:pt>
                <c:pt idx="10827">
                  <c:v>0.99310915099999997</c:v>
                </c:pt>
                <c:pt idx="10828">
                  <c:v>0.92402565400000003</c:v>
                </c:pt>
                <c:pt idx="10829">
                  <c:v>0.99229074900000003</c:v>
                </c:pt>
                <c:pt idx="10830">
                  <c:v>0.99014362199999995</c:v>
                </c:pt>
                <c:pt idx="10831">
                  <c:v>0.99735169499999998</c:v>
                </c:pt>
                <c:pt idx="10832">
                  <c:v>0.63130276100000005</c:v>
                </c:pt>
                <c:pt idx="10833">
                  <c:v>0.99865651600000005</c:v>
                </c:pt>
                <c:pt idx="10834">
                  <c:v>0.98847103999999997</c:v>
                </c:pt>
                <c:pt idx="10835">
                  <c:v>0.99488200199999999</c:v>
                </c:pt>
                <c:pt idx="10836">
                  <c:v>0.939329992</c:v>
                </c:pt>
                <c:pt idx="10837">
                  <c:v>0.99652592200000001</c:v>
                </c:pt>
                <c:pt idx="10838">
                  <c:v>0.99262698000000005</c:v>
                </c:pt>
                <c:pt idx="10839">
                  <c:v>0.99724896799999996</c:v>
                </c:pt>
                <c:pt idx="10840">
                  <c:v>0.99861591699999996</c:v>
                </c:pt>
                <c:pt idx="10841">
                  <c:v>0.63070255500000005</c:v>
                </c:pt>
                <c:pt idx="10842">
                  <c:v>0.98942976400000004</c:v>
                </c:pt>
                <c:pt idx="10843">
                  <c:v>0.98755186699999997</c:v>
                </c:pt>
                <c:pt idx="10844">
                  <c:v>0.99749184899999999</c:v>
                </c:pt>
                <c:pt idx="10845">
                  <c:v>0.996185286</c:v>
                </c:pt>
                <c:pt idx="10846">
                  <c:v>0.99514285700000005</c:v>
                </c:pt>
                <c:pt idx="10847">
                  <c:v>0.99482758599999999</c:v>
                </c:pt>
                <c:pt idx="10848">
                  <c:v>0.99694274599999999</c:v>
                </c:pt>
                <c:pt idx="10849">
                  <c:v>0.88425925900000002</c:v>
                </c:pt>
                <c:pt idx="10850">
                  <c:v>0.99257355000000003</c:v>
                </c:pt>
                <c:pt idx="10851">
                  <c:v>0.99975351199999996</c:v>
                </c:pt>
                <c:pt idx="10852">
                  <c:v>0.99332406100000004</c:v>
                </c:pt>
                <c:pt idx="10853">
                  <c:v>0.99944598299999998</c:v>
                </c:pt>
                <c:pt idx="10854">
                  <c:v>0.62857921999999999</c:v>
                </c:pt>
                <c:pt idx="10855">
                  <c:v>0.995633188</c:v>
                </c:pt>
                <c:pt idx="10856">
                  <c:v>0.88119953900000003</c:v>
                </c:pt>
                <c:pt idx="10857">
                  <c:v>0.99357721300000001</c:v>
                </c:pt>
                <c:pt idx="10858">
                  <c:v>0.96159571300000002</c:v>
                </c:pt>
                <c:pt idx="10859">
                  <c:v>0.99198445499999999</c:v>
                </c:pt>
                <c:pt idx="10860">
                  <c:v>0.99312052799999995</c:v>
                </c:pt>
                <c:pt idx="10861">
                  <c:v>0.99750485200000005</c:v>
                </c:pt>
                <c:pt idx="10862">
                  <c:v>0.75331369699999995</c:v>
                </c:pt>
                <c:pt idx="10863">
                  <c:v>0.98683404799999996</c:v>
                </c:pt>
                <c:pt idx="10864">
                  <c:v>0.86413562600000005</c:v>
                </c:pt>
                <c:pt idx="10865">
                  <c:v>0.99700924400000002</c:v>
                </c:pt>
                <c:pt idx="10866">
                  <c:v>0.96004470500000005</c:v>
                </c:pt>
                <c:pt idx="10867">
                  <c:v>0.99373932799999998</c:v>
                </c:pt>
                <c:pt idx="10868">
                  <c:v>0.74921450999999994</c:v>
                </c:pt>
                <c:pt idx="10869">
                  <c:v>0.95124909000000002</c:v>
                </c:pt>
                <c:pt idx="10870">
                  <c:v>0.99710773699999999</c:v>
                </c:pt>
                <c:pt idx="10871">
                  <c:v>0.98918128699999996</c:v>
                </c:pt>
                <c:pt idx="10872">
                  <c:v>0.99147000299999999</c:v>
                </c:pt>
                <c:pt idx="10873">
                  <c:v>0.94602192900000004</c:v>
                </c:pt>
                <c:pt idx="10874">
                  <c:v>0.417990843</c:v>
                </c:pt>
                <c:pt idx="10875">
                  <c:v>0.98619896500000004</c:v>
                </c:pt>
                <c:pt idx="10876">
                  <c:v>0.73855658499999999</c:v>
                </c:pt>
                <c:pt idx="10877">
                  <c:v>0.93027428899999998</c:v>
                </c:pt>
                <c:pt idx="10878">
                  <c:v>0.84392066700000001</c:v>
                </c:pt>
                <c:pt idx="10879">
                  <c:v>0.97534833899999995</c:v>
                </c:pt>
                <c:pt idx="10880">
                  <c:v>0.94555302200000002</c:v>
                </c:pt>
                <c:pt idx="10881">
                  <c:v>0.99199084699999995</c:v>
                </c:pt>
                <c:pt idx="10882">
                  <c:v>0.52523503199999999</c:v>
                </c:pt>
                <c:pt idx="10883">
                  <c:v>0.99312406600000003</c:v>
                </c:pt>
                <c:pt idx="10884">
                  <c:v>0.58913370099999995</c:v>
                </c:pt>
                <c:pt idx="10885">
                  <c:v>0.89754689799999998</c:v>
                </c:pt>
                <c:pt idx="10886">
                  <c:v>0.99725425599999995</c:v>
                </c:pt>
                <c:pt idx="10887">
                  <c:v>0.57759861800000001</c:v>
                </c:pt>
                <c:pt idx="10888">
                  <c:v>0.96436915899999998</c:v>
                </c:pt>
                <c:pt idx="10889">
                  <c:v>0.91151307699999995</c:v>
                </c:pt>
                <c:pt idx="10890">
                  <c:v>0.92191739500000003</c:v>
                </c:pt>
                <c:pt idx="10891">
                  <c:v>0.93507853399999996</c:v>
                </c:pt>
                <c:pt idx="10892">
                  <c:v>0.66822703299999997</c:v>
                </c:pt>
                <c:pt idx="10893">
                  <c:v>0.97958604999999999</c:v>
                </c:pt>
                <c:pt idx="10894">
                  <c:v>0.70290237499999997</c:v>
                </c:pt>
                <c:pt idx="10895">
                  <c:v>0.81111725700000004</c:v>
                </c:pt>
                <c:pt idx="10896">
                  <c:v>0.60191660199999997</c:v>
                </c:pt>
                <c:pt idx="10897">
                  <c:v>0.68677727499999996</c:v>
                </c:pt>
                <c:pt idx="10898">
                  <c:v>0.81654676299999995</c:v>
                </c:pt>
                <c:pt idx="10899">
                  <c:v>0.98280494399999996</c:v>
                </c:pt>
                <c:pt idx="10900">
                  <c:v>0.55963548600000002</c:v>
                </c:pt>
                <c:pt idx="10901">
                  <c:v>0.81270120000000001</c:v>
                </c:pt>
                <c:pt idx="10902">
                  <c:v>0.75123326300000004</c:v>
                </c:pt>
                <c:pt idx="10903">
                  <c:v>0.798431373</c:v>
                </c:pt>
                <c:pt idx="10904">
                  <c:v>0.78410041799999997</c:v>
                </c:pt>
                <c:pt idx="10905">
                  <c:v>0.90002637799999996</c:v>
                </c:pt>
                <c:pt idx="10906">
                  <c:v>0.72169312200000002</c:v>
                </c:pt>
                <c:pt idx="10907">
                  <c:v>0.98762654699999997</c:v>
                </c:pt>
                <c:pt idx="10908">
                  <c:v>0.61335975099999995</c:v>
                </c:pt>
                <c:pt idx="10909">
                  <c:v>0.72882352900000003</c:v>
                </c:pt>
                <c:pt idx="10910">
                  <c:v>0.88047808800000005</c:v>
                </c:pt>
                <c:pt idx="10911">
                  <c:v>0.71452467200000003</c:v>
                </c:pt>
                <c:pt idx="10912">
                  <c:v>0.993490235</c:v>
                </c:pt>
                <c:pt idx="10913">
                  <c:v>0.59926366499999995</c:v>
                </c:pt>
                <c:pt idx="10914">
                  <c:v>0.85817174500000004</c:v>
                </c:pt>
                <c:pt idx="10915">
                  <c:v>0.41984347399999999</c:v>
                </c:pt>
                <c:pt idx="10916">
                  <c:v>0.542392235</c:v>
                </c:pt>
                <c:pt idx="10917">
                  <c:v>0.80216241099999996</c:v>
                </c:pt>
                <c:pt idx="10918">
                  <c:v>0.54194037399999995</c:v>
                </c:pt>
                <c:pt idx="10919">
                  <c:v>0.98516720599999996</c:v>
                </c:pt>
                <c:pt idx="10920">
                  <c:v>0.43187315199999998</c:v>
                </c:pt>
                <c:pt idx="10921">
                  <c:v>0.62550662000000001</c:v>
                </c:pt>
                <c:pt idx="10922">
                  <c:v>0.758104738</c:v>
                </c:pt>
                <c:pt idx="10923">
                  <c:v>0.765463373</c:v>
                </c:pt>
                <c:pt idx="10924">
                  <c:v>0.64114316500000001</c:v>
                </c:pt>
                <c:pt idx="10925">
                  <c:v>0.98792084300000005</c:v>
                </c:pt>
                <c:pt idx="10926">
                  <c:v>0.80288214099999999</c:v>
                </c:pt>
                <c:pt idx="10927">
                  <c:v>0.69784946199999998</c:v>
                </c:pt>
                <c:pt idx="10928">
                  <c:v>0.47749464200000002</c:v>
                </c:pt>
                <c:pt idx="10929">
                  <c:v>0.73790322600000002</c:v>
                </c:pt>
                <c:pt idx="10930">
                  <c:v>0.91298111400000004</c:v>
                </c:pt>
                <c:pt idx="10931">
                  <c:v>0.73583441100000002</c:v>
                </c:pt>
                <c:pt idx="10932">
                  <c:v>0.98591213</c:v>
                </c:pt>
                <c:pt idx="10933">
                  <c:v>0.59365840700000005</c:v>
                </c:pt>
                <c:pt idx="10934">
                  <c:v>0.92469398599999997</c:v>
                </c:pt>
                <c:pt idx="10935">
                  <c:v>0.710922787</c:v>
                </c:pt>
                <c:pt idx="10936">
                  <c:v>0.694111378</c:v>
                </c:pt>
                <c:pt idx="10937">
                  <c:v>0.62516914700000004</c:v>
                </c:pt>
                <c:pt idx="10938">
                  <c:v>0.73507558299999998</c:v>
                </c:pt>
                <c:pt idx="10939">
                  <c:v>0.96419813600000004</c:v>
                </c:pt>
                <c:pt idx="10940">
                  <c:v>0.54322801899999995</c:v>
                </c:pt>
                <c:pt idx="10941">
                  <c:v>0.87307501200000004</c:v>
                </c:pt>
                <c:pt idx="10942">
                  <c:v>0.67912488599999998</c:v>
                </c:pt>
                <c:pt idx="10943">
                  <c:v>0.59984399399999999</c:v>
                </c:pt>
                <c:pt idx="10944">
                  <c:v>0.56437247000000001</c:v>
                </c:pt>
                <c:pt idx="10945">
                  <c:v>0.84289518299999999</c:v>
                </c:pt>
                <c:pt idx="10946">
                  <c:v>0.67751479299999995</c:v>
                </c:pt>
                <c:pt idx="10947">
                  <c:v>0.95926018499999999</c:v>
                </c:pt>
                <c:pt idx="10948">
                  <c:v>0.43664083999999997</c:v>
                </c:pt>
                <c:pt idx="10949">
                  <c:v>0.75433944100000005</c:v>
                </c:pt>
                <c:pt idx="10950">
                  <c:v>0.81549520799999997</c:v>
                </c:pt>
                <c:pt idx="10951">
                  <c:v>0.479001976</c:v>
                </c:pt>
                <c:pt idx="10952">
                  <c:v>0.89025781400000004</c:v>
                </c:pt>
                <c:pt idx="10953">
                  <c:v>0.66236003399999999</c:v>
                </c:pt>
                <c:pt idx="10954">
                  <c:v>0.92065160300000004</c:v>
                </c:pt>
                <c:pt idx="10955">
                  <c:v>0.58517921900000003</c:v>
                </c:pt>
                <c:pt idx="10956">
                  <c:v>0.75091485700000005</c:v>
                </c:pt>
                <c:pt idx="10957">
                  <c:v>0.429955947</c:v>
                </c:pt>
                <c:pt idx="10958">
                  <c:v>0.50767085099999998</c:v>
                </c:pt>
                <c:pt idx="10959">
                  <c:v>0.92801212399999999</c:v>
                </c:pt>
                <c:pt idx="10960">
                  <c:v>0.67874836999999999</c:v>
                </c:pt>
                <c:pt idx="10961">
                  <c:v>0.27391304300000002</c:v>
                </c:pt>
                <c:pt idx="10962">
                  <c:v>0.59267734599999999</c:v>
                </c:pt>
                <c:pt idx="10963">
                  <c:v>0.37735310900000002</c:v>
                </c:pt>
                <c:pt idx="10964">
                  <c:v>0.62461617199999997</c:v>
                </c:pt>
                <c:pt idx="10965">
                  <c:v>0</c:v>
                </c:pt>
                <c:pt idx="10966">
                  <c:v>0.24321907600000001</c:v>
                </c:pt>
                <c:pt idx="10967">
                  <c:v>0.74787096799999997</c:v>
                </c:pt>
                <c:pt idx="10968">
                  <c:v>0.24232081899999999</c:v>
                </c:pt>
                <c:pt idx="10969">
                  <c:v>0.60438110300000003</c:v>
                </c:pt>
                <c:pt idx="10970">
                  <c:v>0.148600924</c:v>
                </c:pt>
                <c:pt idx="10971">
                  <c:v>0.83785025300000004</c:v>
                </c:pt>
                <c:pt idx="10972">
                  <c:v>0.56154464999999998</c:v>
                </c:pt>
                <c:pt idx="10973">
                  <c:v>1.1935209E-2</c:v>
                </c:pt>
                <c:pt idx="10974">
                  <c:v>0.263093038</c:v>
                </c:pt>
                <c:pt idx="10975">
                  <c:v>0</c:v>
                </c:pt>
                <c:pt idx="10976">
                  <c:v>0</c:v>
                </c:pt>
                <c:pt idx="10977">
                  <c:v>2.8578920000000001E-2</c:v>
                </c:pt>
                <c:pt idx="10978">
                  <c:v>0.72856297999999997</c:v>
                </c:pt>
                <c:pt idx="10979">
                  <c:v>9.5649491000000003E-2</c:v>
                </c:pt>
                <c:pt idx="10980">
                  <c:v>0</c:v>
                </c:pt>
                <c:pt idx="10981">
                  <c:v>2.7100300000000002E-4</c:v>
                </c:pt>
                <c:pt idx="10982">
                  <c:v>0</c:v>
                </c:pt>
                <c:pt idx="10983">
                  <c:v>0</c:v>
                </c:pt>
                <c:pt idx="10984">
                  <c:v>0.53851691899999998</c:v>
                </c:pt>
                <c:pt idx="10985">
                  <c:v>0</c:v>
                </c:pt>
                <c:pt idx="10986">
                  <c:v>9.6993199999999996E-4</c:v>
                </c:pt>
                <c:pt idx="10987">
                  <c:v>0</c:v>
                </c:pt>
                <c:pt idx="10988">
                  <c:v>0.80259222299999999</c:v>
                </c:pt>
                <c:pt idx="10989">
                  <c:v>0</c:v>
                </c:pt>
                <c:pt idx="10990">
                  <c:v>0</c:v>
                </c:pt>
                <c:pt idx="10991">
                  <c:v>2.2644266E-2</c:v>
                </c:pt>
                <c:pt idx="10992">
                  <c:v>0</c:v>
                </c:pt>
                <c:pt idx="10993">
                  <c:v>0</c:v>
                </c:pt>
                <c:pt idx="10994">
                  <c:v>0</c:v>
                </c:pt>
                <c:pt idx="10995">
                  <c:v>0</c:v>
                </c:pt>
                <c:pt idx="10996">
                  <c:v>0</c:v>
                </c:pt>
                <c:pt idx="10997">
                  <c:v>0</c:v>
                </c:pt>
                <c:pt idx="10998">
                  <c:v>0</c:v>
                </c:pt>
                <c:pt idx="10999">
                  <c:v>0</c:v>
                </c:pt>
                <c:pt idx="11000">
                  <c:v>0</c:v>
                </c:pt>
                <c:pt idx="11001">
                  <c:v>0</c:v>
                </c:pt>
                <c:pt idx="11002">
                  <c:v>0</c:v>
                </c:pt>
                <c:pt idx="11003">
                  <c:v>0</c:v>
                </c:pt>
                <c:pt idx="11004">
                  <c:v>0</c:v>
                </c:pt>
                <c:pt idx="11005">
                  <c:v>0</c:v>
                </c:pt>
                <c:pt idx="11006">
                  <c:v>0</c:v>
                </c:pt>
                <c:pt idx="11007">
                  <c:v>0</c:v>
                </c:pt>
                <c:pt idx="11008">
                  <c:v>0</c:v>
                </c:pt>
                <c:pt idx="11009">
                  <c:v>0</c:v>
                </c:pt>
                <c:pt idx="11010">
                  <c:v>0</c:v>
                </c:pt>
                <c:pt idx="11011">
                  <c:v>0</c:v>
                </c:pt>
                <c:pt idx="11012">
                  <c:v>0</c:v>
                </c:pt>
                <c:pt idx="11013">
                  <c:v>0</c:v>
                </c:pt>
                <c:pt idx="11014">
                  <c:v>0</c:v>
                </c:pt>
                <c:pt idx="11015">
                  <c:v>0</c:v>
                </c:pt>
                <c:pt idx="11016">
                  <c:v>0</c:v>
                </c:pt>
                <c:pt idx="11017">
                  <c:v>0</c:v>
                </c:pt>
                <c:pt idx="11018">
                  <c:v>0</c:v>
                </c:pt>
                <c:pt idx="11019">
                  <c:v>0</c:v>
                </c:pt>
                <c:pt idx="11020">
                  <c:v>0</c:v>
                </c:pt>
                <c:pt idx="11021">
                  <c:v>0</c:v>
                </c:pt>
                <c:pt idx="11022">
                  <c:v>0</c:v>
                </c:pt>
                <c:pt idx="11023">
                  <c:v>0</c:v>
                </c:pt>
                <c:pt idx="11024">
                  <c:v>0</c:v>
                </c:pt>
                <c:pt idx="11025">
                  <c:v>0</c:v>
                </c:pt>
                <c:pt idx="11026">
                  <c:v>0</c:v>
                </c:pt>
                <c:pt idx="11027">
                  <c:v>0</c:v>
                </c:pt>
                <c:pt idx="11028">
                  <c:v>0</c:v>
                </c:pt>
                <c:pt idx="11029">
                  <c:v>0</c:v>
                </c:pt>
                <c:pt idx="11030">
                  <c:v>0</c:v>
                </c:pt>
                <c:pt idx="11031">
                  <c:v>0</c:v>
                </c:pt>
                <c:pt idx="11032">
                  <c:v>0</c:v>
                </c:pt>
                <c:pt idx="11033">
                  <c:v>0</c:v>
                </c:pt>
                <c:pt idx="11034">
                  <c:v>0</c:v>
                </c:pt>
                <c:pt idx="11035">
                  <c:v>0</c:v>
                </c:pt>
                <c:pt idx="11036">
                  <c:v>0</c:v>
                </c:pt>
                <c:pt idx="11037">
                  <c:v>0</c:v>
                </c:pt>
                <c:pt idx="11038">
                  <c:v>0</c:v>
                </c:pt>
                <c:pt idx="11039">
                  <c:v>0</c:v>
                </c:pt>
                <c:pt idx="11040">
                  <c:v>0</c:v>
                </c:pt>
                <c:pt idx="11041">
                  <c:v>0</c:v>
                </c:pt>
                <c:pt idx="11042">
                  <c:v>0</c:v>
                </c:pt>
                <c:pt idx="11043">
                  <c:v>0</c:v>
                </c:pt>
                <c:pt idx="11044">
                  <c:v>0</c:v>
                </c:pt>
                <c:pt idx="11045">
                  <c:v>0</c:v>
                </c:pt>
                <c:pt idx="11046">
                  <c:v>0</c:v>
                </c:pt>
                <c:pt idx="11047">
                  <c:v>0</c:v>
                </c:pt>
                <c:pt idx="11048">
                  <c:v>0</c:v>
                </c:pt>
                <c:pt idx="11049">
                  <c:v>0</c:v>
                </c:pt>
                <c:pt idx="11050">
                  <c:v>0</c:v>
                </c:pt>
                <c:pt idx="11051">
                  <c:v>0</c:v>
                </c:pt>
                <c:pt idx="11052">
                  <c:v>0</c:v>
                </c:pt>
                <c:pt idx="11053">
                  <c:v>0</c:v>
                </c:pt>
                <c:pt idx="11054">
                  <c:v>0</c:v>
                </c:pt>
                <c:pt idx="11055">
                  <c:v>0</c:v>
                </c:pt>
                <c:pt idx="11056">
                  <c:v>0</c:v>
                </c:pt>
                <c:pt idx="11057">
                  <c:v>0</c:v>
                </c:pt>
                <c:pt idx="11058">
                  <c:v>0</c:v>
                </c:pt>
                <c:pt idx="11059">
                  <c:v>0</c:v>
                </c:pt>
                <c:pt idx="11060">
                  <c:v>0</c:v>
                </c:pt>
                <c:pt idx="11061">
                  <c:v>0</c:v>
                </c:pt>
                <c:pt idx="11062">
                  <c:v>0</c:v>
                </c:pt>
                <c:pt idx="11063">
                  <c:v>0</c:v>
                </c:pt>
                <c:pt idx="11064">
                  <c:v>0</c:v>
                </c:pt>
                <c:pt idx="11065">
                  <c:v>0</c:v>
                </c:pt>
                <c:pt idx="11066">
                  <c:v>0</c:v>
                </c:pt>
                <c:pt idx="11067">
                  <c:v>0</c:v>
                </c:pt>
                <c:pt idx="11068">
                  <c:v>0</c:v>
                </c:pt>
                <c:pt idx="11069">
                  <c:v>0</c:v>
                </c:pt>
                <c:pt idx="11070">
                  <c:v>0</c:v>
                </c:pt>
                <c:pt idx="11071">
                  <c:v>0</c:v>
                </c:pt>
                <c:pt idx="11072">
                  <c:v>0</c:v>
                </c:pt>
                <c:pt idx="11073">
                  <c:v>0</c:v>
                </c:pt>
                <c:pt idx="11074">
                  <c:v>0</c:v>
                </c:pt>
                <c:pt idx="11075">
                  <c:v>0</c:v>
                </c:pt>
                <c:pt idx="11076">
                  <c:v>0</c:v>
                </c:pt>
                <c:pt idx="11077">
                  <c:v>0</c:v>
                </c:pt>
                <c:pt idx="11078">
                  <c:v>0</c:v>
                </c:pt>
                <c:pt idx="11079">
                  <c:v>0</c:v>
                </c:pt>
                <c:pt idx="11080">
                  <c:v>0</c:v>
                </c:pt>
                <c:pt idx="11081">
                  <c:v>0</c:v>
                </c:pt>
                <c:pt idx="11082">
                  <c:v>0</c:v>
                </c:pt>
                <c:pt idx="11083">
                  <c:v>0</c:v>
                </c:pt>
                <c:pt idx="11084">
                  <c:v>0</c:v>
                </c:pt>
                <c:pt idx="11085">
                  <c:v>0</c:v>
                </c:pt>
                <c:pt idx="11086">
                  <c:v>0</c:v>
                </c:pt>
                <c:pt idx="11087">
                  <c:v>0</c:v>
                </c:pt>
                <c:pt idx="11088">
                  <c:v>0</c:v>
                </c:pt>
                <c:pt idx="11089">
                  <c:v>0</c:v>
                </c:pt>
                <c:pt idx="11090">
                  <c:v>0</c:v>
                </c:pt>
                <c:pt idx="11091">
                  <c:v>0</c:v>
                </c:pt>
                <c:pt idx="11092">
                  <c:v>0</c:v>
                </c:pt>
                <c:pt idx="11093">
                  <c:v>0</c:v>
                </c:pt>
                <c:pt idx="11094">
                  <c:v>0</c:v>
                </c:pt>
                <c:pt idx="11095">
                  <c:v>0</c:v>
                </c:pt>
                <c:pt idx="11096">
                  <c:v>0</c:v>
                </c:pt>
                <c:pt idx="11097">
                  <c:v>0</c:v>
                </c:pt>
                <c:pt idx="11098">
                  <c:v>0</c:v>
                </c:pt>
                <c:pt idx="11099">
                  <c:v>0</c:v>
                </c:pt>
                <c:pt idx="11100">
                  <c:v>0</c:v>
                </c:pt>
                <c:pt idx="11101">
                  <c:v>0</c:v>
                </c:pt>
                <c:pt idx="11102">
                  <c:v>0</c:v>
                </c:pt>
                <c:pt idx="11103">
                  <c:v>0</c:v>
                </c:pt>
                <c:pt idx="11104">
                  <c:v>0</c:v>
                </c:pt>
                <c:pt idx="11105">
                  <c:v>0</c:v>
                </c:pt>
                <c:pt idx="11106">
                  <c:v>0</c:v>
                </c:pt>
                <c:pt idx="11107">
                  <c:v>0</c:v>
                </c:pt>
                <c:pt idx="11108">
                  <c:v>0</c:v>
                </c:pt>
                <c:pt idx="11109">
                  <c:v>0</c:v>
                </c:pt>
                <c:pt idx="11110">
                  <c:v>0</c:v>
                </c:pt>
                <c:pt idx="11111">
                  <c:v>0</c:v>
                </c:pt>
                <c:pt idx="11112">
                  <c:v>0</c:v>
                </c:pt>
                <c:pt idx="11113">
                  <c:v>0</c:v>
                </c:pt>
                <c:pt idx="11114">
                  <c:v>0</c:v>
                </c:pt>
                <c:pt idx="11115">
                  <c:v>0</c:v>
                </c:pt>
                <c:pt idx="11116">
                  <c:v>0</c:v>
                </c:pt>
                <c:pt idx="11117">
                  <c:v>0</c:v>
                </c:pt>
                <c:pt idx="11118">
                  <c:v>0</c:v>
                </c:pt>
                <c:pt idx="11119">
                  <c:v>0</c:v>
                </c:pt>
                <c:pt idx="11120">
                  <c:v>0</c:v>
                </c:pt>
                <c:pt idx="11121">
                  <c:v>0</c:v>
                </c:pt>
                <c:pt idx="11122">
                  <c:v>0</c:v>
                </c:pt>
                <c:pt idx="11123">
                  <c:v>0</c:v>
                </c:pt>
                <c:pt idx="11124">
                  <c:v>0</c:v>
                </c:pt>
                <c:pt idx="11125">
                  <c:v>0</c:v>
                </c:pt>
                <c:pt idx="11126">
                  <c:v>0</c:v>
                </c:pt>
                <c:pt idx="11127">
                  <c:v>0</c:v>
                </c:pt>
                <c:pt idx="11128">
                  <c:v>0</c:v>
                </c:pt>
                <c:pt idx="11129">
                  <c:v>0</c:v>
                </c:pt>
                <c:pt idx="11130">
                  <c:v>0</c:v>
                </c:pt>
                <c:pt idx="11131">
                  <c:v>0</c:v>
                </c:pt>
                <c:pt idx="11132">
                  <c:v>0</c:v>
                </c:pt>
                <c:pt idx="11133">
                  <c:v>0</c:v>
                </c:pt>
                <c:pt idx="11134">
                  <c:v>0</c:v>
                </c:pt>
                <c:pt idx="11135">
                  <c:v>0</c:v>
                </c:pt>
                <c:pt idx="11136">
                  <c:v>0</c:v>
                </c:pt>
                <c:pt idx="11137">
                  <c:v>0</c:v>
                </c:pt>
                <c:pt idx="11138">
                  <c:v>0</c:v>
                </c:pt>
                <c:pt idx="11139">
                  <c:v>0</c:v>
                </c:pt>
                <c:pt idx="11140">
                  <c:v>0</c:v>
                </c:pt>
                <c:pt idx="11141">
                  <c:v>0</c:v>
                </c:pt>
                <c:pt idx="11142">
                  <c:v>0</c:v>
                </c:pt>
                <c:pt idx="11143">
                  <c:v>0</c:v>
                </c:pt>
                <c:pt idx="11144">
                  <c:v>0</c:v>
                </c:pt>
                <c:pt idx="11145">
                  <c:v>0</c:v>
                </c:pt>
                <c:pt idx="11146">
                  <c:v>0</c:v>
                </c:pt>
                <c:pt idx="11147">
                  <c:v>0</c:v>
                </c:pt>
                <c:pt idx="11148">
                  <c:v>0</c:v>
                </c:pt>
                <c:pt idx="11149">
                  <c:v>0</c:v>
                </c:pt>
                <c:pt idx="11150">
                  <c:v>0</c:v>
                </c:pt>
                <c:pt idx="11151">
                  <c:v>0</c:v>
                </c:pt>
                <c:pt idx="11152">
                  <c:v>0</c:v>
                </c:pt>
                <c:pt idx="11153">
                  <c:v>0</c:v>
                </c:pt>
                <c:pt idx="11154">
                  <c:v>0</c:v>
                </c:pt>
                <c:pt idx="11155">
                  <c:v>0</c:v>
                </c:pt>
                <c:pt idx="11156">
                  <c:v>0</c:v>
                </c:pt>
                <c:pt idx="11157">
                  <c:v>0</c:v>
                </c:pt>
                <c:pt idx="11158">
                  <c:v>0</c:v>
                </c:pt>
                <c:pt idx="11159">
                  <c:v>0</c:v>
                </c:pt>
                <c:pt idx="11160">
                  <c:v>0</c:v>
                </c:pt>
                <c:pt idx="11161">
                  <c:v>0</c:v>
                </c:pt>
                <c:pt idx="11162">
                  <c:v>0</c:v>
                </c:pt>
                <c:pt idx="11163">
                  <c:v>0</c:v>
                </c:pt>
                <c:pt idx="11164">
                  <c:v>0</c:v>
                </c:pt>
                <c:pt idx="11165">
                  <c:v>0</c:v>
                </c:pt>
                <c:pt idx="11166">
                  <c:v>0</c:v>
                </c:pt>
                <c:pt idx="11167">
                  <c:v>0</c:v>
                </c:pt>
                <c:pt idx="11168">
                  <c:v>0</c:v>
                </c:pt>
                <c:pt idx="11169">
                  <c:v>0</c:v>
                </c:pt>
                <c:pt idx="11170">
                  <c:v>0</c:v>
                </c:pt>
                <c:pt idx="11171">
                  <c:v>0</c:v>
                </c:pt>
                <c:pt idx="11172">
                  <c:v>0</c:v>
                </c:pt>
                <c:pt idx="11173">
                  <c:v>0</c:v>
                </c:pt>
                <c:pt idx="11174">
                  <c:v>0</c:v>
                </c:pt>
                <c:pt idx="11175">
                  <c:v>0</c:v>
                </c:pt>
                <c:pt idx="11176">
                  <c:v>0</c:v>
                </c:pt>
                <c:pt idx="11177">
                  <c:v>0</c:v>
                </c:pt>
                <c:pt idx="11178">
                  <c:v>0</c:v>
                </c:pt>
                <c:pt idx="11179">
                  <c:v>0</c:v>
                </c:pt>
                <c:pt idx="11180">
                  <c:v>0</c:v>
                </c:pt>
                <c:pt idx="11181">
                  <c:v>0</c:v>
                </c:pt>
                <c:pt idx="11182">
                  <c:v>0</c:v>
                </c:pt>
                <c:pt idx="11183">
                  <c:v>0</c:v>
                </c:pt>
                <c:pt idx="11184">
                  <c:v>0</c:v>
                </c:pt>
                <c:pt idx="11185">
                  <c:v>0</c:v>
                </c:pt>
                <c:pt idx="11186">
                  <c:v>0</c:v>
                </c:pt>
                <c:pt idx="11187">
                  <c:v>0</c:v>
                </c:pt>
                <c:pt idx="11188">
                  <c:v>0</c:v>
                </c:pt>
                <c:pt idx="11189">
                  <c:v>0</c:v>
                </c:pt>
                <c:pt idx="11190">
                  <c:v>0</c:v>
                </c:pt>
                <c:pt idx="11191">
                  <c:v>0</c:v>
                </c:pt>
                <c:pt idx="11192">
                  <c:v>0</c:v>
                </c:pt>
                <c:pt idx="11193">
                  <c:v>0</c:v>
                </c:pt>
                <c:pt idx="11194">
                  <c:v>0</c:v>
                </c:pt>
                <c:pt idx="11195">
                  <c:v>0</c:v>
                </c:pt>
                <c:pt idx="11196">
                  <c:v>0</c:v>
                </c:pt>
                <c:pt idx="11197">
                  <c:v>0</c:v>
                </c:pt>
                <c:pt idx="11198">
                  <c:v>0</c:v>
                </c:pt>
                <c:pt idx="11199">
                  <c:v>0</c:v>
                </c:pt>
                <c:pt idx="11200">
                  <c:v>0</c:v>
                </c:pt>
                <c:pt idx="11201">
                  <c:v>0</c:v>
                </c:pt>
                <c:pt idx="11202">
                  <c:v>0</c:v>
                </c:pt>
                <c:pt idx="11203">
                  <c:v>0</c:v>
                </c:pt>
                <c:pt idx="11204">
                  <c:v>0</c:v>
                </c:pt>
                <c:pt idx="11205">
                  <c:v>0</c:v>
                </c:pt>
                <c:pt idx="11206">
                  <c:v>0</c:v>
                </c:pt>
                <c:pt idx="11207">
                  <c:v>0</c:v>
                </c:pt>
                <c:pt idx="11208">
                  <c:v>0</c:v>
                </c:pt>
                <c:pt idx="11209">
                  <c:v>0</c:v>
                </c:pt>
                <c:pt idx="11210">
                  <c:v>0</c:v>
                </c:pt>
                <c:pt idx="11211">
                  <c:v>0</c:v>
                </c:pt>
                <c:pt idx="11212">
                  <c:v>0</c:v>
                </c:pt>
                <c:pt idx="11213">
                  <c:v>0</c:v>
                </c:pt>
                <c:pt idx="11214">
                  <c:v>0</c:v>
                </c:pt>
                <c:pt idx="11215">
                  <c:v>0</c:v>
                </c:pt>
                <c:pt idx="11216">
                  <c:v>0</c:v>
                </c:pt>
                <c:pt idx="11217">
                  <c:v>0</c:v>
                </c:pt>
                <c:pt idx="11218">
                  <c:v>0</c:v>
                </c:pt>
                <c:pt idx="11219">
                  <c:v>0</c:v>
                </c:pt>
                <c:pt idx="11220">
                  <c:v>0</c:v>
                </c:pt>
                <c:pt idx="11221">
                  <c:v>0</c:v>
                </c:pt>
                <c:pt idx="11222">
                  <c:v>0</c:v>
                </c:pt>
                <c:pt idx="11223">
                  <c:v>0</c:v>
                </c:pt>
                <c:pt idx="11224">
                  <c:v>0</c:v>
                </c:pt>
                <c:pt idx="11225">
                  <c:v>0</c:v>
                </c:pt>
                <c:pt idx="11226">
                  <c:v>0</c:v>
                </c:pt>
                <c:pt idx="11227">
                  <c:v>0</c:v>
                </c:pt>
                <c:pt idx="11228">
                  <c:v>0</c:v>
                </c:pt>
                <c:pt idx="11229">
                  <c:v>0</c:v>
                </c:pt>
                <c:pt idx="11230">
                  <c:v>0</c:v>
                </c:pt>
                <c:pt idx="11231">
                  <c:v>0</c:v>
                </c:pt>
                <c:pt idx="11232">
                  <c:v>0</c:v>
                </c:pt>
                <c:pt idx="11233">
                  <c:v>0</c:v>
                </c:pt>
                <c:pt idx="11234">
                  <c:v>0</c:v>
                </c:pt>
                <c:pt idx="11235">
                  <c:v>0</c:v>
                </c:pt>
                <c:pt idx="11236">
                  <c:v>0</c:v>
                </c:pt>
                <c:pt idx="11237">
                  <c:v>0</c:v>
                </c:pt>
                <c:pt idx="11238">
                  <c:v>0</c:v>
                </c:pt>
                <c:pt idx="11239">
                  <c:v>0</c:v>
                </c:pt>
                <c:pt idx="11240">
                  <c:v>0</c:v>
                </c:pt>
                <c:pt idx="11241">
                  <c:v>0</c:v>
                </c:pt>
                <c:pt idx="11242">
                  <c:v>0</c:v>
                </c:pt>
                <c:pt idx="11243">
                  <c:v>0</c:v>
                </c:pt>
                <c:pt idx="11244">
                  <c:v>0</c:v>
                </c:pt>
                <c:pt idx="11245">
                  <c:v>0</c:v>
                </c:pt>
                <c:pt idx="11246">
                  <c:v>0</c:v>
                </c:pt>
                <c:pt idx="11247">
                  <c:v>0</c:v>
                </c:pt>
                <c:pt idx="11248">
                  <c:v>0</c:v>
                </c:pt>
                <c:pt idx="11249">
                  <c:v>0</c:v>
                </c:pt>
                <c:pt idx="11250">
                  <c:v>0</c:v>
                </c:pt>
                <c:pt idx="11251">
                  <c:v>0</c:v>
                </c:pt>
                <c:pt idx="11252">
                  <c:v>0</c:v>
                </c:pt>
                <c:pt idx="11253">
                  <c:v>0</c:v>
                </c:pt>
                <c:pt idx="11254">
                  <c:v>0</c:v>
                </c:pt>
                <c:pt idx="11255">
                  <c:v>0</c:v>
                </c:pt>
                <c:pt idx="11256">
                  <c:v>0</c:v>
                </c:pt>
                <c:pt idx="11257">
                  <c:v>0</c:v>
                </c:pt>
                <c:pt idx="11258">
                  <c:v>0</c:v>
                </c:pt>
                <c:pt idx="11259">
                  <c:v>0</c:v>
                </c:pt>
                <c:pt idx="11260">
                  <c:v>0</c:v>
                </c:pt>
                <c:pt idx="11261">
                  <c:v>0</c:v>
                </c:pt>
                <c:pt idx="11262">
                  <c:v>0</c:v>
                </c:pt>
                <c:pt idx="11263">
                  <c:v>0</c:v>
                </c:pt>
                <c:pt idx="11264">
                  <c:v>0</c:v>
                </c:pt>
                <c:pt idx="11265">
                  <c:v>0</c:v>
                </c:pt>
                <c:pt idx="11266">
                  <c:v>0</c:v>
                </c:pt>
                <c:pt idx="11267">
                  <c:v>0</c:v>
                </c:pt>
                <c:pt idx="11268">
                  <c:v>0</c:v>
                </c:pt>
                <c:pt idx="11269">
                  <c:v>0</c:v>
                </c:pt>
                <c:pt idx="11270">
                  <c:v>0</c:v>
                </c:pt>
                <c:pt idx="11271">
                  <c:v>0</c:v>
                </c:pt>
                <c:pt idx="11272">
                  <c:v>0</c:v>
                </c:pt>
                <c:pt idx="11273">
                  <c:v>0</c:v>
                </c:pt>
                <c:pt idx="11274">
                  <c:v>0</c:v>
                </c:pt>
                <c:pt idx="11275">
                  <c:v>0</c:v>
                </c:pt>
                <c:pt idx="11276">
                  <c:v>0</c:v>
                </c:pt>
                <c:pt idx="11277">
                  <c:v>0</c:v>
                </c:pt>
                <c:pt idx="11278">
                  <c:v>0</c:v>
                </c:pt>
                <c:pt idx="11279">
                  <c:v>0</c:v>
                </c:pt>
                <c:pt idx="11280">
                  <c:v>0</c:v>
                </c:pt>
                <c:pt idx="11281">
                  <c:v>0</c:v>
                </c:pt>
                <c:pt idx="11282">
                  <c:v>0</c:v>
                </c:pt>
                <c:pt idx="11283">
                  <c:v>0</c:v>
                </c:pt>
                <c:pt idx="11284">
                  <c:v>0</c:v>
                </c:pt>
                <c:pt idx="11285">
                  <c:v>0</c:v>
                </c:pt>
                <c:pt idx="11286">
                  <c:v>0</c:v>
                </c:pt>
                <c:pt idx="11287">
                  <c:v>0</c:v>
                </c:pt>
                <c:pt idx="11288">
                  <c:v>0</c:v>
                </c:pt>
                <c:pt idx="11289">
                  <c:v>0</c:v>
                </c:pt>
                <c:pt idx="11290">
                  <c:v>0</c:v>
                </c:pt>
                <c:pt idx="11291">
                  <c:v>0</c:v>
                </c:pt>
                <c:pt idx="11292">
                  <c:v>0</c:v>
                </c:pt>
                <c:pt idx="11293">
                  <c:v>0</c:v>
                </c:pt>
                <c:pt idx="11294">
                  <c:v>0</c:v>
                </c:pt>
                <c:pt idx="11295">
                  <c:v>0</c:v>
                </c:pt>
                <c:pt idx="11296">
                  <c:v>0</c:v>
                </c:pt>
                <c:pt idx="11297">
                  <c:v>0</c:v>
                </c:pt>
                <c:pt idx="11298">
                  <c:v>0</c:v>
                </c:pt>
                <c:pt idx="11299">
                  <c:v>0</c:v>
                </c:pt>
                <c:pt idx="11300">
                  <c:v>0</c:v>
                </c:pt>
                <c:pt idx="11301">
                  <c:v>0</c:v>
                </c:pt>
                <c:pt idx="11302">
                  <c:v>0</c:v>
                </c:pt>
                <c:pt idx="11303">
                  <c:v>0</c:v>
                </c:pt>
                <c:pt idx="11304">
                  <c:v>0</c:v>
                </c:pt>
                <c:pt idx="11305">
                  <c:v>0</c:v>
                </c:pt>
                <c:pt idx="11306">
                  <c:v>0</c:v>
                </c:pt>
                <c:pt idx="11307">
                  <c:v>0</c:v>
                </c:pt>
                <c:pt idx="11308">
                  <c:v>0</c:v>
                </c:pt>
                <c:pt idx="11309">
                  <c:v>0</c:v>
                </c:pt>
                <c:pt idx="11310">
                  <c:v>0</c:v>
                </c:pt>
                <c:pt idx="11311">
                  <c:v>0</c:v>
                </c:pt>
                <c:pt idx="11312">
                  <c:v>0</c:v>
                </c:pt>
                <c:pt idx="11313">
                  <c:v>0</c:v>
                </c:pt>
                <c:pt idx="11314">
                  <c:v>0</c:v>
                </c:pt>
                <c:pt idx="11315">
                  <c:v>0</c:v>
                </c:pt>
                <c:pt idx="11316">
                  <c:v>0</c:v>
                </c:pt>
                <c:pt idx="11317">
                  <c:v>0</c:v>
                </c:pt>
                <c:pt idx="11318">
                  <c:v>0</c:v>
                </c:pt>
                <c:pt idx="11319">
                  <c:v>0</c:v>
                </c:pt>
                <c:pt idx="11320">
                  <c:v>0</c:v>
                </c:pt>
                <c:pt idx="11321">
                  <c:v>0</c:v>
                </c:pt>
                <c:pt idx="11322">
                  <c:v>0</c:v>
                </c:pt>
                <c:pt idx="11323">
                  <c:v>0</c:v>
                </c:pt>
                <c:pt idx="11324">
                  <c:v>0</c:v>
                </c:pt>
                <c:pt idx="11325">
                  <c:v>0</c:v>
                </c:pt>
                <c:pt idx="11326">
                  <c:v>0</c:v>
                </c:pt>
                <c:pt idx="11327">
                  <c:v>0</c:v>
                </c:pt>
                <c:pt idx="11328">
                  <c:v>0</c:v>
                </c:pt>
                <c:pt idx="11329">
                  <c:v>0</c:v>
                </c:pt>
                <c:pt idx="11330">
                  <c:v>0</c:v>
                </c:pt>
                <c:pt idx="11331">
                  <c:v>0</c:v>
                </c:pt>
                <c:pt idx="11332">
                  <c:v>0</c:v>
                </c:pt>
                <c:pt idx="11333">
                  <c:v>0</c:v>
                </c:pt>
                <c:pt idx="11334">
                  <c:v>0</c:v>
                </c:pt>
                <c:pt idx="11335">
                  <c:v>0</c:v>
                </c:pt>
                <c:pt idx="11336">
                  <c:v>0</c:v>
                </c:pt>
                <c:pt idx="11337">
                  <c:v>0</c:v>
                </c:pt>
                <c:pt idx="11338">
                  <c:v>0</c:v>
                </c:pt>
                <c:pt idx="11339">
                  <c:v>0</c:v>
                </c:pt>
                <c:pt idx="11340">
                  <c:v>0</c:v>
                </c:pt>
                <c:pt idx="11341">
                  <c:v>0</c:v>
                </c:pt>
                <c:pt idx="11342">
                  <c:v>0</c:v>
                </c:pt>
                <c:pt idx="11343">
                  <c:v>0</c:v>
                </c:pt>
                <c:pt idx="11344">
                  <c:v>0</c:v>
                </c:pt>
                <c:pt idx="11345">
                  <c:v>0</c:v>
                </c:pt>
                <c:pt idx="11346">
                  <c:v>0</c:v>
                </c:pt>
                <c:pt idx="11347">
                  <c:v>0</c:v>
                </c:pt>
                <c:pt idx="11348">
                  <c:v>0.23515625000000001</c:v>
                </c:pt>
                <c:pt idx="11349">
                  <c:v>0.42699114999999999</c:v>
                </c:pt>
                <c:pt idx="11350">
                  <c:v>0.53262233400000003</c:v>
                </c:pt>
                <c:pt idx="11351">
                  <c:v>0.68144406999999996</c:v>
                </c:pt>
                <c:pt idx="11352">
                  <c:v>0</c:v>
                </c:pt>
                <c:pt idx="11353">
                  <c:v>0</c:v>
                </c:pt>
                <c:pt idx="11354">
                  <c:v>0</c:v>
                </c:pt>
                <c:pt idx="11355">
                  <c:v>0</c:v>
                </c:pt>
                <c:pt idx="11356">
                  <c:v>0</c:v>
                </c:pt>
                <c:pt idx="11357">
                  <c:v>0</c:v>
                </c:pt>
                <c:pt idx="11358">
                  <c:v>0</c:v>
                </c:pt>
                <c:pt idx="11359">
                  <c:v>0</c:v>
                </c:pt>
                <c:pt idx="11360">
                  <c:v>0</c:v>
                </c:pt>
                <c:pt idx="11361">
                  <c:v>0</c:v>
                </c:pt>
                <c:pt idx="11362">
                  <c:v>0</c:v>
                </c:pt>
                <c:pt idx="11363">
                  <c:v>0</c:v>
                </c:pt>
                <c:pt idx="11364">
                  <c:v>0</c:v>
                </c:pt>
                <c:pt idx="11365">
                  <c:v>0</c:v>
                </c:pt>
                <c:pt idx="11366">
                  <c:v>0</c:v>
                </c:pt>
                <c:pt idx="11367">
                  <c:v>0</c:v>
                </c:pt>
                <c:pt idx="11368">
                  <c:v>0</c:v>
                </c:pt>
                <c:pt idx="11369">
                  <c:v>0</c:v>
                </c:pt>
                <c:pt idx="11370">
                  <c:v>0</c:v>
                </c:pt>
                <c:pt idx="11371">
                  <c:v>0</c:v>
                </c:pt>
                <c:pt idx="11372">
                  <c:v>0</c:v>
                </c:pt>
                <c:pt idx="11373">
                  <c:v>0</c:v>
                </c:pt>
                <c:pt idx="11374">
                  <c:v>0</c:v>
                </c:pt>
                <c:pt idx="11375">
                  <c:v>0</c:v>
                </c:pt>
                <c:pt idx="11376">
                  <c:v>0</c:v>
                </c:pt>
                <c:pt idx="11377">
                  <c:v>0</c:v>
                </c:pt>
                <c:pt idx="11378">
                  <c:v>0</c:v>
                </c:pt>
                <c:pt idx="11379">
                  <c:v>0</c:v>
                </c:pt>
                <c:pt idx="11380">
                  <c:v>0</c:v>
                </c:pt>
                <c:pt idx="11381">
                  <c:v>0</c:v>
                </c:pt>
                <c:pt idx="11382">
                  <c:v>0</c:v>
                </c:pt>
                <c:pt idx="11383">
                  <c:v>0</c:v>
                </c:pt>
                <c:pt idx="11384">
                  <c:v>0</c:v>
                </c:pt>
                <c:pt idx="11385">
                  <c:v>0</c:v>
                </c:pt>
                <c:pt idx="11386">
                  <c:v>0</c:v>
                </c:pt>
                <c:pt idx="11387">
                  <c:v>0</c:v>
                </c:pt>
                <c:pt idx="11388">
                  <c:v>0</c:v>
                </c:pt>
                <c:pt idx="11389">
                  <c:v>0</c:v>
                </c:pt>
                <c:pt idx="11390">
                  <c:v>0</c:v>
                </c:pt>
                <c:pt idx="11391">
                  <c:v>0</c:v>
                </c:pt>
                <c:pt idx="11392">
                  <c:v>0</c:v>
                </c:pt>
                <c:pt idx="11393">
                  <c:v>0</c:v>
                </c:pt>
                <c:pt idx="11394">
                  <c:v>0</c:v>
                </c:pt>
                <c:pt idx="11395">
                  <c:v>0</c:v>
                </c:pt>
                <c:pt idx="11396">
                  <c:v>0</c:v>
                </c:pt>
                <c:pt idx="11397">
                  <c:v>0</c:v>
                </c:pt>
                <c:pt idx="11398">
                  <c:v>0.185446839</c:v>
                </c:pt>
                <c:pt idx="11399">
                  <c:v>0</c:v>
                </c:pt>
                <c:pt idx="11400">
                  <c:v>0</c:v>
                </c:pt>
                <c:pt idx="11401">
                  <c:v>0</c:v>
                </c:pt>
                <c:pt idx="11402">
                  <c:v>0.13242235999999999</c:v>
                </c:pt>
                <c:pt idx="11403">
                  <c:v>0</c:v>
                </c:pt>
                <c:pt idx="11404">
                  <c:v>0</c:v>
                </c:pt>
                <c:pt idx="11405">
                  <c:v>0.55998914200000005</c:v>
                </c:pt>
                <c:pt idx="11406">
                  <c:v>0.104713314</c:v>
                </c:pt>
                <c:pt idx="11407">
                  <c:v>0</c:v>
                </c:pt>
                <c:pt idx="11408">
                  <c:v>0.33550415500000003</c:v>
                </c:pt>
                <c:pt idx="11409">
                  <c:v>4.1409909000000002E-2</c:v>
                </c:pt>
                <c:pt idx="11410">
                  <c:v>0</c:v>
                </c:pt>
                <c:pt idx="11411">
                  <c:v>0.36224256300000002</c:v>
                </c:pt>
                <c:pt idx="11412">
                  <c:v>0.681936604</c:v>
                </c:pt>
                <c:pt idx="11413">
                  <c:v>0</c:v>
                </c:pt>
                <c:pt idx="11414">
                  <c:v>0</c:v>
                </c:pt>
                <c:pt idx="11415">
                  <c:v>0.69201435600000005</c:v>
                </c:pt>
                <c:pt idx="11416">
                  <c:v>0.34481109500000001</c:v>
                </c:pt>
                <c:pt idx="11417">
                  <c:v>0</c:v>
                </c:pt>
                <c:pt idx="11418">
                  <c:v>0.76432291699999999</c:v>
                </c:pt>
                <c:pt idx="11419">
                  <c:v>0.477839931</c:v>
                </c:pt>
                <c:pt idx="11420">
                  <c:v>5.4950375000000003E-2</c:v>
                </c:pt>
                <c:pt idx="11421">
                  <c:v>0</c:v>
                </c:pt>
                <c:pt idx="11422">
                  <c:v>0.68925334500000002</c:v>
                </c:pt>
                <c:pt idx="11423">
                  <c:v>0.73943157400000004</c:v>
                </c:pt>
                <c:pt idx="11424">
                  <c:v>0</c:v>
                </c:pt>
                <c:pt idx="11425">
                  <c:v>0.62452972200000001</c:v>
                </c:pt>
                <c:pt idx="11426">
                  <c:v>0.74698015500000003</c:v>
                </c:pt>
                <c:pt idx="11427">
                  <c:v>0.52876208000000002</c:v>
                </c:pt>
                <c:pt idx="11428">
                  <c:v>0</c:v>
                </c:pt>
                <c:pt idx="11429">
                  <c:v>0.75870646799999997</c:v>
                </c:pt>
                <c:pt idx="11430">
                  <c:v>0.72991266399999999</c:v>
                </c:pt>
                <c:pt idx="11431">
                  <c:v>0.101528102</c:v>
                </c:pt>
                <c:pt idx="11432">
                  <c:v>0.80824057800000004</c:v>
                </c:pt>
                <c:pt idx="11433">
                  <c:v>0.61204623800000002</c:v>
                </c:pt>
                <c:pt idx="11434">
                  <c:v>0.92252175800000003</c:v>
                </c:pt>
                <c:pt idx="11435">
                  <c:v>0</c:v>
                </c:pt>
                <c:pt idx="11436">
                  <c:v>0.849468954</c:v>
                </c:pt>
                <c:pt idx="11437">
                  <c:v>0.73826487799999996</c:v>
                </c:pt>
                <c:pt idx="11438">
                  <c:v>0.34360853600000002</c:v>
                </c:pt>
                <c:pt idx="11439">
                  <c:v>0</c:v>
                </c:pt>
                <c:pt idx="11440">
                  <c:v>0.28499190899999999</c:v>
                </c:pt>
                <c:pt idx="11441">
                  <c:v>0.73389869399999996</c:v>
                </c:pt>
                <c:pt idx="11442">
                  <c:v>0.116809961</c:v>
                </c:pt>
                <c:pt idx="11443">
                  <c:v>0.86434546700000003</c:v>
                </c:pt>
                <c:pt idx="11444">
                  <c:v>0.36595566699999998</c:v>
                </c:pt>
                <c:pt idx="11445">
                  <c:v>0.47763507500000002</c:v>
                </c:pt>
                <c:pt idx="11446">
                  <c:v>0.75453934099999997</c:v>
                </c:pt>
                <c:pt idx="11447">
                  <c:v>0</c:v>
                </c:pt>
                <c:pt idx="11448">
                  <c:v>0.68745917700000003</c:v>
                </c:pt>
                <c:pt idx="11449">
                  <c:v>0.87610797699999998</c:v>
                </c:pt>
                <c:pt idx="11450">
                  <c:v>0.438676968</c:v>
                </c:pt>
                <c:pt idx="11451">
                  <c:v>0.61963332599999998</c:v>
                </c:pt>
                <c:pt idx="11452">
                  <c:v>0.32793765000000002</c:v>
                </c:pt>
                <c:pt idx="11453">
                  <c:v>0.28417023200000002</c:v>
                </c:pt>
                <c:pt idx="11454">
                  <c:v>0.91192699499999996</c:v>
                </c:pt>
                <c:pt idx="11455">
                  <c:v>0.280970626</c:v>
                </c:pt>
                <c:pt idx="11456">
                  <c:v>0.99518459100000001</c:v>
                </c:pt>
                <c:pt idx="11457">
                  <c:v>0.56690942200000005</c:v>
                </c:pt>
                <c:pt idx="11458">
                  <c:v>0.29506414399999997</c:v>
                </c:pt>
                <c:pt idx="11459">
                  <c:v>0</c:v>
                </c:pt>
                <c:pt idx="11460">
                  <c:v>0.57661663900000004</c:v>
                </c:pt>
                <c:pt idx="11461">
                  <c:v>0.57000217099999995</c:v>
                </c:pt>
                <c:pt idx="11462">
                  <c:v>0.98078641600000005</c:v>
                </c:pt>
                <c:pt idx="11463">
                  <c:v>0.50790861200000004</c:v>
                </c:pt>
                <c:pt idx="11464">
                  <c:v>0.75742784399999996</c:v>
                </c:pt>
                <c:pt idx="11465">
                  <c:v>0.30078212300000001</c:v>
                </c:pt>
                <c:pt idx="11466">
                  <c:v>0.76649977199999997</c:v>
                </c:pt>
                <c:pt idx="11467">
                  <c:v>0.23349056600000001</c:v>
                </c:pt>
                <c:pt idx="11468">
                  <c:v>0.98630858300000002</c:v>
                </c:pt>
                <c:pt idx="11469">
                  <c:v>0.90968523000000001</c:v>
                </c:pt>
                <c:pt idx="11470">
                  <c:v>0.98014440400000002</c:v>
                </c:pt>
                <c:pt idx="11471">
                  <c:v>0.33787593999999999</c:v>
                </c:pt>
                <c:pt idx="11472">
                  <c:v>0.95330342599999995</c:v>
                </c:pt>
                <c:pt idx="11473">
                  <c:v>0.82923976600000004</c:v>
                </c:pt>
                <c:pt idx="11474">
                  <c:v>0.99373343000000003</c:v>
                </c:pt>
                <c:pt idx="11475">
                  <c:v>0.388951777</c:v>
                </c:pt>
                <c:pt idx="11476">
                  <c:v>0.99474646</c:v>
                </c:pt>
                <c:pt idx="11477">
                  <c:v>0.96634967100000002</c:v>
                </c:pt>
                <c:pt idx="11478">
                  <c:v>0.54987212299999999</c:v>
                </c:pt>
                <c:pt idx="11479">
                  <c:v>0.27355623099999998</c:v>
                </c:pt>
                <c:pt idx="11480">
                  <c:v>0.99809123899999996</c:v>
                </c:pt>
                <c:pt idx="11481">
                  <c:v>0.32323733900000001</c:v>
                </c:pt>
                <c:pt idx="11482">
                  <c:v>0.98773715900000003</c:v>
                </c:pt>
                <c:pt idx="11483">
                  <c:v>0.99478302100000005</c:v>
                </c:pt>
                <c:pt idx="11484">
                  <c:v>0.99658085299999999</c:v>
                </c:pt>
                <c:pt idx="11485">
                  <c:v>0.89666064999999995</c:v>
                </c:pt>
                <c:pt idx="11486">
                  <c:v>0.89076418199999996</c:v>
                </c:pt>
                <c:pt idx="11487">
                  <c:v>0.69778869799999999</c:v>
                </c:pt>
                <c:pt idx="11488">
                  <c:v>0.998046875</c:v>
                </c:pt>
                <c:pt idx="11489">
                  <c:v>0.27615152799999998</c:v>
                </c:pt>
                <c:pt idx="11490">
                  <c:v>0.99216101700000003</c:v>
                </c:pt>
                <c:pt idx="11491">
                  <c:v>0.99417202599999999</c:v>
                </c:pt>
                <c:pt idx="11492">
                  <c:v>0.60407569100000003</c:v>
                </c:pt>
                <c:pt idx="11493">
                  <c:v>0.99282010399999998</c:v>
                </c:pt>
                <c:pt idx="11494">
                  <c:v>0.99486329699999998</c:v>
                </c:pt>
                <c:pt idx="11495">
                  <c:v>0.99505664299999996</c:v>
                </c:pt>
                <c:pt idx="11496">
                  <c:v>0.99562761899999996</c:v>
                </c:pt>
                <c:pt idx="11497">
                  <c:v>0.95972725299999995</c:v>
                </c:pt>
                <c:pt idx="11498">
                  <c:v>0.983122363</c:v>
                </c:pt>
                <c:pt idx="11499">
                  <c:v>0.99827748199999999</c:v>
                </c:pt>
                <c:pt idx="11500">
                  <c:v>0.24675588000000001</c:v>
                </c:pt>
                <c:pt idx="11501">
                  <c:v>0.99068260100000005</c:v>
                </c:pt>
                <c:pt idx="11502">
                  <c:v>0.99312139799999999</c:v>
                </c:pt>
                <c:pt idx="11503">
                  <c:v>0.98466749899999995</c:v>
                </c:pt>
                <c:pt idx="11504">
                  <c:v>0.99769806299999997</c:v>
                </c:pt>
                <c:pt idx="11505">
                  <c:v>0.99859409499999996</c:v>
                </c:pt>
                <c:pt idx="11506">
                  <c:v>0.629712999</c:v>
                </c:pt>
                <c:pt idx="11507">
                  <c:v>0.99527767300000003</c:v>
                </c:pt>
                <c:pt idx="11508">
                  <c:v>0.99634257800000003</c:v>
                </c:pt>
                <c:pt idx="11509">
                  <c:v>0.95354624600000004</c:v>
                </c:pt>
                <c:pt idx="11510">
                  <c:v>0.99683293699999997</c:v>
                </c:pt>
                <c:pt idx="11511">
                  <c:v>0.51807458100000003</c:v>
                </c:pt>
                <c:pt idx="11512">
                  <c:v>0.99417085400000005</c:v>
                </c:pt>
                <c:pt idx="11513">
                  <c:v>0.99400524499999998</c:v>
                </c:pt>
                <c:pt idx="11514">
                  <c:v>0.99330559100000004</c:v>
                </c:pt>
                <c:pt idx="11515">
                  <c:v>0.99441176499999995</c:v>
                </c:pt>
                <c:pt idx="11516">
                  <c:v>0.99890889299999996</c:v>
                </c:pt>
                <c:pt idx="11517">
                  <c:v>0.99097848700000002</c:v>
                </c:pt>
                <c:pt idx="11518">
                  <c:v>0.99444869800000002</c:v>
                </c:pt>
                <c:pt idx="11519">
                  <c:v>0.99485500500000001</c:v>
                </c:pt>
                <c:pt idx="11520">
                  <c:v>0.458790698</c:v>
                </c:pt>
                <c:pt idx="11521">
                  <c:v>0.99233644899999995</c:v>
                </c:pt>
                <c:pt idx="11522">
                  <c:v>0.98840228500000005</c:v>
                </c:pt>
                <c:pt idx="11523">
                  <c:v>0.73208083400000001</c:v>
                </c:pt>
                <c:pt idx="11524">
                  <c:v>0.99459930299999999</c:v>
                </c:pt>
                <c:pt idx="11525">
                  <c:v>0.99650288499999995</c:v>
                </c:pt>
                <c:pt idx="11526">
                  <c:v>0.98993963799999996</c:v>
                </c:pt>
                <c:pt idx="11527">
                  <c:v>0.99203965199999999</c:v>
                </c:pt>
                <c:pt idx="11528">
                  <c:v>0.99279437599999998</c:v>
                </c:pt>
                <c:pt idx="11529">
                  <c:v>0.99931058299999997</c:v>
                </c:pt>
                <c:pt idx="11530">
                  <c:v>0.986486486</c:v>
                </c:pt>
                <c:pt idx="11531">
                  <c:v>0.53082071200000003</c:v>
                </c:pt>
                <c:pt idx="11532">
                  <c:v>0.99551489100000001</c:v>
                </c:pt>
                <c:pt idx="11533">
                  <c:v>0.984444812</c:v>
                </c:pt>
                <c:pt idx="11534">
                  <c:v>0.98501387600000001</c:v>
                </c:pt>
                <c:pt idx="11535">
                  <c:v>0.99346523900000006</c:v>
                </c:pt>
                <c:pt idx="11536">
                  <c:v>0.99092664100000005</c:v>
                </c:pt>
                <c:pt idx="11537">
                  <c:v>0.99507767999999996</c:v>
                </c:pt>
                <c:pt idx="11538">
                  <c:v>0.99286518999999995</c:v>
                </c:pt>
                <c:pt idx="11539">
                  <c:v>0.97733096799999997</c:v>
                </c:pt>
                <c:pt idx="11540">
                  <c:v>0.97416904100000001</c:v>
                </c:pt>
                <c:pt idx="11541">
                  <c:v>0.99144385000000002</c:v>
                </c:pt>
                <c:pt idx="11542">
                  <c:v>0.99124854100000004</c:v>
                </c:pt>
                <c:pt idx="11543">
                  <c:v>0.86388730199999997</c:v>
                </c:pt>
                <c:pt idx="11544">
                  <c:v>0.99121013899999999</c:v>
                </c:pt>
                <c:pt idx="11545">
                  <c:v>0.99476545199999999</c:v>
                </c:pt>
                <c:pt idx="11546">
                  <c:v>0.99437657599999996</c:v>
                </c:pt>
                <c:pt idx="11547">
                  <c:v>0.99653245999999995</c:v>
                </c:pt>
                <c:pt idx="11548">
                  <c:v>0.98976545800000004</c:v>
                </c:pt>
                <c:pt idx="11549">
                  <c:v>0.99753390900000005</c:v>
                </c:pt>
                <c:pt idx="11550">
                  <c:v>0.98566374999999995</c:v>
                </c:pt>
                <c:pt idx="11551">
                  <c:v>0.97995840400000001</c:v>
                </c:pt>
                <c:pt idx="11552">
                  <c:v>0.99560485600000004</c:v>
                </c:pt>
                <c:pt idx="11553">
                  <c:v>0.99311722899999999</c:v>
                </c:pt>
                <c:pt idx="11554">
                  <c:v>0.99131907699999999</c:v>
                </c:pt>
                <c:pt idx="11555">
                  <c:v>0.99516908199999998</c:v>
                </c:pt>
                <c:pt idx="11556">
                  <c:v>0.99296094499999998</c:v>
                </c:pt>
                <c:pt idx="11557">
                  <c:v>0.99081981200000002</c:v>
                </c:pt>
                <c:pt idx="11558">
                  <c:v>0.99683231000000005</c:v>
                </c:pt>
                <c:pt idx="11559">
                  <c:v>0.99668357399999996</c:v>
                </c:pt>
                <c:pt idx="11560">
                  <c:v>0.99012123900000004</c:v>
                </c:pt>
                <c:pt idx="11561">
                  <c:v>0.99436047800000005</c:v>
                </c:pt>
                <c:pt idx="11562">
                  <c:v>0.99283543200000002</c:v>
                </c:pt>
                <c:pt idx="11563">
                  <c:v>0.98974130199999999</c:v>
                </c:pt>
                <c:pt idx="11564">
                  <c:v>0.98619704900000005</c:v>
                </c:pt>
                <c:pt idx="11565">
                  <c:v>0.99249706900000001</c:v>
                </c:pt>
                <c:pt idx="11566">
                  <c:v>0.99349945799999995</c:v>
                </c:pt>
                <c:pt idx="11567">
                  <c:v>0.99092862299999995</c:v>
                </c:pt>
                <c:pt idx="11568">
                  <c:v>0.99163879600000004</c:v>
                </c:pt>
                <c:pt idx="11569">
                  <c:v>0.99442033500000004</c:v>
                </c:pt>
                <c:pt idx="11570">
                  <c:v>0.99633541699999995</c:v>
                </c:pt>
                <c:pt idx="11571">
                  <c:v>0.99680292299999995</c:v>
                </c:pt>
                <c:pt idx="11572">
                  <c:v>0.99419448499999996</c:v>
                </c:pt>
                <c:pt idx="11573">
                  <c:v>0.99424758400000002</c:v>
                </c:pt>
                <c:pt idx="11574">
                  <c:v>0.99549448100000004</c:v>
                </c:pt>
                <c:pt idx="11575">
                  <c:v>0.99192123200000004</c:v>
                </c:pt>
                <c:pt idx="11576">
                  <c:v>0.98410787399999999</c:v>
                </c:pt>
                <c:pt idx="11577">
                  <c:v>0.99472796299999999</c:v>
                </c:pt>
                <c:pt idx="11578">
                  <c:v>0.99570169799999997</c:v>
                </c:pt>
                <c:pt idx="11579">
                  <c:v>0.98902469400000004</c:v>
                </c:pt>
                <c:pt idx="11580">
                  <c:v>0.99471299099999999</c:v>
                </c:pt>
                <c:pt idx="11581">
                  <c:v>0.99218031299999998</c:v>
                </c:pt>
                <c:pt idx="11582">
                  <c:v>0.991644784</c:v>
                </c:pt>
                <c:pt idx="11583">
                  <c:v>0.99424568400000002</c:v>
                </c:pt>
                <c:pt idx="11584">
                  <c:v>0.99636979699999995</c:v>
                </c:pt>
                <c:pt idx="11585">
                  <c:v>0.99700662799999995</c:v>
                </c:pt>
                <c:pt idx="11586">
                  <c:v>0.99035148200000001</c:v>
                </c:pt>
                <c:pt idx="11587">
                  <c:v>0.98176682100000001</c:v>
                </c:pt>
                <c:pt idx="11588">
                  <c:v>0.98905394800000002</c:v>
                </c:pt>
                <c:pt idx="11589">
                  <c:v>0.99402342799999999</c:v>
                </c:pt>
                <c:pt idx="11590">
                  <c:v>0.998739496</c:v>
                </c:pt>
                <c:pt idx="11591">
                  <c:v>0.991704374</c:v>
                </c:pt>
                <c:pt idx="11592">
                  <c:v>0.98139653400000004</c:v>
                </c:pt>
                <c:pt idx="11593">
                  <c:v>0.99237579899999995</c:v>
                </c:pt>
                <c:pt idx="11594">
                  <c:v>0.99330624000000001</c:v>
                </c:pt>
                <c:pt idx="11595">
                  <c:v>0.99192077099999998</c:v>
                </c:pt>
                <c:pt idx="11596">
                  <c:v>0.993106618</c:v>
                </c:pt>
                <c:pt idx="11597">
                  <c:v>0.98910351699999999</c:v>
                </c:pt>
                <c:pt idx="11598">
                  <c:v>0.99833015300000005</c:v>
                </c:pt>
                <c:pt idx="11599">
                  <c:v>0.99081846799999995</c:v>
                </c:pt>
                <c:pt idx="11600">
                  <c:v>0.993303571</c:v>
                </c:pt>
                <c:pt idx="11601">
                  <c:v>0.99443266200000002</c:v>
                </c:pt>
                <c:pt idx="11602">
                  <c:v>0.99287866300000005</c:v>
                </c:pt>
                <c:pt idx="11603">
                  <c:v>0.98904824000000002</c:v>
                </c:pt>
                <c:pt idx="11604">
                  <c:v>0.99404915900000002</c:v>
                </c:pt>
                <c:pt idx="11605">
                  <c:v>0.98281417800000004</c:v>
                </c:pt>
                <c:pt idx="11606">
                  <c:v>0.99362527700000003</c:v>
                </c:pt>
                <c:pt idx="11607">
                  <c:v>0.99444584700000005</c:v>
                </c:pt>
                <c:pt idx="11608">
                  <c:v>0.99167114499999998</c:v>
                </c:pt>
                <c:pt idx="11609">
                  <c:v>0.99383009</c:v>
                </c:pt>
                <c:pt idx="11610">
                  <c:v>0.99336517999999996</c:v>
                </c:pt>
                <c:pt idx="11611">
                  <c:v>0.99658119700000003</c:v>
                </c:pt>
                <c:pt idx="11612">
                  <c:v>0.99615384600000001</c:v>
                </c:pt>
                <c:pt idx="11613">
                  <c:v>0.99692228800000005</c:v>
                </c:pt>
                <c:pt idx="11614">
                  <c:v>0.98656759100000002</c:v>
                </c:pt>
                <c:pt idx="11615">
                  <c:v>0.99393139799999997</c:v>
                </c:pt>
                <c:pt idx="11616">
                  <c:v>0.98750600700000002</c:v>
                </c:pt>
                <c:pt idx="11617">
                  <c:v>0.97394844000000003</c:v>
                </c:pt>
                <c:pt idx="11618">
                  <c:v>0.99386973199999995</c:v>
                </c:pt>
                <c:pt idx="11619">
                  <c:v>0.99564883500000001</c:v>
                </c:pt>
                <c:pt idx="11620">
                  <c:v>0.989548023</c:v>
                </c:pt>
                <c:pt idx="11621">
                  <c:v>0.99392097300000004</c:v>
                </c:pt>
                <c:pt idx="11622">
                  <c:v>0.98795718099999996</c:v>
                </c:pt>
                <c:pt idx="11623">
                  <c:v>0.983949556</c:v>
                </c:pt>
                <c:pt idx="11624">
                  <c:v>0.98554077500000004</c:v>
                </c:pt>
                <c:pt idx="11625">
                  <c:v>0.99258649099999996</c:v>
                </c:pt>
                <c:pt idx="11626">
                  <c:v>0.99827755900000004</c:v>
                </c:pt>
                <c:pt idx="11627">
                  <c:v>0.99248329599999996</c:v>
                </c:pt>
                <c:pt idx="11628">
                  <c:v>0.99086236400000005</c:v>
                </c:pt>
                <c:pt idx="11629">
                  <c:v>0.995907231</c:v>
                </c:pt>
                <c:pt idx="11630">
                  <c:v>0.99474237600000004</c:v>
                </c:pt>
                <c:pt idx="11631">
                  <c:v>0.99255441</c:v>
                </c:pt>
                <c:pt idx="11632">
                  <c:v>0.99541021200000002</c:v>
                </c:pt>
                <c:pt idx="11633">
                  <c:v>0.99233532899999999</c:v>
                </c:pt>
                <c:pt idx="11634">
                  <c:v>0.99335548200000001</c:v>
                </c:pt>
                <c:pt idx="11635">
                  <c:v>0.96322038799999998</c:v>
                </c:pt>
                <c:pt idx="11636">
                  <c:v>0.99325653300000005</c:v>
                </c:pt>
                <c:pt idx="11637">
                  <c:v>0.99213217899999995</c:v>
                </c:pt>
                <c:pt idx="11638">
                  <c:v>0.99066742100000005</c:v>
                </c:pt>
                <c:pt idx="11639">
                  <c:v>0.99231191699999999</c:v>
                </c:pt>
                <c:pt idx="11640">
                  <c:v>0.99091708199999995</c:v>
                </c:pt>
                <c:pt idx="11641">
                  <c:v>0.99608355100000001</c:v>
                </c:pt>
                <c:pt idx="11642">
                  <c:v>0.98946444200000006</c:v>
                </c:pt>
                <c:pt idx="11643">
                  <c:v>0.97297297299999996</c:v>
                </c:pt>
                <c:pt idx="11644">
                  <c:v>0.99297555500000001</c:v>
                </c:pt>
                <c:pt idx="11645">
                  <c:v>0.991292069</c:v>
                </c:pt>
                <c:pt idx="11646">
                  <c:v>0.98732394400000001</c:v>
                </c:pt>
                <c:pt idx="11647">
                  <c:v>0.99569429499999995</c:v>
                </c:pt>
                <c:pt idx="11648">
                  <c:v>0.98713182700000002</c:v>
                </c:pt>
                <c:pt idx="11649">
                  <c:v>0.99547055900000003</c:v>
                </c:pt>
                <c:pt idx="11650">
                  <c:v>0.94938987799999996</c:v>
                </c:pt>
                <c:pt idx="11651">
                  <c:v>0.99257221500000004</c:v>
                </c:pt>
                <c:pt idx="11652">
                  <c:v>0.99191299499999996</c:v>
                </c:pt>
                <c:pt idx="11653">
                  <c:v>0.98896769100000004</c:v>
                </c:pt>
                <c:pt idx="11654">
                  <c:v>0.98193583200000001</c:v>
                </c:pt>
                <c:pt idx="11655">
                  <c:v>0.98563296300000003</c:v>
                </c:pt>
                <c:pt idx="11656">
                  <c:v>0.99528619500000004</c:v>
                </c:pt>
                <c:pt idx="11657">
                  <c:v>0.99158624100000003</c:v>
                </c:pt>
                <c:pt idx="11658">
                  <c:v>0.99248926999999998</c:v>
                </c:pt>
                <c:pt idx="11659">
                  <c:v>0.98345987000000001</c:v>
                </c:pt>
                <c:pt idx="11660">
                  <c:v>0.99768411300000004</c:v>
                </c:pt>
                <c:pt idx="11661">
                  <c:v>0.99459041699999995</c:v>
                </c:pt>
                <c:pt idx="11662">
                  <c:v>0.994612622</c:v>
                </c:pt>
                <c:pt idx="11663">
                  <c:v>0.99152331100000002</c:v>
                </c:pt>
                <c:pt idx="11664">
                  <c:v>0.97978676099999995</c:v>
                </c:pt>
                <c:pt idx="11665">
                  <c:v>0.991432651</c:v>
                </c:pt>
                <c:pt idx="11666">
                  <c:v>0.99354005199999995</c:v>
                </c:pt>
                <c:pt idx="11667">
                  <c:v>0.97109670400000003</c:v>
                </c:pt>
                <c:pt idx="11668">
                  <c:v>0.99798927599999998</c:v>
                </c:pt>
                <c:pt idx="11669">
                  <c:v>0.99259076300000004</c:v>
                </c:pt>
                <c:pt idx="11670">
                  <c:v>0.99290240799999996</c:v>
                </c:pt>
                <c:pt idx="11671">
                  <c:v>0.99147588900000005</c:v>
                </c:pt>
                <c:pt idx="11672">
                  <c:v>0.986643096</c:v>
                </c:pt>
                <c:pt idx="11673">
                  <c:v>0.99176082899999995</c:v>
                </c:pt>
                <c:pt idx="11674">
                  <c:v>0.99228279799999997</c:v>
                </c:pt>
                <c:pt idx="11675">
                  <c:v>0.98453209600000002</c:v>
                </c:pt>
                <c:pt idx="11676">
                  <c:v>0.99714599299999995</c:v>
                </c:pt>
                <c:pt idx="11677">
                  <c:v>0.99689853799999995</c:v>
                </c:pt>
                <c:pt idx="11678">
                  <c:v>0.98876117500000005</c:v>
                </c:pt>
                <c:pt idx="11679">
                  <c:v>0.96357012799999997</c:v>
                </c:pt>
                <c:pt idx="11680">
                  <c:v>0.98639618100000004</c:v>
                </c:pt>
                <c:pt idx="11681">
                  <c:v>0.98502573699999996</c:v>
                </c:pt>
                <c:pt idx="11682">
                  <c:v>0.99711607800000002</c:v>
                </c:pt>
                <c:pt idx="11683">
                  <c:v>0.98658718300000003</c:v>
                </c:pt>
                <c:pt idx="11684">
                  <c:v>0.99716847600000003</c:v>
                </c:pt>
                <c:pt idx="11685">
                  <c:v>0.99701174000000004</c:v>
                </c:pt>
                <c:pt idx="11686">
                  <c:v>0.99380728299999999</c:v>
                </c:pt>
                <c:pt idx="11687">
                  <c:v>0.96004700399999998</c:v>
                </c:pt>
                <c:pt idx="11688">
                  <c:v>0.99575871800000004</c:v>
                </c:pt>
                <c:pt idx="11689">
                  <c:v>0.98882941599999996</c:v>
                </c:pt>
                <c:pt idx="11690">
                  <c:v>0.99386653599999997</c:v>
                </c:pt>
                <c:pt idx="11691">
                  <c:v>0.99590262699999998</c:v>
                </c:pt>
                <c:pt idx="11692">
                  <c:v>0.99775372699999998</c:v>
                </c:pt>
                <c:pt idx="11693">
                  <c:v>0.99582509299999999</c:v>
                </c:pt>
                <c:pt idx="11694">
                  <c:v>0.99194925599999995</c:v>
                </c:pt>
                <c:pt idx="11695">
                  <c:v>0.98716658300000004</c:v>
                </c:pt>
                <c:pt idx="11696">
                  <c:v>0.99336232499999999</c:v>
                </c:pt>
                <c:pt idx="11697">
                  <c:v>0.97774517000000005</c:v>
                </c:pt>
                <c:pt idx="11698">
                  <c:v>0.97823834200000004</c:v>
                </c:pt>
                <c:pt idx="11699">
                  <c:v>0.98326261199999998</c:v>
                </c:pt>
                <c:pt idx="11700">
                  <c:v>0.99537149800000002</c:v>
                </c:pt>
                <c:pt idx="11701">
                  <c:v>0.994698309</c:v>
                </c:pt>
                <c:pt idx="11702">
                  <c:v>0.99953800000000004</c:v>
                </c:pt>
                <c:pt idx="11703">
                  <c:v>0.98969603299999998</c:v>
                </c:pt>
                <c:pt idx="11704">
                  <c:v>0.99367704300000004</c:v>
                </c:pt>
                <c:pt idx="11705">
                  <c:v>0.99141946599999997</c:v>
                </c:pt>
                <c:pt idx="11706">
                  <c:v>0.955138237</c:v>
                </c:pt>
                <c:pt idx="11707">
                  <c:v>0.99328698199999998</c:v>
                </c:pt>
                <c:pt idx="11708">
                  <c:v>0.98247719600000005</c:v>
                </c:pt>
                <c:pt idx="11709">
                  <c:v>0.997247247</c:v>
                </c:pt>
                <c:pt idx="11710">
                  <c:v>0.99056844300000002</c:v>
                </c:pt>
                <c:pt idx="11711">
                  <c:v>0.99263228400000003</c:v>
                </c:pt>
                <c:pt idx="11712">
                  <c:v>0.99780557400000003</c:v>
                </c:pt>
                <c:pt idx="11713">
                  <c:v>0.98726114600000003</c:v>
                </c:pt>
                <c:pt idx="11714">
                  <c:v>0.92929292900000005</c:v>
                </c:pt>
                <c:pt idx="11715">
                  <c:v>0.98172388200000005</c:v>
                </c:pt>
                <c:pt idx="11716">
                  <c:v>0.98568141099999995</c:v>
                </c:pt>
                <c:pt idx="11717">
                  <c:v>0.99735239600000003</c:v>
                </c:pt>
                <c:pt idx="11718">
                  <c:v>0.98725140199999994</c:v>
                </c:pt>
                <c:pt idx="11719">
                  <c:v>0.99956738000000001</c:v>
                </c:pt>
                <c:pt idx="11720">
                  <c:v>0.99666348900000001</c:v>
                </c:pt>
                <c:pt idx="11721">
                  <c:v>0.99243017499999997</c:v>
                </c:pt>
                <c:pt idx="11722">
                  <c:v>0.96694677900000003</c:v>
                </c:pt>
                <c:pt idx="11723">
                  <c:v>0.99499317300000001</c:v>
                </c:pt>
                <c:pt idx="11724">
                  <c:v>0.996811381</c:v>
                </c:pt>
                <c:pt idx="11725">
                  <c:v>0.98249678200000001</c:v>
                </c:pt>
                <c:pt idx="11726">
                  <c:v>0.99403409099999995</c:v>
                </c:pt>
                <c:pt idx="11727">
                  <c:v>0.99405223700000001</c:v>
                </c:pt>
                <c:pt idx="11728">
                  <c:v>0.99350000000000005</c:v>
                </c:pt>
                <c:pt idx="11729">
                  <c:v>0.99160545600000005</c:v>
                </c:pt>
                <c:pt idx="11730">
                  <c:v>0.96582832100000005</c:v>
                </c:pt>
                <c:pt idx="11731">
                  <c:v>0.98717948700000002</c:v>
                </c:pt>
                <c:pt idx="11732">
                  <c:v>0.98526105399999997</c:v>
                </c:pt>
                <c:pt idx="11733">
                  <c:v>0.99366921699999999</c:v>
                </c:pt>
                <c:pt idx="11734">
                  <c:v>0.96778751100000004</c:v>
                </c:pt>
                <c:pt idx="11735">
                  <c:v>0.98372703399999994</c:v>
                </c:pt>
                <c:pt idx="11736">
                  <c:v>0.988170149</c:v>
                </c:pt>
                <c:pt idx="11737">
                  <c:v>0.99089490099999999</c:v>
                </c:pt>
                <c:pt idx="11738">
                  <c:v>0.98556251699999997</c:v>
                </c:pt>
                <c:pt idx="11739">
                  <c:v>0.97403760100000003</c:v>
                </c:pt>
                <c:pt idx="11740">
                  <c:v>0.98951894699999998</c:v>
                </c:pt>
                <c:pt idx="11741">
                  <c:v>0.98695420700000003</c:v>
                </c:pt>
                <c:pt idx="11742">
                  <c:v>0.95813953500000004</c:v>
                </c:pt>
                <c:pt idx="11743">
                  <c:v>0.98545918399999999</c:v>
                </c:pt>
                <c:pt idx="11744">
                  <c:v>0.99520766800000005</c:v>
                </c:pt>
                <c:pt idx="11745">
                  <c:v>0.98359802100000004</c:v>
                </c:pt>
                <c:pt idx="11746">
                  <c:v>0.96066303799999997</c:v>
                </c:pt>
                <c:pt idx="11747">
                  <c:v>0.99593826200000002</c:v>
                </c:pt>
                <c:pt idx="11748">
                  <c:v>0.98343526999999997</c:v>
                </c:pt>
                <c:pt idx="11749">
                  <c:v>0.99552042200000002</c:v>
                </c:pt>
                <c:pt idx="11750">
                  <c:v>0.68789194399999998</c:v>
                </c:pt>
                <c:pt idx="11751">
                  <c:v>0.93426573400000001</c:v>
                </c:pt>
                <c:pt idx="11752">
                  <c:v>0.99444865000000005</c:v>
                </c:pt>
                <c:pt idx="11753">
                  <c:v>0.99402286900000003</c:v>
                </c:pt>
                <c:pt idx="11754">
                  <c:v>0.98668087400000004</c:v>
                </c:pt>
                <c:pt idx="11755">
                  <c:v>0.790767687</c:v>
                </c:pt>
                <c:pt idx="11756">
                  <c:v>0.92</c:v>
                </c:pt>
                <c:pt idx="11757">
                  <c:v>0.96773333299999997</c:v>
                </c:pt>
                <c:pt idx="11758">
                  <c:v>0.99091826400000005</c:v>
                </c:pt>
                <c:pt idx="11759">
                  <c:v>0.98393285399999997</c:v>
                </c:pt>
                <c:pt idx="11760">
                  <c:v>0.75053456900000004</c:v>
                </c:pt>
                <c:pt idx="11761">
                  <c:v>0.97839046200000002</c:v>
                </c:pt>
                <c:pt idx="11762">
                  <c:v>0.98046272499999998</c:v>
                </c:pt>
                <c:pt idx="11763">
                  <c:v>0.99096313899999999</c:v>
                </c:pt>
                <c:pt idx="11764">
                  <c:v>0.98953922800000005</c:v>
                </c:pt>
                <c:pt idx="11765">
                  <c:v>0.56111670000000002</c:v>
                </c:pt>
                <c:pt idx="11766">
                  <c:v>0.99384178099999998</c:v>
                </c:pt>
                <c:pt idx="11767">
                  <c:v>0.98703661600000003</c:v>
                </c:pt>
                <c:pt idx="11768">
                  <c:v>0.68965517200000004</c:v>
                </c:pt>
                <c:pt idx="11769">
                  <c:v>0.98848722099999997</c:v>
                </c:pt>
                <c:pt idx="11770">
                  <c:v>0.99355797800000001</c:v>
                </c:pt>
                <c:pt idx="11771">
                  <c:v>0.710907238</c:v>
                </c:pt>
                <c:pt idx="11772">
                  <c:v>0.98701298699999995</c:v>
                </c:pt>
                <c:pt idx="11773">
                  <c:v>0.99059929499999999</c:v>
                </c:pt>
                <c:pt idx="11774">
                  <c:v>0.99670763799999995</c:v>
                </c:pt>
                <c:pt idx="11775">
                  <c:v>0.97183098599999995</c:v>
                </c:pt>
                <c:pt idx="11776">
                  <c:v>0.51856738899999999</c:v>
                </c:pt>
                <c:pt idx="11777">
                  <c:v>0.99371210399999998</c:v>
                </c:pt>
                <c:pt idx="11778">
                  <c:v>0.99518348599999995</c:v>
                </c:pt>
                <c:pt idx="11779">
                  <c:v>0.74784571200000005</c:v>
                </c:pt>
                <c:pt idx="11780">
                  <c:v>0.92961429500000003</c:v>
                </c:pt>
                <c:pt idx="11781">
                  <c:v>0.993755575</c:v>
                </c:pt>
                <c:pt idx="11782">
                  <c:v>0.99703452699999995</c:v>
                </c:pt>
                <c:pt idx="11783">
                  <c:v>0.64447876400000004</c:v>
                </c:pt>
                <c:pt idx="11784">
                  <c:v>0.55143339000000002</c:v>
                </c:pt>
                <c:pt idx="11785">
                  <c:v>0.99739583300000001</c:v>
                </c:pt>
                <c:pt idx="11786">
                  <c:v>0.99826011299999995</c:v>
                </c:pt>
                <c:pt idx="11787">
                  <c:v>0.51641468700000004</c:v>
                </c:pt>
                <c:pt idx="11788">
                  <c:v>0.89034697500000004</c:v>
                </c:pt>
                <c:pt idx="11789">
                  <c:v>0.99623143400000003</c:v>
                </c:pt>
                <c:pt idx="11790">
                  <c:v>0.99705201099999996</c:v>
                </c:pt>
                <c:pt idx="11791">
                  <c:v>0.74201058200000003</c:v>
                </c:pt>
                <c:pt idx="11792">
                  <c:v>0.99314614199999995</c:v>
                </c:pt>
                <c:pt idx="11793">
                  <c:v>0.98599255900000005</c:v>
                </c:pt>
                <c:pt idx="11794">
                  <c:v>0.99276261399999999</c:v>
                </c:pt>
                <c:pt idx="11795">
                  <c:v>0.52066259800000003</c:v>
                </c:pt>
                <c:pt idx="11796">
                  <c:v>0.68152866199999995</c:v>
                </c:pt>
                <c:pt idx="11797">
                  <c:v>0.96567656800000001</c:v>
                </c:pt>
                <c:pt idx="11798">
                  <c:v>0.99423758900000003</c:v>
                </c:pt>
                <c:pt idx="11799">
                  <c:v>0.52179706800000003</c:v>
                </c:pt>
                <c:pt idx="11800">
                  <c:v>0.88608913</c:v>
                </c:pt>
                <c:pt idx="11801">
                  <c:v>0.99427186599999995</c:v>
                </c:pt>
                <c:pt idx="11802">
                  <c:v>0.99184271099999999</c:v>
                </c:pt>
                <c:pt idx="11803">
                  <c:v>0.84065934099999995</c:v>
                </c:pt>
                <c:pt idx="11804">
                  <c:v>0.60464638199999998</c:v>
                </c:pt>
                <c:pt idx="11805">
                  <c:v>0.92278338900000001</c:v>
                </c:pt>
                <c:pt idx="11806">
                  <c:v>0.99934080400000003</c:v>
                </c:pt>
                <c:pt idx="11807">
                  <c:v>0.54790580600000005</c:v>
                </c:pt>
                <c:pt idx="11808">
                  <c:v>0.99813895799999997</c:v>
                </c:pt>
                <c:pt idx="11809">
                  <c:v>0.98477493400000005</c:v>
                </c:pt>
                <c:pt idx="11810">
                  <c:v>0.74750099999999997</c:v>
                </c:pt>
                <c:pt idx="11811">
                  <c:v>0.40824112899999998</c:v>
                </c:pt>
                <c:pt idx="11812">
                  <c:v>0.70126799900000003</c:v>
                </c:pt>
                <c:pt idx="11813">
                  <c:v>0.99709241999999998</c:v>
                </c:pt>
                <c:pt idx="11814">
                  <c:v>0.77934990400000004</c:v>
                </c:pt>
                <c:pt idx="11815">
                  <c:v>0.91433683700000001</c:v>
                </c:pt>
                <c:pt idx="11816">
                  <c:v>0.44212295899999998</c:v>
                </c:pt>
                <c:pt idx="11817">
                  <c:v>0.99137568399999998</c:v>
                </c:pt>
                <c:pt idx="11818">
                  <c:v>0.995869475</c:v>
                </c:pt>
                <c:pt idx="11819">
                  <c:v>0.49875818500000002</c:v>
                </c:pt>
                <c:pt idx="11820">
                  <c:v>0.77385086800000003</c:v>
                </c:pt>
                <c:pt idx="11821">
                  <c:v>0.98760045900000004</c:v>
                </c:pt>
                <c:pt idx="11822">
                  <c:v>0.99752697800000001</c:v>
                </c:pt>
                <c:pt idx="11823">
                  <c:v>0.71794246699999997</c:v>
                </c:pt>
                <c:pt idx="11824">
                  <c:v>0.94606334800000003</c:v>
                </c:pt>
                <c:pt idx="11825">
                  <c:v>0.46648398000000002</c:v>
                </c:pt>
                <c:pt idx="11826">
                  <c:v>0.98536925200000003</c:v>
                </c:pt>
                <c:pt idx="11827">
                  <c:v>0.87572472899999998</c:v>
                </c:pt>
                <c:pt idx="11828">
                  <c:v>0.84434351799999996</c:v>
                </c:pt>
                <c:pt idx="11829">
                  <c:v>0.50998948499999996</c:v>
                </c:pt>
                <c:pt idx="11830">
                  <c:v>0.99648814699999999</c:v>
                </c:pt>
                <c:pt idx="11831">
                  <c:v>0.29992875800000002</c:v>
                </c:pt>
                <c:pt idx="11832">
                  <c:v>0.660441426</c:v>
                </c:pt>
                <c:pt idx="11833">
                  <c:v>0.99352823000000001</c:v>
                </c:pt>
                <c:pt idx="11834">
                  <c:v>0.50355097400000004</c:v>
                </c:pt>
                <c:pt idx="11835">
                  <c:v>0.70043000499999997</c:v>
                </c:pt>
                <c:pt idx="11836">
                  <c:v>0.99375780300000005</c:v>
                </c:pt>
                <c:pt idx="11837">
                  <c:v>0.99510742399999996</c:v>
                </c:pt>
                <c:pt idx="11838">
                  <c:v>0.99562010099999998</c:v>
                </c:pt>
                <c:pt idx="11839">
                  <c:v>0.429453535</c:v>
                </c:pt>
                <c:pt idx="11840">
                  <c:v>0.95754923400000003</c:v>
                </c:pt>
                <c:pt idx="11841">
                  <c:v>0.99815199799999998</c:v>
                </c:pt>
                <c:pt idx="11842">
                  <c:v>0.80743589699999996</c:v>
                </c:pt>
                <c:pt idx="11843">
                  <c:v>0.75704316400000005</c:v>
                </c:pt>
                <c:pt idx="11844">
                  <c:v>0.99776830999999999</c:v>
                </c:pt>
                <c:pt idx="11845">
                  <c:v>0.99378596100000005</c:v>
                </c:pt>
                <c:pt idx="11846">
                  <c:v>0.86986476099999999</c:v>
                </c:pt>
                <c:pt idx="11847">
                  <c:v>0.40918065199999998</c:v>
                </c:pt>
                <c:pt idx="11848">
                  <c:v>0.99432489999999996</c:v>
                </c:pt>
                <c:pt idx="11849">
                  <c:v>0.99606492899999999</c:v>
                </c:pt>
                <c:pt idx="11850">
                  <c:v>0.52450252500000005</c:v>
                </c:pt>
                <c:pt idx="11851">
                  <c:v>0.96946564899999998</c:v>
                </c:pt>
                <c:pt idx="11852">
                  <c:v>0.99954924499999998</c:v>
                </c:pt>
                <c:pt idx="11853">
                  <c:v>0.99780658</c:v>
                </c:pt>
                <c:pt idx="11854">
                  <c:v>0.74880201800000001</c:v>
                </c:pt>
                <c:pt idx="11855">
                  <c:v>0.52508275999999998</c:v>
                </c:pt>
                <c:pt idx="11856">
                  <c:v>0.99844720499999995</c:v>
                </c:pt>
                <c:pt idx="11857">
                  <c:v>0.99781849899999997</c:v>
                </c:pt>
                <c:pt idx="11858">
                  <c:v>0.98494826000000002</c:v>
                </c:pt>
                <c:pt idx="11859">
                  <c:v>0.489630754</c:v>
                </c:pt>
                <c:pt idx="11860">
                  <c:v>0.996133728</c:v>
                </c:pt>
                <c:pt idx="11861">
                  <c:v>0.99911699799999998</c:v>
                </c:pt>
                <c:pt idx="11862">
                  <c:v>0.59767141000000001</c:v>
                </c:pt>
                <c:pt idx="11863">
                  <c:v>0.79077204199999995</c:v>
                </c:pt>
                <c:pt idx="11864">
                  <c:v>0.99530612200000002</c:v>
                </c:pt>
                <c:pt idx="11865">
                  <c:v>0.99753787900000002</c:v>
                </c:pt>
                <c:pt idx="11866">
                  <c:v>0.82435086199999996</c:v>
                </c:pt>
                <c:pt idx="11867">
                  <c:v>0.68445630400000002</c:v>
                </c:pt>
                <c:pt idx="11868">
                  <c:v>0.99529170899999997</c:v>
                </c:pt>
                <c:pt idx="11869">
                  <c:v>0.99244332499999999</c:v>
                </c:pt>
                <c:pt idx="11870">
                  <c:v>0.591483388</c:v>
                </c:pt>
                <c:pt idx="11871">
                  <c:v>0.98789590500000002</c:v>
                </c:pt>
                <c:pt idx="11872">
                  <c:v>0.99606686300000002</c:v>
                </c:pt>
                <c:pt idx="11873">
                  <c:v>0.99131667599999995</c:v>
                </c:pt>
                <c:pt idx="11874">
                  <c:v>0.58638211399999995</c:v>
                </c:pt>
                <c:pt idx="11875">
                  <c:v>0.85170603700000003</c:v>
                </c:pt>
                <c:pt idx="11876">
                  <c:v>0.99511909399999998</c:v>
                </c:pt>
                <c:pt idx="11877">
                  <c:v>0.89727195199999998</c:v>
                </c:pt>
                <c:pt idx="11878">
                  <c:v>0.91169828399999997</c:v>
                </c:pt>
                <c:pt idx="11879">
                  <c:v>0.99394698400000003</c:v>
                </c:pt>
                <c:pt idx="11880">
                  <c:v>0.99211484000000005</c:v>
                </c:pt>
                <c:pt idx="11881">
                  <c:v>0.43005952400000003</c:v>
                </c:pt>
                <c:pt idx="11882">
                  <c:v>0.94831829400000001</c:v>
                </c:pt>
                <c:pt idx="11883">
                  <c:v>0.99761763000000003</c:v>
                </c:pt>
                <c:pt idx="11884">
                  <c:v>0.99723247199999998</c:v>
                </c:pt>
                <c:pt idx="11885">
                  <c:v>0.60452433900000002</c:v>
                </c:pt>
                <c:pt idx="11886">
                  <c:v>0.89054290700000005</c:v>
                </c:pt>
                <c:pt idx="11887">
                  <c:v>0.99594649400000002</c:v>
                </c:pt>
                <c:pt idx="11888">
                  <c:v>0.94394329899999996</c:v>
                </c:pt>
                <c:pt idx="11889">
                  <c:v>0.74445983400000004</c:v>
                </c:pt>
                <c:pt idx="11890">
                  <c:v>0.99205540800000003</c:v>
                </c:pt>
                <c:pt idx="11891">
                  <c:v>0.72947031600000001</c:v>
                </c:pt>
                <c:pt idx="11892">
                  <c:v>0.97130063099999997</c:v>
                </c:pt>
                <c:pt idx="11893">
                  <c:v>0.55637944299999997</c:v>
                </c:pt>
                <c:pt idx="11894">
                  <c:v>0.96867869699999998</c:v>
                </c:pt>
                <c:pt idx="11895">
                  <c:v>0.99759392899999999</c:v>
                </c:pt>
                <c:pt idx="11896">
                  <c:v>0.88533627299999995</c:v>
                </c:pt>
                <c:pt idx="11897">
                  <c:v>0.92909535499999996</c:v>
                </c:pt>
                <c:pt idx="11898">
                  <c:v>0.99474110000000004</c:v>
                </c:pt>
                <c:pt idx="11899">
                  <c:v>0.75985873999999998</c:v>
                </c:pt>
                <c:pt idx="11900">
                  <c:v>0.68247588400000003</c:v>
                </c:pt>
                <c:pt idx="11901">
                  <c:v>0.99013157900000004</c:v>
                </c:pt>
                <c:pt idx="11902">
                  <c:v>0.88630442899999995</c:v>
                </c:pt>
                <c:pt idx="11903">
                  <c:v>0.95607375299999997</c:v>
                </c:pt>
                <c:pt idx="11904">
                  <c:v>0.50656102999999997</c:v>
                </c:pt>
                <c:pt idx="11905">
                  <c:v>0.99358845900000003</c:v>
                </c:pt>
                <c:pt idx="11906">
                  <c:v>0.99273940299999996</c:v>
                </c:pt>
                <c:pt idx="11907">
                  <c:v>0.62747273100000001</c:v>
                </c:pt>
                <c:pt idx="11908">
                  <c:v>0.63781566999999995</c:v>
                </c:pt>
                <c:pt idx="11909">
                  <c:v>0.99634592</c:v>
                </c:pt>
                <c:pt idx="11910">
                  <c:v>0.76232948599999995</c:v>
                </c:pt>
                <c:pt idx="11911">
                  <c:v>0.90056873900000001</c:v>
                </c:pt>
                <c:pt idx="11912">
                  <c:v>0.56283422500000002</c:v>
                </c:pt>
                <c:pt idx="11913">
                  <c:v>0.994678587</c:v>
                </c:pt>
                <c:pt idx="11914">
                  <c:v>0.97253384899999995</c:v>
                </c:pt>
                <c:pt idx="11915">
                  <c:v>0.56958073099999995</c:v>
                </c:pt>
                <c:pt idx="11916">
                  <c:v>0.94961664800000001</c:v>
                </c:pt>
                <c:pt idx="11917">
                  <c:v>1</c:v>
                </c:pt>
                <c:pt idx="11918">
                  <c:v>0.74261530499999995</c:v>
                </c:pt>
                <c:pt idx="11919">
                  <c:v>0.75027286599999998</c:v>
                </c:pt>
                <c:pt idx="11920">
                  <c:v>0.78112267999999996</c:v>
                </c:pt>
                <c:pt idx="11921">
                  <c:v>0.96803564499999994</c:v>
                </c:pt>
                <c:pt idx="11922">
                  <c:v>0.99398663700000001</c:v>
                </c:pt>
                <c:pt idx="11923">
                  <c:v>0.98978315299999997</c:v>
                </c:pt>
                <c:pt idx="11924">
                  <c:v>0.55190989199999996</c:v>
                </c:pt>
                <c:pt idx="11925">
                  <c:v>0.99062573200000004</c:v>
                </c:pt>
                <c:pt idx="11926">
                  <c:v>0.92294220699999996</c:v>
                </c:pt>
                <c:pt idx="11927">
                  <c:v>0.73926752399999995</c:v>
                </c:pt>
                <c:pt idx="11928">
                  <c:v>0.88590603999999995</c:v>
                </c:pt>
                <c:pt idx="11929">
                  <c:v>0.97079307999999997</c:v>
                </c:pt>
                <c:pt idx="11930">
                  <c:v>0.79151943499999999</c:v>
                </c:pt>
                <c:pt idx="11931">
                  <c:v>0.62910381500000001</c:v>
                </c:pt>
                <c:pt idx="11932">
                  <c:v>0.78445981899999995</c:v>
                </c:pt>
                <c:pt idx="11933">
                  <c:v>0.99753086400000002</c:v>
                </c:pt>
                <c:pt idx="11934">
                  <c:v>0.73648241199999998</c:v>
                </c:pt>
                <c:pt idx="11935">
                  <c:v>0.48732171200000002</c:v>
                </c:pt>
                <c:pt idx="11936">
                  <c:v>0.99102291499999995</c:v>
                </c:pt>
                <c:pt idx="11937">
                  <c:v>0.97961654899999995</c:v>
                </c:pt>
                <c:pt idx="11938">
                  <c:v>0.66682105899999999</c:v>
                </c:pt>
                <c:pt idx="11939">
                  <c:v>0.41338771600000002</c:v>
                </c:pt>
                <c:pt idx="11940">
                  <c:v>0.58402860499999998</c:v>
                </c:pt>
                <c:pt idx="11941">
                  <c:v>0.99330263699999999</c:v>
                </c:pt>
                <c:pt idx="11942">
                  <c:v>0.87938127399999999</c:v>
                </c:pt>
                <c:pt idx="11943">
                  <c:v>0.75193133000000001</c:v>
                </c:pt>
                <c:pt idx="11944">
                  <c:v>0.99297124599999997</c:v>
                </c:pt>
                <c:pt idx="11945">
                  <c:v>0.93537666200000003</c:v>
                </c:pt>
                <c:pt idx="11946">
                  <c:v>0.66429447900000005</c:v>
                </c:pt>
                <c:pt idx="11947">
                  <c:v>0.90139064499999999</c:v>
                </c:pt>
                <c:pt idx="11948">
                  <c:v>0.75650070599999997</c:v>
                </c:pt>
                <c:pt idx="11949">
                  <c:v>0.95250342899999996</c:v>
                </c:pt>
                <c:pt idx="11950">
                  <c:v>0.65266559000000002</c:v>
                </c:pt>
                <c:pt idx="11951">
                  <c:v>0.85935793800000004</c:v>
                </c:pt>
                <c:pt idx="11952">
                  <c:v>0.99558941499999998</c:v>
                </c:pt>
                <c:pt idx="11953">
                  <c:v>0.76903248000000002</c:v>
                </c:pt>
                <c:pt idx="11954">
                  <c:v>0.68529976500000001</c:v>
                </c:pt>
                <c:pt idx="11955">
                  <c:v>0.98781009399999997</c:v>
                </c:pt>
                <c:pt idx="11956">
                  <c:v>0.78766196099999997</c:v>
                </c:pt>
                <c:pt idx="11957">
                  <c:v>0.54157427899999999</c:v>
                </c:pt>
                <c:pt idx="11958">
                  <c:v>0.76071784600000003</c:v>
                </c:pt>
                <c:pt idx="11959">
                  <c:v>0.89362176599999998</c:v>
                </c:pt>
                <c:pt idx="11960">
                  <c:v>0.99239086899999995</c:v>
                </c:pt>
                <c:pt idx="11961">
                  <c:v>0.77958704000000001</c:v>
                </c:pt>
                <c:pt idx="11962">
                  <c:v>0.436</c:v>
                </c:pt>
                <c:pt idx="11963">
                  <c:v>0.99357646099999997</c:v>
                </c:pt>
                <c:pt idx="11964">
                  <c:v>0.78066628199999999</c:v>
                </c:pt>
                <c:pt idx="11965">
                  <c:v>0.51300327499999998</c:v>
                </c:pt>
                <c:pt idx="11966">
                  <c:v>0.99695616899999995</c:v>
                </c:pt>
                <c:pt idx="11967">
                  <c:v>0.97520983800000005</c:v>
                </c:pt>
                <c:pt idx="11968">
                  <c:v>0.62705622400000005</c:v>
                </c:pt>
                <c:pt idx="11969">
                  <c:v>0.85002026799999997</c:v>
                </c:pt>
                <c:pt idx="11970">
                  <c:v>0.63888888899999996</c:v>
                </c:pt>
                <c:pt idx="11971">
                  <c:v>0.99375487900000004</c:v>
                </c:pt>
                <c:pt idx="11972">
                  <c:v>0.70803717899999996</c:v>
                </c:pt>
                <c:pt idx="11973">
                  <c:v>0.63740276200000001</c:v>
                </c:pt>
                <c:pt idx="11974">
                  <c:v>0.99469548100000005</c:v>
                </c:pt>
                <c:pt idx="11975">
                  <c:v>0.71389961400000002</c:v>
                </c:pt>
                <c:pt idx="11976">
                  <c:v>0.90074211500000001</c:v>
                </c:pt>
                <c:pt idx="11977">
                  <c:v>0.64994165699999995</c:v>
                </c:pt>
                <c:pt idx="11978">
                  <c:v>0.99077986900000004</c:v>
                </c:pt>
                <c:pt idx="11979">
                  <c:v>0.98844621499999996</c:v>
                </c:pt>
                <c:pt idx="11980">
                  <c:v>0.69018867900000003</c:v>
                </c:pt>
                <c:pt idx="11981">
                  <c:v>0.67196717100000003</c:v>
                </c:pt>
                <c:pt idx="11982">
                  <c:v>0.98405859500000004</c:v>
                </c:pt>
                <c:pt idx="11983">
                  <c:v>0.65199240999999997</c:v>
                </c:pt>
                <c:pt idx="11984">
                  <c:v>0.97378551800000002</c:v>
                </c:pt>
                <c:pt idx="11985">
                  <c:v>0.99485702499999995</c:v>
                </c:pt>
                <c:pt idx="11986">
                  <c:v>0.96886042400000005</c:v>
                </c:pt>
                <c:pt idx="11987">
                  <c:v>0.95934465999999996</c:v>
                </c:pt>
                <c:pt idx="11988">
                  <c:v>0.63174945999999998</c:v>
                </c:pt>
                <c:pt idx="11989">
                  <c:v>0.95651277800000001</c:v>
                </c:pt>
                <c:pt idx="11990">
                  <c:v>0.99679144399999997</c:v>
                </c:pt>
                <c:pt idx="11991">
                  <c:v>0.71387394299999996</c:v>
                </c:pt>
                <c:pt idx="11992">
                  <c:v>0.99035008999999996</c:v>
                </c:pt>
                <c:pt idx="11993">
                  <c:v>0.79090004999999997</c:v>
                </c:pt>
                <c:pt idx="11994">
                  <c:v>0.89001264199999996</c:v>
                </c:pt>
                <c:pt idx="11995">
                  <c:v>0.99575551799999995</c:v>
                </c:pt>
                <c:pt idx="11996">
                  <c:v>0.98198019800000003</c:v>
                </c:pt>
                <c:pt idx="11997">
                  <c:v>0.98226406799999999</c:v>
                </c:pt>
                <c:pt idx="11998">
                  <c:v>0.82835660600000005</c:v>
                </c:pt>
                <c:pt idx="11999">
                  <c:v>0.54202586200000002</c:v>
                </c:pt>
                <c:pt idx="12000">
                  <c:v>0.99544764799999996</c:v>
                </c:pt>
                <c:pt idx="12001">
                  <c:v>0.81171797400000001</c:v>
                </c:pt>
                <c:pt idx="12002">
                  <c:v>0.995462403</c:v>
                </c:pt>
                <c:pt idx="12003">
                  <c:v>0.886935115</c:v>
                </c:pt>
                <c:pt idx="12004">
                  <c:v>0.99271324500000002</c:v>
                </c:pt>
                <c:pt idx="12005">
                  <c:v>0.97664590699999998</c:v>
                </c:pt>
                <c:pt idx="12006">
                  <c:v>0.99370220399999998</c:v>
                </c:pt>
                <c:pt idx="12007">
                  <c:v>0.72738719799999996</c:v>
                </c:pt>
                <c:pt idx="12008">
                  <c:v>0.98388979700000001</c:v>
                </c:pt>
                <c:pt idx="12009">
                  <c:v>0.86875653100000005</c:v>
                </c:pt>
                <c:pt idx="12010">
                  <c:v>0.98736591200000001</c:v>
                </c:pt>
                <c:pt idx="12011">
                  <c:v>0.69761273199999996</c:v>
                </c:pt>
                <c:pt idx="12012">
                  <c:v>0.92410044999999996</c:v>
                </c:pt>
                <c:pt idx="12013">
                  <c:v>0.97502944599999997</c:v>
                </c:pt>
                <c:pt idx="12014">
                  <c:v>0.58819345700000003</c:v>
                </c:pt>
                <c:pt idx="12015">
                  <c:v>0.99371947000000005</c:v>
                </c:pt>
                <c:pt idx="12016">
                  <c:v>0.90434427900000003</c:v>
                </c:pt>
                <c:pt idx="12017">
                  <c:v>0.98994285699999995</c:v>
                </c:pt>
                <c:pt idx="12018">
                  <c:v>0.946921444</c:v>
                </c:pt>
                <c:pt idx="12019">
                  <c:v>0.98861259599999995</c:v>
                </c:pt>
                <c:pt idx="12020">
                  <c:v>0.99311610800000005</c:v>
                </c:pt>
                <c:pt idx="12021">
                  <c:v>0.98554382699999998</c:v>
                </c:pt>
                <c:pt idx="12022">
                  <c:v>0.85774767100000004</c:v>
                </c:pt>
                <c:pt idx="12023">
                  <c:v>0.70580686599999998</c:v>
                </c:pt>
                <c:pt idx="12024">
                  <c:v>0.98778359500000001</c:v>
                </c:pt>
                <c:pt idx="12025">
                  <c:v>0.76903302399999995</c:v>
                </c:pt>
                <c:pt idx="12026">
                  <c:v>0.99307479200000004</c:v>
                </c:pt>
                <c:pt idx="12027">
                  <c:v>0.55449190000000004</c:v>
                </c:pt>
                <c:pt idx="12028">
                  <c:v>0.99338999100000003</c:v>
                </c:pt>
                <c:pt idx="12029">
                  <c:v>0.93953171199999996</c:v>
                </c:pt>
                <c:pt idx="12030">
                  <c:v>0.88880353400000001</c:v>
                </c:pt>
                <c:pt idx="12031">
                  <c:v>0.98832400899999995</c:v>
                </c:pt>
                <c:pt idx="12032">
                  <c:v>0.99485167900000004</c:v>
                </c:pt>
                <c:pt idx="12033">
                  <c:v>0.76203618500000003</c:v>
                </c:pt>
                <c:pt idx="12034">
                  <c:v>0.68566921999999997</c:v>
                </c:pt>
                <c:pt idx="12035">
                  <c:v>0.98818606899999994</c:v>
                </c:pt>
                <c:pt idx="12036">
                  <c:v>0.97735920899999995</c:v>
                </c:pt>
                <c:pt idx="12037">
                  <c:v>0.98328343299999998</c:v>
                </c:pt>
                <c:pt idx="12038">
                  <c:v>0.65820192499999997</c:v>
                </c:pt>
                <c:pt idx="12039">
                  <c:v>0.58291991499999996</c:v>
                </c:pt>
                <c:pt idx="12040">
                  <c:v>0.95018404899999998</c:v>
                </c:pt>
                <c:pt idx="12041">
                  <c:v>0.99438488999999997</c:v>
                </c:pt>
                <c:pt idx="12042">
                  <c:v>0.78404082600000002</c:v>
                </c:pt>
                <c:pt idx="12043">
                  <c:v>0.769830028</c:v>
                </c:pt>
                <c:pt idx="12044">
                  <c:v>0.78198566999999997</c:v>
                </c:pt>
                <c:pt idx="12045">
                  <c:v>0.994348762</c:v>
                </c:pt>
                <c:pt idx="12046">
                  <c:v>0.93914053399999997</c:v>
                </c:pt>
                <c:pt idx="12047">
                  <c:v>0.68675006400000005</c:v>
                </c:pt>
                <c:pt idx="12048">
                  <c:v>0.84356287399999996</c:v>
                </c:pt>
                <c:pt idx="12049">
                  <c:v>0.98931214000000001</c:v>
                </c:pt>
                <c:pt idx="12050">
                  <c:v>0.81480594200000001</c:v>
                </c:pt>
                <c:pt idx="12051">
                  <c:v>0.47312641900000002</c:v>
                </c:pt>
                <c:pt idx="12052">
                  <c:v>0.83440638700000003</c:v>
                </c:pt>
                <c:pt idx="12053">
                  <c:v>0.79319371699999996</c:v>
                </c:pt>
                <c:pt idx="12054">
                  <c:v>0.600182565</c:v>
                </c:pt>
                <c:pt idx="12055">
                  <c:v>0.62266637400000002</c:v>
                </c:pt>
                <c:pt idx="12056">
                  <c:v>0.53040073700000001</c:v>
                </c:pt>
                <c:pt idx="12057">
                  <c:v>0.53584995300000005</c:v>
                </c:pt>
                <c:pt idx="12058">
                  <c:v>0.62378288800000004</c:v>
                </c:pt>
                <c:pt idx="12059">
                  <c:v>0.59790209800000005</c:v>
                </c:pt>
                <c:pt idx="12060">
                  <c:v>0.74942396300000003</c:v>
                </c:pt>
                <c:pt idx="12061">
                  <c:v>0.45666235399999999</c:v>
                </c:pt>
                <c:pt idx="12062">
                  <c:v>0.72831050200000003</c:v>
                </c:pt>
                <c:pt idx="12063">
                  <c:v>0.74348089799999995</c:v>
                </c:pt>
                <c:pt idx="12064">
                  <c:v>0.77865786599999998</c:v>
                </c:pt>
                <c:pt idx="12065">
                  <c:v>0.68835068099999996</c:v>
                </c:pt>
                <c:pt idx="12066">
                  <c:v>0.96973865199999998</c:v>
                </c:pt>
                <c:pt idx="12067">
                  <c:v>0.85363954799999997</c:v>
                </c:pt>
                <c:pt idx="12068">
                  <c:v>0.99580017700000001</c:v>
                </c:pt>
                <c:pt idx="12069">
                  <c:v>0.88956097599999995</c:v>
                </c:pt>
                <c:pt idx="12070">
                  <c:v>0.98749410100000001</c:v>
                </c:pt>
                <c:pt idx="12071">
                  <c:v>0.99255751000000003</c:v>
                </c:pt>
                <c:pt idx="12072">
                  <c:v>0.88375703500000002</c:v>
                </c:pt>
                <c:pt idx="12073">
                  <c:v>0.98372601400000004</c:v>
                </c:pt>
                <c:pt idx="12074">
                  <c:v>0.99403122099999996</c:v>
                </c:pt>
                <c:pt idx="12075">
                  <c:v>0.92828282799999995</c:v>
                </c:pt>
                <c:pt idx="12076">
                  <c:v>0.98060941800000001</c:v>
                </c:pt>
                <c:pt idx="12077">
                  <c:v>0.98281960599999996</c:v>
                </c:pt>
                <c:pt idx="12078">
                  <c:v>0.99154135300000001</c:v>
                </c:pt>
                <c:pt idx="12079">
                  <c:v>0.98338093999999998</c:v>
                </c:pt>
                <c:pt idx="12080">
                  <c:v>0.98645540499999995</c:v>
                </c:pt>
                <c:pt idx="12081">
                  <c:v>0.987614565</c:v>
                </c:pt>
                <c:pt idx="12082">
                  <c:v>0.99217527400000005</c:v>
                </c:pt>
                <c:pt idx="12083">
                  <c:v>0.97459062699999999</c:v>
                </c:pt>
                <c:pt idx="12084">
                  <c:v>0.99179487200000005</c:v>
                </c:pt>
                <c:pt idx="12085">
                  <c:v>0.98643216099999997</c:v>
                </c:pt>
                <c:pt idx="12086">
                  <c:v>0.986531987</c:v>
                </c:pt>
                <c:pt idx="12087">
                  <c:v>0.99002612199999995</c:v>
                </c:pt>
                <c:pt idx="12088">
                  <c:v>0.98383733100000004</c:v>
                </c:pt>
                <c:pt idx="12089">
                  <c:v>0.99263959400000001</c:v>
                </c:pt>
                <c:pt idx="12090">
                  <c:v>0.988320486</c:v>
                </c:pt>
                <c:pt idx="12091">
                  <c:v>0.98868718799999999</c:v>
                </c:pt>
                <c:pt idx="12092">
                  <c:v>0.99706806299999995</c:v>
                </c:pt>
                <c:pt idx="12093">
                  <c:v>0.97033342099999997</c:v>
                </c:pt>
                <c:pt idx="12094">
                  <c:v>0.98198649000000005</c:v>
                </c:pt>
                <c:pt idx="12095">
                  <c:v>0.98110355299999996</c:v>
                </c:pt>
                <c:pt idx="12096">
                  <c:v>0.97940768199999995</c:v>
                </c:pt>
                <c:pt idx="12097">
                  <c:v>0.97571464699999999</c:v>
                </c:pt>
                <c:pt idx="12098">
                  <c:v>0.992230155</c:v>
                </c:pt>
                <c:pt idx="12099">
                  <c:v>0.97759237200000004</c:v>
                </c:pt>
                <c:pt idx="12100">
                  <c:v>0.995559941</c:v>
                </c:pt>
                <c:pt idx="12101">
                  <c:v>0.98081478</c:v>
                </c:pt>
                <c:pt idx="12102">
                  <c:v>0.97402918599999999</c:v>
                </c:pt>
                <c:pt idx="12103">
                  <c:v>0.98808453200000002</c:v>
                </c:pt>
                <c:pt idx="12104">
                  <c:v>0.98904109600000001</c:v>
                </c:pt>
                <c:pt idx="12105">
                  <c:v>0.99013657099999997</c:v>
                </c:pt>
                <c:pt idx="12106">
                  <c:v>0.98898586899999996</c:v>
                </c:pt>
                <c:pt idx="12107">
                  <c:v>0.97993638400000005</c:v>
                </c:pt>
                <c:pt idx="12108">
                  <c:v>0.98976023999999996</c:v>
                </c:pt>
                <c:pt idx="12109">
                  <c:v>0.98976982099999999</c:v>
                </c:pt>
                <c:pt idx="12110">
                  <c:v>0.98027314099999996</c:v>
                </c:pt>
                <c:pt idx="12111">
                  <c:v>0.96111254199999996</c:v>
                </c:pt>
                <c:pt idx="12112">
                  <c:v>0.99260089699999998</c:v>
                </c:pt>
                <c:pt idx="12113">
                  <c:v>0.99724241700000005</c:v>
                </c:pt>
                <c:pt idx="12114">
                  <c:v>0.98376113099999996</c:v>
                </c:pt>
                <c:pt idx="12115">
                  <c:v>0.99086870699999996</c:v>
                </c:pt>
                <c:pt idx="12116">
                  <c:v>0.98332009499999995</c:v>
                </c:pt>
                <c:pt idx="12117">
                  <c:v>0.93647912899999997</c:v>
                </c:pt>
                <c:pt idx="12118">
                  <c:v>0.98780487800000005</c:v>
                </c:pt>
                <c:pt idx="12119">
                  <c:v>0.99021123099999997</c:v>
                </c:pt>
                <c:pt idx="12120">
                  <c:v>0.99635606499999996</c:v>
                </c:pt>
                <c:pt idx="12121">
                  <c:v>0.98877305500000001</c:v>
                </c:pt>
                <c:pt idx="12122">
                  <c:v>0.98778544899999998</c:v>
                </c:pt>
                <c:pt idx="12123">
                  <c:v>0.88864522400000001</c:v>
                </c:pt>
                <c:pt idx="12124">
                  <c:v>0.993569959</c:v>
                </c:pt>
                <c:pt idx="12125">
                  <c:v>0.98676956999999998</c:v>
                </c:pt>
                <c:pt idx="12126">
                  <c:v>0.994565217</c:v>
                </c:pt>
                <c:pt idx="12127">
                  <c:v>0.99078787899999998</c:v>
                </c:pt>
                <c:pt idx="12128">
                  <c:v>0.98144977200000005</c:v>
                </c:pt>
                <c:pt idx="12129">
                  <c:v>0.98690950499999996</c:v>
                </c:pt>
                <c:pt idx="12130">
                  <c:v>0.68683544299999999</c:v>
                </c:pt>
                <c:pt idx="12131">
                  <c:v>0.98895809700000004</c:v>
                </c:pt>
                <c:pt idx="12132">
                  <c:v>0.98867568400000005</c:v>
                </c:pt>
                <c:pt idx="12133">
                  <c:v>0.98922852999999999</c:v>
                </c:pt>
                <c:pt idx="12134">
                  <c:v>0.99441652700000005</c:v>
                </c:pt>
                <c:pt idx="12135">
                  <c:v>0.423907584</c:v>
                </c:pt>
                <c:pt idx="12136">
                  <c:v>0.99540863199999996</c:v>
                </c:pt>
                <c:pt idx="12137">
                  <c:v>0.98848069699999996</c:v>
                </c:pt>
                <c:pt idx="12138">
                  <c:v>0.97233201599999997</c:v>
                </c:pt>
                <c:pt idx="12139">
                  <c:v>0.98640132700000005</c:v>
                </c:pt>
                <c:pt idx="12140">
                  <c:v>0.99214659699999996</c:v>
                </c:pt>
                <c:pt idx="12141">
                  <c:v>0.996538704</c:v>
                </c:pt>
                <c:pt idx="12142">
                  <c:v>0.98924029999999996</c:v>
                </c:pt>
                <c:pt idx="12143">
                  <c:v>0.99259781499999999</c:v>
                </c:pt>
                <c:pt idx="12144">
                  <c:v>0.83518851000000005</c:v>
                </c:pt>
                <c:pt idx="12145">
                  <c:v>0.48413793100000002</c:v>
                </c:pt>
                <c:pt idx="12146">
                  <c:v>0.99133749100000002</c:v>
                </c:pt>
                <c:pt idx="12147">
                  <c:v>0.97796242799999999</c:v>
                </c:pt>
                <c:pt idx="12148">
                  <c:v>0.99938137999999999</c:v>
                </c:pt>
                <c:pt idx="12149">
                  <c:v>0.98293636699999998</c:v>
                </c:pt>
                <c:pt idx="12150">
                  <c:v>0.98699851400000005</c:v>
                </c:pt>
                <c:pt idx="12151">
                  <c:v>0.99552033100000004</c:v>
                </c:pt>
                <c:pt idx="12152">
                  <c:v>0.658366534</c:v>
                </c:pt>
                <c:pt idx="12153">
                  <c:v>0.54577464799999997</c:v>
                </c:pt>
                <c:pt idx="12154">
                  <c:v>0.99507215800000004</c:v>
                </c:pt>
                <c:pt idx="12155">
                  <c:v>0.98517969599999999</c:v>
                </c:pt>
                <c:pt idx="12156">
                  <c:v>0.99373557499999998</c:v>
                </c:pt>
                <c:pt idx="12157">
                  <c:v>0.62850398299999999</c:v>
                </c:pt>
                <c:pt idx="12158">
                  <c:v>0.98933649300000004</c:v>
                </c:pt>
                <c:pt idx="12159">
                  <c:v>0.98878923799999996</c:v>
                </c:pt>
                <c:pt idx="12160">
                  <c:v>0.98641509400000005</c:v>
                </c:pt>
                <c:pt idx="12161">
                  <c:v>0.57926634799999999</c:v>
                </c:pt>
                <c:pt idx="12162">
                  <c:v>0.99590469100000001</c:v>
                </c:pt>
                <c:pt idx="12163">
                  <c:v>0.99514731400000001</c:v>
                </c:pt>
                <c:pt idx="12164">
                  <c:v>0.99419504599999997</c:v>
                </c:pt>
                <c:pt idx="12165">
                  <c:v>0.942950285</c:v>
                </c:pt>
                <c:pt idx="12166">
                  <c:v>0.99253438100000002</c:v>
                </c:pt>
                <c:pt idx="12167">
                  <c:v>0.99427609400000005</c:v>
                </c:pt>
                <c:pt idx="12168">
                  <c:v>0.97431781699999997</c:v>
                </c:pt>
                <c:pt idx="12169">
                  <c:v>0.98619246900000002</c:v>
                </c:pt>
                <c:pt idx="12170">
                  <c:v>0.99613451900000005</c:v>
                </c:pt>
                <c:pt idx="12171">
                  <c:v>0.589710611</c:v>
                </c:pt>
                <c:pt idx="12172">
                  <c:v>0.99160305299999996</c:v>
                </c:pt>
                <c:pt idx="12173">
                  <c:v>0.80344951499999995</c:v>
                </c:pt>
                <c:pt idx="12174">
                  <c:v>0.99206978599999995</c:v>
                </c:pt>
                <c:pt idx="12175">
                  <c:v>0.98323793900000001</c:v>
                </c:pt>
                <c:pt idx="12176">
                  <c:v>0.99716009900000002</c:v>
                </c:pt>
                <c:pt idx="12177">
                  <c:v>0.98271798899999996</c:v>
                </c:pt>
                <c:pt idx="12178">
                  <c:v>0.99484331599999998</c:v>
                </c:pt>
                <c:pt idx="12179">
                  <c:v>0.98136382899999997</c:v>
                </c:pt>
                <c:pt idx="12180">
                  <c:v>0.5</c:v>
                </c:pt>
                <c:pt idx="12181">
                  <c:v>0.63534599700000005</c:v>
                </c:pt>
                <c:pt idx="12182">
                  <c:v>0.99238477000000003</c:v>
                </c:pt>
                <c:pt idx="12183">
                  <c:v>0.99337231999999998</c:v>
                </c:pt>
                <c:pt idx="12184">
                  <c:v>0.98916408700000003</c:v>
                </c:pt>
                <c:pt idx="12185">
                  <c:v>0.99145994299999995</c:v>
                </c:pt>
                <c:pt idx="12186">
                  <c:v>0.99776785700000004</c:v>
                </c:pt>
                <c:pt idx="12187">
                  <c:v>0.99465648900000003</c:v>
                </c:pt>
                <c:pt idx="12188">
                  <c:v>0.687317548</c:v>
                </c:pt>
                <c:pt idx="12189">
                  <c:v>0.98928146100000003</c:v>
                </c:pt>
                <c:pt idx="12190">
                  <c:v>0.99632623099999995</c:v>
                </c:pt>
                <c:pt idx="12191">
                  <c:v>0.99342585800000005</c:v>
                </c:pt>
                <c:pt idx="12192">
                  <c:v>0.93401915599999996</c:v>
                </c:pt>
                <c:pt idx="12193">
                  <c:v>0.99043062199999998</c:v>
                </c:pt>
                <c:pt idx="12194">
                  <c:v>0.98942997399999999</c:v>
                </c:pt>
                <c:pt idx="12195">
                  <c:v>0.99675535400000004</c:v>
                </c:pt>
                <c:pt idx="12196">
                  <c:v>0.64007976099999997</c:v>
                </c:pt>
                <c:pt idx="12197">
                  <c:v>0.96023564100000003</c:v>
                </c:pt>
                <c:pt idx="12198">
                  <c:v>0.98936170199999995</c:v>
                </c:pt>
                <c:pt idx="12199">
                  <c:v>0.98272760000000003</c:v>
                </c:pt>
                <c:pt idx="12200">
                  <c:v>0.81408450700000001</c:v>
                </c:pt>
                <c:pt idx="12201">
                  <c:v>0.99233449500000004</c:v>
                </c:pt>
                <c:pt idx="12202">
                  <c:v>0.99286927000000003</c:v>
                </c:pt>
                <c:pt idx="12203">
                  <c:v>0.98883687399999998</c:v>
                </c:pt>
                <c:pt idx="12204">
                  <c:v>0.98821603899999999</c:v>
                </c:pt>
                <c:pt idx="12205">
                  <c:v>0.98663548300000004</c:v>
                </c:pt>
                <c:pt idx="12206">
                  <c:v>0.99316005500000004</c:v>
                </c:pt>
                <c:pt idx="12207">
                  <c:v>0.66975982499999998</c:v>
                </c:pt>
                <c:pt idx="12208">
                  <c:v>0.996268657</c:v>
                </c:pt>
                <c:pt idx="12209">
                  <c:v>0.99162479100000001</c:v>
                </c:pt>
                <c:pt idx="12210">
                  <c:v>0.99098819100000002</c:v>
                </c:pt>
                <c:pt idx="12211">
                  <c:v>0.99526066400000002</c:v>
                </c:pt>
                <c:pt idx="12212">
                  <c:v>0.99842221499999995</c:v>
                </c:pt>
                <c:pt idx="12213">
                  <c:v>0.99504490599999995</c:v>
                </c:pt>
                <c:pt idx="12214">
                  <c:v>0.99206582399999999</c:v>
                </c:pt>
                <c:pt idx="12215">
                  <c:v>0.55174525399999996</c:v>
                </c:pt>
                <c:pt idx="12216">
                  <c:v>0.99255813999999998</c:v>
                </c:pt>
                <c:pt idx="12217">
                  <c:v>0.99142584899999997</c:v>
                </c:pt>
                <c:pt idx="12218">
                  <c:v>0.99087313700000001</c:v>
                </c:pt>
                <c:pt idx="12219">
                  <c:v>0.98584488400000003</c:v>
                </c:pt>
                <c:pt idx="12220">
                  <c:v>0.99234537700000003</c:v>
                </c:pt>
                <c:pt idx="12221">
                  <c:v>0.99534306100000003</c:v>
                </c:pt>
                <c:pt idx="12222">
                  <c:v>0.99301513399999997</c:v>
                </c:pt>
                <c:pt idx="12223">
                  <c:v>0.99729323299999995</c:v>
                </c:pt>
                <c:pt idx="12224">
                  <c:v>0.99284158099999997</c:v>
                </c:pt>
                <c:pt idx="12225">
                  <c:v>0.97281739700000003</c:v>
                </c:pt>
                <c:pt idx="12226">
                  <c:v>0.99587824999999996</c:v>
                </c:pt>
                <c:pt idx="12227">
                  <c:v>0.63030967400000004</c:v>
                </c:pt>
                <c:pt idx="12228">
                  <c:v>0.30995475099999997</c:v>
                </c:pt>
                <c:pt idx="12229">
                  <c:v>0.991877538</c:v>
                </c:pt>
                <c:pt idx="12230">
                  <c:v>0.98833034099999995</c:v>
                </c:pt>
                <c:pt idx="12231">
                  <c:v>0.99794841700000003</c:v>
                </c:pt>
                <c:pt idx="12232">
                  <c:v>0.99120602999999996</c:v>
                </c:pt>
                <c:pt idx="12233">
                  <c:v>0.991857188</c:v>
                </c:pt>
                <c:pt idx="12234">
                  <c:v>0.99127589999999999</c:v>
                </c:pt>
                <c:pt idx="12235">
                  <c:v>0.48611111099999998</c:v>
                </c:pt>
                <c:pt idx="12236">
                  <c:v>0.99077207</c:v>
                </c:pt>
                <c:pt idx="12237">
                  <c:v>0.99533001200000004</c:v>
                </c:pt>
                <c:pt idx="12238">
                  <c:v>0.99791728700000004</c:v>
                </c:pt>
                <c:pt idx="12239">
                  <c:v>0.99467298000000004</c:v>
                </c:pt>
                <c:pt idx="12240">
                  <c:v>0.994114002</c:v>
                </c:pt>
                <c:pt idx="12241">
                  <c:v>0.99007220200000001</c:v>
                </c:pt>
                <c:pt idx="12242">
                  <c:v>0.98897553100000002</c:v>
                </c:pt>
                <c:pt idx="12243">
                  <c:v>0.83093771400000005</c:v>
                </c:pt>
                <c:pt idx="12244">
                  <c:v>0.98813056399999999</c:v>
                </c:pt>
                <c:pt idx="12245">
                  <c:v>0.98895705499999997</c:v>
                </c:pt>
                <c:pt idx="12246">
                  <c:v>0.99477200099999996</c:v>
                </c:pt>
                <c:pt idx="12247">
                  <c:v>0.95658110299999999</c:v>
                </c:pt>
                <c:pt idx="12248">
                  <c:v>0.80308064000000001</c:v>
                </c:pt>
                <c:pt idx="12249">
                  <c:v>0.99597006300000002</c:v>
                </c:pt>
                <c:pt idx="12250">
                  <c:v>0.99345692500000005</c:v>
                </c:pt>
                <c:pt idx="12251">
                  <c:v>0.96948034100000002</c:v>
                </c:pt>
                <c:pt idx="12252">
                  <c:v>0.98556511099999999</c:v>
                </c:pt>
                <c:pt idx="12253">
                  <c:v>0.99369266099999998</c:v>
                </c:pt>
                <c:pt idx="12254">
                  <c:v>0.60828120299999999</c:v>
                </c:pt>
                <c:pt idx="12255">
                  <c:v>0.70384846700000003</c:v>
                </c:pt>
                <c:pt idx="12256">
                  <c:v>0.993207324</c:v>
                </c:pt>
                <c:pt idx="12257">
                  <c:v>0.99544602199999999</c:v>
                </c:pt>
                <c:pt idx="12258">
                  <c:v>0.91604734399999999</c:v>
                </c:pt>
                <c:pt idx="12259">
                  <c:v>0.99071494900000001</c:v>
                </c:pt>
                <c:pt idx="12260">
                  <c:v>0.988192297</c:v>
                </c:pt>
                <c:pt idx="12261">
                  <c:v>0.99713603799999995</c:v>
                </c:pt>
                <c:pt idx="12262">
                  <c:v>0.75</c:v>
                </c:pt>
                <c:pt idx="12263">
                  <c:v>0.86462507200000005</c:v>
                </c:pt>
                <c:pt idx="12264">
                  <c:v>0.96570950700000002</c:v>
                </c:pt>
                <c:pt idx="12265">
                  <c:v>0.99648682600000005</c:v>
                </c:pt>
                <c:pt idx="12266">
                  <c:v>0.93186274499999999</c:v>
                </c:pt>
                <c:pt idx="12267">
                  <c:v>0.82207323399999999</c:v>
                </c:pt>
                <c:pt idx="12268">
                  <c:v>0.93880560300000004</c:v>
                </c:pt>
                <c:pt idx="12269">
                  <c:v>0.99778516100000003</c:v>
                </c:pt>
                <c:pt idx="12270">
                  <c:v>0.62400364399999997</c:v>
                </c:pt>
                <c:pt idx="12271">
                  <c:v>0.85364077699999996</c:v>
                </c:pt>
                <c:pt idx="12272">
                  <c:v>0.982723346</c:v>
                </c:pt>
                <c:pt idx="12273">
                  <c:v>0.76612209799999997</c:v>
                </c:pt>
                <c:pt idx="12274">
                  <c:v>0.56575114400000004</c:v>
                </c:pt>
                <c:pt idx="12275">
                  <c:v>0.94780097699999999</c:v>
                </c:pt>
                <c:pt idx="12276">
                  <c:v>0.99540326000000001</c:v>
                </c:pt>
                <c:pt idx="12277">
                  <c:v>0.79975328899999998</c:v>
                </c:pt>
                <c:pt idx="12278">
                  <c:v>0.892528871</c:v>
                </c:pt>
                <c:pt idx="12279">
                  <c:v>0.96923076900000005</c:v>
                </c:pt>
                <c:pt idx="12280">
                  <c:v>0.65254566700000005</c:v>
                </c:pt>
                <c:pt idx="12281">
                  <c:v>0.99233252599999999</c:v>
                </c:pt>
                <c:pt idx="12282">
                  <c:v>0.80394454199999998</c:v>
                </c:pt>
                <c:pt idx="12283">
                  <c:v>0.74805725999999995</c:v>
                </c:pt>
                <c:pt idx="12284">
                  <c:v>0.99548810499999996</c:v>
                </c:pt>
                <c:pt idx="12285">
                  <c:v>0.81524249400000004</c:v>
                </c:pt>
                <c:pt idx="12286">
                  <c:v>0.80800169300000002</c:v>
                </c:pt>
                <c:pt idx="12287">
                  <c:v>0.86118858600000003</c:v>
                </c:pt>
                <c:pt idx="12288">
                  <c:v>0.99523620499999998</c:v>
                </c:pt>
                <c:pt idx="12289">
                  <c:v>0.82645502599999998</c:v>
                </c:pt>
                <c:pt idx="12290">
                  <c:v>0.87152403499999997</c:v>
                </c:pt>
                <c:pt idx="12291">
                  <c:v>0.71256739899999999</c:v>
                </c:pt>
                <c:pt idx="12292">
                  <c:v>0.44633943399999998</c:v>
                </c:pt>
                <c:pt idx="12293">
                  <c:v>0.86632186200000005</c:v>
                </c:pt>
                <c:pt idx="12294">
                  <c:v>0.76406884500000005</c:v>
                </c:pt>
                <c:pt idx="12295">
                  <c:v>0.77690919999999997</c:v>
                </c:pt>
                <c:pt idx="12296">
                  <c:v>0.53337093400000002</c:v>
                </c:pt>
                <c:pt idx="12297">
                  <c:v>0.99384615399999998</c:v>
                </c:pt>
                <c:pt idx="12298">
                  <c:v>0.88005024099999996</c:v>
                </c:pt>
                <c:pt idx="12299">
                  <c:v>0.85283687900000005</c:v>
                </c:pt>
                <c:pt idx="12300">
                  <c:v>0.663590927</c:v>
                </c:pt>
                <c:pt idx="12301">
                  <c:v>0.70067530600000005</c:v>
                </c:pt>
                <c:pt idx="12302">
                  <c:v>0.99601737899999998</c:v>
                </c:pt>
                <c:pt idx="12303">
                  <c:v>0.79827484800000004</c:v>
                </c:pt>
                <c:pt idx="12304">
                  <c:v>0.54451008400000001</c:v>
                </c:pt>
                <c:pt idx="12305">
                  <c:v>0.94695062900000004</c:v>
                </c:pt>
                <c:pt idx="12306">
                  <c:v>0.69721421699999997</c:v>
                </c:pt>
                <c:pt idx="12307">
                  <c:v>0.67367346900000002</c:v>
                </c:pt>
                <c:pt idx="12308">
                  <c:v>0.83278755599999998</c:v>
                </c:pt>
                <c:pt idx="12309">
                  <c:v>0.99923503499999999</c:v>
                </c:pt>
                <c:pt idx="12310">
                  <c:v>0.68810956599999995</c:v>
                </c:pt>
                <c:pt idx="12311">
                  <c:v>0.573372781</c:v>
                </c:pt>
                <c:pt idx="12312">
                  <c:v>0.802361396</c:v>
                </c:pt>
                <c:pt idx="12313">
                  <c:v>0.77429849500000003</c:v>
                </c:pt>
                <c:pt idx="12314">
                  <c:v>0.56908212599999997</c:v>
                </c:pt>
                <c:pt idx="12315">
                  <c:v>0.88079161800000005</c:v>
                </c:pt>
                <c:pt idx="12316">
                  <c:v>0.55991735499999995</c:v>
                </c:pt>
                <c:pt idx="12317">
                  <c:v>0.99465769699999995</c:v>
                </c:pt>
                <c:pt idx="12318">
                  <c:v>0.76972375699999995</c:v>
                </c:pt>
                <c:pt idx="12319">
                  <c:v>0.59432176699999995</c:v>
                </c:pt>
                <c:pt idx="12320">
                  <c:v>0.517377372</c:v>
                </c:pt>
                <c:pt idx="12321">
                  <c:v>0.54527117899999999</c:v>
                </c:pt>
                <c:pt idx="12322">
                  <c:v>0.82474012500000005</c:v>
                </c:pt>
                <c:pt idx="12323">
                  <c:v>0.80094228499999998</c:v>
                </c:pt>
                <c:pt idx="12324">
                  <c:v>0.72912758</c:v>
                </c:pt>
                <c:pt idx="12325">
                  <c:v>0.61211699200000003</c:v>
                </c:pt>
                <c:pt idx="12326">
                  <c:v>0.77978619999999998</c:v>
                </c:pt>
                <c:pt idx="12327">
                  <c:v>0.62560109900000005</c:v>
                </c:pt>
                <c:pt idx="12328">
                  <c:v>0.99708585500000002</c:v>
                </c:pt>
                <c:pt idx="12329">
                  <c:v>0.34941329900000001</c:v>
                </c:pt>
                <c:pt idx="12330">
                  <c:v>0.70658246300000005</c:v>
                </c:pt>
                <c:pt idx="12331">
                  <c:v>0.58300803700000003</c:v>
                </c:pt>
                <c:pt idx="12332">
                  <c:v>0.24805939900000001</c:v>
                </c:pt>
                <c:pt idx="12333">
                  <c:v>0.53811764699999998</c:v>
                </c:pt>
                <c:pt idx="12334">
                  <c:v>0.99225865199999996</c:v>
                </c:pt>
                <c:pt idx="12335">
                  <c:v>0.41743503799999998</c:v>
                </c:pt>
                <c:pt idx="12336">
                  <c:v>0.73500361400000003</c:v>
                </c:pt>
                <c:pt idx="12337">
                  <c:v>0.46047216800000002</c:v>
                </c:pt>
                <c:pt idx="12338">
                  <c:v>0.145891043</c:v>
                </c:pt>
                <c:pt idx="12339">
                  <c:v>0.46225165600000001</c:v>
                </c:pt>
                <c:pt idx="12340">
                  <c:v>0.57534611300000005</c:v>
                </c:pt>
                <c:pt idx="12341">
                  <c:v>0.95990565999999999</c:v>
                </c:pt>
                <c:pt idx="12342">
                  <c:v>0.118583008</c:v>
                </c:pt>
                <c:pt idx="12343">
                  <c:v>0.84403876499999997</c:v>
                </c:pt>
                <c:pt idx="12344">
                  <c:v>0.79668049799999996</c:v>
                </c:pt>
                <c:pt idx="12345">
                  <c:v>0.66153846199999999</c:v>
                </c:pt>
                <c:pt idx="12346">
                  <c:v>0.99432205299999998</c:v>
                </c:pt>
                <c:pt idx="12347">
                  <c:v>0.232333333</c:v>
                </c:pt>
                <c:pt idx="12348">
                  <c:v>0.33770491800000002</c:v>
                </c:pt>
                <c:pt idx="12349">
                  <c:v>0.77596936299999997</c:v>
                </c:pt>
                <c:pt idx="12350">
                  <c:v>0.82656395900000001</c:v>
                </c:pt>
                <c:pt idx="12351">
                  <c:v>0.38212526400000002</c:v>
                </c:pt>
                <c:pt idx="12352">
                  <c:v>0.67836538499999999</c:v>
                </c:pt>
                <c:pt idx="12353">
                  <c:v>0.56398583700000005</c:v>
                </c:pt>
                <c:pt idx="12354">
                  <c:v>0.97081623299999997</c:v>
                </c:pt>
                <c:pt idx="12355">
                  <c:v>0.25349233399999999</c:v>
                </c:pt>
                <c:pt idx="12356">
                  <c:v>0.29844961199999998</c:v>
                </c:pt>
                <c:pt idx="12357">
                  <c:v>0.84997399900000004</c:v>
                </c:pt>
                <c:pt idx="12358">
                  <c:v>0.74521317300000001</c:v>
                </c:pt>
                <c:pt idx="12359">
                  <c:v>0.56024579200000002</c:v>
                </c:pt>
                <c:pt idx="12360">
                  <c:v>0.64827586199999998</c:v>
                </c:pt>
                <c:pt idx="12361">
                  <c:v>0.112004595</c:v>
                </c:pt>
                <c:pt idx="12362">
                  <c:v>0.56723084199999996</c:v>
                </c:pt>
                <c:pt idx="12363">
                  <c:v>0.64126251000000001</c:v>
                </c:pt>
                <c:pt idx="12364">
                  <c:v>0.83438969500000004</c:v>
                </c:pt>
                <c:pt idx="12365">
                  <c:v>0.80109934900000002</c:v>
                </c:pt>
                <c:pt idx="12366">
                  <c:v>0.63098388299999997</c:v>
                </c:pt>
                <c:pt idx="12367">
                  <c:v>0.57839643699999999</c:v>
                </c:pt>
                <c:pt idx="12368">
                  <c:v>0.93971703900000003</c:v>
                </c:pt>
                <c:pt idx="12369">
                  <c:v>0.16080077500000001</c:v>
                </c:pt>
                <c:pt idx="12370">
                  <c:v>0.80356357199999995</c:v>
                </c:pt>
                <c:pt idx="12371">
                  <c:v>0.68192032700000005</c:v>
                </c:pt>
                <c:pt idx="12372">
                  <c:v>0.80114810599999997</c:v>
                </c:pt>
                <c:pt idx="12373">
                  <c:v>0.96363978900000002</c:v>
                </c:pt>
                <c:pt idx="12374">
                  <c:v>0.17759472800000001</c:v>
                </c:pt>
                <c:pt idx="12375">
                  <c:v>0.67867216299999999</c:v>
                </c:pt>
                <c:pt idx="12376">
                  <c:v>0.93570394899999998</c:v>
                </c:pt>
                <c:pt idx="12377">
                  <c:v>0.60774371999999999</c:v>
                </c:pt>
                <c:pt idx="12378">
                  <c:v>0.82059213399999997</c:v>
                </c:pt>
                <c:pt idx="12379">
                  <c:v>0.72065242399999996</c:v>
                </c:pt>
                <c:pt idx="12380">
                  <c:v>0.61121365900000002</c:v>
                </c:pt>
                <c:pt idx="12381">
                  <c:v>0.55112219500000004</c:v>
                </c:pt>
                <c:pt idx="12382">
                  <c:v>0.60055607</c:v>
                </c:pt>
                <c:pt idx="12383">
                  <c:v>0.91537203599999994</c:v>
                </c:pt>
                <c:pt idx="12384">
                  <c:v>0.72983156000000005</c:v>
                </c:pt>
                <c:pt idx="12385">
                  <c:v>0.82971822399999995</c:v>
                </c:pt>
                <c:pt idx="12386">
                  <c:v>0.58037475299999997</c:v>
                </c:pt>
                <c:pt idx="12387">
                  <c:v>0.63812809999999998</c:v>
                </c:pt>
                <c:pt idx="12388">
                  <c:v>0.51003415900000004</c:v>
                </c:pt>
                <c:pt idx="12389">
                  <c:v>0.83577650299999995</c:v>
                </c:pt>
                <c:pt idx="12390">
                  <c:v>0.93421052599999999</c:v>
                </c:pt>
                <c:pt idx="12391">
                  <c:v>0.40827478499999997</c:v>
                </c:pt>
                <c:pt idx="12392">
                  <c:v>0.72022279300000003</c:v>
                </c:pt>
                <c:pt idx="12393">
                  <c:v>0.70189075599999995</c:v>
                </c:pt>
                <c:pt idx="12394">
                  <c:v>0.7410947</c:v>
                </c:pt>
                <c:pt idx="12395">
                  <c:v>0.62985413899999998</c:v>
                </c:pt>
                <c:pt idx="12396">
                  <c:v>0.838836154</c:v>
                </c:pt>
                <c:pt idx="12397">
                  <c:v>0.93748816099999999</c:v>
                </c:pt>
                <c:pt idx="12398">
                  <c:v>0.51060358900000002</c:v>
                </c:pt>
                <c:pt idx="12399">
                  <c:v>0.69432593899999995</c:v>
                </c:pt>
                <c:pt idx="12400">
                  <c:v>0.53437698300000003</c:v>
                </c:pt>
                <c:pt idx="12401">
                  <c:v>0.85039219399999999</c:v>
                </c:pt>
                <c:pt idx="12402">
                  <c:v>0.74475823699999999</c:v>
                </c:pt>
                <c:pt idx="12403">
                  <c:v>0.77082002100000002</c:v>
                </c:pt>
                <c:pt idx="12404">
                  <c:v>0.87664670700000003</c:v>
                </c:pt>
                <c:pt idx="12405">
                  <c:v>0.78150498599999996</c:v>
                </c:pt>
                <c:pt idx="12406">
                  <c:v>0.52103120800000002</c:v>
                </c:pt>
                <c:pt idx="12407">
                  <c:v>0.86206896600000005</c:v>
                </c:pt>
                <c:pt idx="12408">
                  <c:v>0.95502932900000004</c:v>
                </c:pt>
                <c:pt idx="12409">
                  <c:v>0.641715912</c:v>
                </c:pt>
                <c:pt idx="12410">
                  <c:v>0.72033354699999996</c:v>
                </c:pt>
                <c:pt idx="12411">
                  <c:v>0.63311382900000002</c:v>
                </c:pt>
                <c:pt idx="12412">
                  <c:v>0.66500649599999995</c:v>
                </c:pt>
                <c:pt idx="12413">
                  <c:v>0.812179188</c:v>
                </c:pt>
                <c:pt idx="12414">
                  <c:v>0.52539145200000004</c:v>
                </c:pt>
                <c:pt idx="12415">
                  <c:v>0.91188842199999998</c:v>
                </c:pt>
                <c:pt idx="12416">
                  <c:v>0.71684756999999999</c:v>
                </c:pt>
                <c:pt idx="12417">
                  <c:v>0.78670788300000005</c:v>
                </c:pt>
                <c:pt idx="12418">
                  <c:v>0.76430260000000005</c:v>
                </c:pt>
                <c:pt idx="12419">
                  <c:v>0.52232606400000003</c:v>
                </c:pt>
                <c:pt idx="12420">
                  <c:v>0.53662655699999995</c:v>
                </c:pt>
                <c:pt idx="12421">
                  <c:v>0.74623524600000002</c:v>
                </c:pt>
                <c:pt idx="12422">
                  <c:v>0.75789905599999996</c:v>
                </c:pt>
                <c:pt idx="12423">
                  <c:v>0.80136533799999998</c:v>
                </c:pt>
                <c:pt idx="12424">
                  <c:v>0.45560166000000002</c:v>
                </c:pt>
                <c:pt idx="12425">
                  <c:v>0.86202058000000004</c:v>
                </c:pt>
                <c:pt idx="12426">
                  <c:v>0.53814218999999996</c:v>
                </c:pt>
                <c:pt idx="12427">
                  <c:v>0.95313165700000002</c:v>
                </c:pt>
                <c:pt idx="12428">
                  <c:v>0.73558869400000004</c:v>
                </c:pt>
                <c:pt idx="12429">
                  <c:v>0.71761929700000004</c:v>
                </c:pt>
                <c:pt idx="12430">
                  <c:v>0.63949013899999996</c:v>
                </c:pt>
                <c:pt idx="12431">
                  <c:v>0.73341756199999997</c:v>
                </c:pt>
                <c:pt idx="12432">
                  <c:v>0.55778157799999994</c:v>
                </c:pt>
                <c:pt idx="12433">
                  <c:v>0.35904971800000002</c:v>
                </c:pt>
                <c:pt idx="12434">
                  <c:v>0.87331730799999996</c:v>
                </c:pt>
                <c:pt idx="12435">
                  <c:v>0.92215709300000004</c:v>
                </c:pt>
                <c:pt idx="12436">
                  <c:v>0.84806565099999998</c:v>
                </c:pt>
                <c:pt idx="12437">
                  <c:v>0.59025498600000004</c:v>
                </c:pt>
                <c:pt idx="12438">
                  <c:v>0.43549051900000002</c:v>
                </c:pt>
                <c:pt idx="12439">
                  <c:v>0.68142011800000002</c:v>
                </c:pt>
                <c:pt idx="12440">
                  <c:v>0.715191417</c:v>
                </c:pt>
                <c:pt idx="12441">
                  <c:v>0.907913003</c:v>
                </c:pt>
                <c:pt idx="12442">
                  <c:v>0.57920792099999996</c:v>
                </c:pt>
                <c:pt idx="12443">
                  <c:v>0.907937298</c:v>
                </c:pt>
                <c:pt idx="12444">
                  <c:v>0.80845771099999997</c:v>
                </c:pt>
                <c:pt idx="12445">
                  <c:v>0.51672694399999997</c:v>
                </c:pt>
                <c:pt idx="12446">
                  <c:v>0.53608522000000003</c:v>
                </c:pt>
                <c:pt idx="12447">
                  <c:v>0.74724285400000001</c:v>
                </c:pt>
                <c:pt idx="12448">
                  <c:v>0.99236111100000002</c:v>
                </c:pt>
                <c:pt idx="12449">
                  <c:v>0.86035389799999995</c:v>
                </c:pt>
                <c:pt idx="12450">
                  <c:v>0.78512623500000001</c:v>
                </c:pt>
                <c:pt idx="12451">
                  <c:v>0.59049893799999997</c:v>
                </c:pt>
                <c:pt idx="12452">
                  <c:v>0.86830643100000005</c:v>
                </c:pt>
                <c:pt idx="12453">
                  <c:v>0.62636165600000004</c:v>
                </c:pt>
                <c:pt idx="12454">
                  <c:v>0.99629972200000005</c:v>
                </c:pt>
                <c:pt idx="12455">
                  <c:v>0.85045850000000001</c:v>
                </c:pt>
                <c:pt idx="12456">
                  <c:v>0.79132385900000002</c:v>
                </c:pt>
                <c:pt idx="12457">
                  <c:v>0.827844311</c:v>
                </c:pt>
                <c:pt idx="12458">
                  <c:v>0.46539923999999999</c:v>
                </c:pt>
                <c:pt idx="12459">
                  <c:v>0.98338607600000005</c:v>
                </c:pt>
                <c:pt idx="12460">
                  <c:v>0.66557788900000003</c:v>
                </c:pt>
                <c:pt idx="12461">
                  <c:v>0.84782060999999997</c:v>
                </c:pt>
                <c:pt idx="12462">
                  <c:v>0.93803034200000002</c:v>
                </c:pt>
                <c:pt idx="12463">
                  <c:v>0.53254923399999998</c:v>
                </c:pt>
                <c:pt idx="12464">
                  <c:v>0.89429618</c:v>
                </c:pt>
                <c:pt idx="12465">
                  <c:v>0.276623377</c:v>
                </c:pt>
                <c:pt idx="12466">
                  <c:v>0.99137080899999996</c:v>
                </c:pt>
                <c:pt idx="12467">
                  <c:v>0.65945437399999995</c:v>
                </c:pt>
                <c:pt idx="12468">
                  <c:v>0.95712545699999996</c:v>
                </c:pt>
                <c:pt idx="12469">
                  <c:v>0.95964487499999995</c:v>
                </c:pt>
                <c:pt idx="12470">
                  <c:v>0.84204793</c:v>
                </c:pt>
                <c:pt idx="12471">
                  <c:v>0.99193548399999998</c:v>
                </c:pt>
                <c:pt idx="12472">
                  <c:v>0.99330783899999997</c:v>
                </c:pt>
                <c:pt idx="12473">
                  <c:v>0.68608559300000005</c:v>
                </c:pt>
                <c:pt idx="12474">
                  <c:v>0.76401040399999998</c:v>
                </c:pt>
                <c:pt idx="12475">
                  <c:v>0.96142924799999996</c:v>
                </c:pt>
                <c:pt idx="12476">
                  <c:v>0.98756084399999999</c:v>
                </c:pt>
                <c:pt idx="12477">
                  <c:v>0.98113695099999998</c:v>
                </c:pt>
                <c:pt idx="12478">
                  <c:v>0.99423492700000005</c:v>
                </c:pt>
                <c:pt idx="12479">
                  <c:v>0.99394070499999998</c:v>
                </c:pt>
                <c:pt idx="12480">
                  <c:v>0.70800627900000002</c:v>
                </c:pt>
                <c:pt idx="12481">
                  <c:v>0.90470588200000002</c:v>
                </c:pt>
                <c:pt idx="12482">
                  <c:v>0.90334759600000003</c:v>
                </c:pt>
                <c:pt idx="12483">
                  <c:v>0.98780804200000005</c:v>
                </c:pt>
                <c:pt idx="12484">
                  <c:v>0.99386653599999997</c:v>
                </c:pt>
                <c:pt idx="12485">
                  <c:v>0.99620281399999999</c:v>
                </c:pt>
                <c:pt idx="12486">
                  <c:v>0.87598566300000003</c:v>
                </c:pt>
                <c:pt idx="12487">
                  <c:v>0.79875568299999999</c:v>
                </c:pt>
                <c:pt idx="12488">
                  <c:v>0.96121690699999995</c:v>
                </c:pt>
                <c:pt idx="12489">
                  <c:v>0.62047244099999999</c:v>
                </c:pt>
                <c:pt idx="12490">
                  <c:v>0.99352207299999995</c:v>
                </c:pt>
                <c:pt idx="12491">
                  <c:v>0.99707009199999996</c:v>
                </c:pt>
                <c:pt idx="12492">
                  <c:v>0.99362786700000005</c:v>
                </c:pt>
                <c:pt idx="12493">
                  <c:v>0.50830240299999996</c:v>
                </c:pt>
                <c:pt idx="12494">
                  <c:v>0.83407234500000005</c:v>
                </c:pt>
                <c:pt idx="12495">
                  <c:v>0.98011976000000001</c:v>
                </c:pt>
                <c:pt idx="12496">
                  <c:v>0.99485981300000004</c:v>
                </c:pt>
                <c:pt idx="12497">
                  <c:v>0.99395296799999999</c:v>
                </c:pt>
                <c:pt idx="12498">
                  <c:v>0.99582875999999998</c:v>
                </c:pt>
                <c:pt idx="12499">
                  <c:v>0.99210422399999998</c:v>
                </c:pt>
                <c:pt idx="12500">
                  <c:v>0.51125273800000004</c:v>
                </c:pt>
                <c:pt idx="12501">
                  <c:v>0.88865197799999995</c:v>
                </c:pt>
                <c:pt idx="12502">
                  <c:v>0.99209302300000002</c:v>
                </c:pt>
                <c:pt idx="12503">
                  <c:v>0.94799825900000001</c:v>
                </c:pt>
                <c:pt idx="12504">
                  <c:v>0.99015880099999998</c:v>
                </c:pt>
                <c:pt idx="12505">
                  <c:v>0.99384027200000002</c:v>
                </c:pt>
                <c:pt idx="12506">
                  <c:v>0.76450685200000001</c:v>
                </c:pt>
                <c:pt idx="12507">
                  <c:v>0.79853249500000001</c:v>
                </c:pt>
                <c:pt idx="12508">
                  <c:v>0.82969860299999998</c:v>
                </c:pt>
                <c:pt idx="12509">
                  <c:v>0.98703543599999999</c:v>
                </c:pt>
                <c:pt idx="12510">
                  <c:v>0.99154239899999996</c:v>
                </c:pt>
                <c:pt idx="12511">
                  <c:v>0.99151436000000004</c:v>
                </c:pt>
                <c:pt idx="12512">
                  <c:v>0.98978549500000002</c:v>
                </c:pt>
                <c:pt idx="12513">
                  <c:v>0.35814653699999999</c:v>
                </c:pt>
                <c:pt idx="12514">
                  <c:v>0.89589322400000004</c:v>
                </c:pt>
                <c:pt idx="12515">
                  <c:v>0.77432849000000004</c:v>
                </c:pt>
                <c:pt idx="12516">
                  <c:v>0.98865619500000002</c:v>
                </c:pt>
                <c:pt idx="12517">
                  <c:v>0.99215103900000001</c:v>
                </c:pt>
                <c:pt idx="12518">
                  <c:v>0.99536256300000003</c:v>
                </c:pt>
                <c:pt idx="12519">
                  <c:v>0.988007737</c:v>
                </c:pt>
                <c:pt idx="12520">
                  <c:v>0.592154544</c:v>
                </c:pt>
                <c:pt idx="12521">
                  <c:v>0.97548473400000002</c:v>
                </c:pt>
                <c:pt idx="12522">
                  <c:v>0.97263346799999995</c:v>
                </c:pt>
                <c:pt idx="12523">
                  <c:v>0.99266450900000003</c:v>
                </c:pt>
                <c:pt idx="12524">
                  <c:v>0.99188554299999998</c:v>
                </c:pt>
                <c:pt idx="12525">
                  <c:v>0.99193719499999999</c:v>
                </c:pt>
                <c:pt idx="12526">
                  <c:v>0.53336004800000003</c:v>
                </c:pt>
                <c:pt idx="12527">
                  <c:v>0.91235431199999995</c:v>
                </c:pt>
                <c:pt idx="12528">
                  <c:v>0.97431062899999998</c:v>
                </c:pt>
                <c:pt idx="12529">
                  <c:v>0.99286351500000003</c:v>
                </c:pt>
                <c:pt idx="12530">
                  <c:v>0.99309600899999995</c:v>
                </c:pt>
                <c:pt idx="12531">
                  <c:v>0.99020461500000001</c:v>
                </c:pt>
                <c:pt idx="12532">
                  <c:v>0.58773333299999997</c:v>
                </c:pt>
                <c:pt idx="12533">
                  <c:v>0.76551436900000003</c:v>
                </c:pt>
                <c:pt idx="12534">
                  <c:v>0.98658175999999997</c:v>
                </c:pt>
                <c:pt idx="12535">
                  <c:v>0.98638794399999996</c:v>
                </c:pt>
                <c:pt idx="12536">
                  <c:v>0.98851630700000004</c:v>
                </c:pt>
                <c:pt idx="12537">
                  <c:v>0.99607072699999999</c:v>
                </c:pt>
                <c:pt idx="12538">
                  <c:v>0.97936442400000001</c:v>
                </c:pt>
                <c:pt idx="12539">
                  <c:v>0.63844603300000002</c:v>
                </c:pt>
                <c:pt idx="12540">
                  <c:v>0.90420560699999997</c:v>
                </c:pt>
                <c:pt idx="12541">
                  <c:v>0.98076923100000002</c:v>
                </c:pt>
                <c:pt idx="12542">
                  <c:v>0.98277034699999999</c:v>
                </c:pt>
                <c:pt idx="12543">
                  <c:v>0.98459061599999997</c:v>
                </c:pt>
                <c:pt idx="12544">
                  <c:v>0.99046140199999999</c:v>
                </c:pt>
                <c:pt idx="12545">
                  <c:v>0.982972756</c:v>
                </c:pt>
                <c:pt idx="12546">
                  <c:v>0.60330578499999998</c:v>
                </c:pt>
                <c:pt idx="12547">
                  <c:v>0.98947127499999998</c:v>
                </c:pt>
                <c:pt idx="12548">
                  <c:v>0.97999499899999998</c:v>
                </c:pt>
                <c:pt idx="12549">
                  <c:v>0.99070926800000003</c:v>
                </c:pt>
                <c:pt idx="12550">
                  <c:v>0.98750300400000002</c:v>
                </c:pt>
                <c:pt idx="12551">
                  <c:v>0.99738105600000004</c:v>
                </c:pt>
                <c:pt idx="12552">
                  <c:v>0.76495726500000005</c:v>
                </c:pt>
                <c:pt idx="12553">
                  <c:v>0.77767776799999999</c:v>
                </c:pt>
                <c:pt idx="12554">
                  <c:v>0.96692307700000002</c:v>
                </c:pt>
                <c:pt idx="12555">
                  <c:v>0.98857009600000001</c:v>
                </c:pt>
                <c:pt idx="12556">
                  <c:v>0.98854604999999995</c:v>
                </c:pt>
                <c:pt idx="12557">
                  <c:v>0.98619026700000001</c:v>
                </c:pt>
                <c:pt idx="12558">
                  <c:v>0.98244746599999999</c:v>
                </c:pt>
                <c:pt idx="12559">
                  <c:v>0.75645981699999998</c:v>
                </c:pt>
                <c:pt idx="12560">
                  <c:v>0.85763254099999997</c:v>
                </c:pt>
                <c:pt idx="12561">
                  <c:v>0.99329501899999995</c:v>
                </c:pt>
                <c:pt idx="12562">
                  <c:v>0.97754557600000003</c:v>
                </c:pt>
                <c:pt idx="12563">
                  <c:v>0.988103909</c:v>
                </c:pt>
                <c:pt idx="12564">
                  <c:v>0.99026764</c:v>
                </c:pt>
                <c:pt idx="12565">
                  <c:v>0.98369426800000004</c:v>
                </c:pt>
                <c:pt idx="12566">
                  <c:v>0.987380229</c:v>
                </c:pt>
                <c:pt idx="12567">
                  <c:v>0.98734770400000005</c:v>
                </c:pt>
                <c:pt idx="12568">
                  <c:v>0.997731912</c:v>
                </c:pt>
                <c:pt idx="12569">
                  <c:v>0.98504056799999995</c:v>
                </c:pt>
                <c:pt idx="12570">
                  <c:v>0.98231631399999997</c:v>
                </c:pt>
                <c:pt idx="12571">
                  <c:v>0.54221854300000005</c:v>
                </c:pt>
                <c:pt idx="12572">
                  <c:v>0.97872340400000002</c:v>
                </c:pt>
                <c:pt idx="12573">
                  <c:v>0.98409542699999997</c:v>
                </c:pt>
                <c:pt idx="12574">
                  <c:v>0.99770062100000001</c:v>
                </c:pt>
                <c:pt idx="12575">
                  <c:v>0.97569134700000004</c:v>
                </c:pt>
                <c:pt idx="12576">
                  <c:v>0.98483052900000001</c:v>
                </c:pt>
                <c:pt idx="12577">
                  <c:v>0.89318641799999998</c:v>
                </c:pt>
                <c:pt idx="12578">
                  <c:v>0.73985278700000001</c:v>
                </c:pt>
                <c:pt idx="12579">
                  <c:v>0.98535964399999998</c:v>
                </c:pt>
                <c:pt idx="12580">
                  <c:v>0.98855674900000001</c:v>
                </c:pt>
                <c:pt idx="12581">
                  <c:v>0.97600791499999995</c:v>
                </c:pt>
                <c:pt idx="12582">
                  <c:v>0.97467420699999996</c:v>
                </c:pt>
                <c:pt idx="12583">
                  <c:v>0.98666978500000002</c:v>
                </c:pt>
                <c:pt idx="12584">
                  <c:v>0.99476553999999995</c:v>
                </c:pt>
                <c:pt idx="12585">
                  <c:v>0.81538163500000005</c:v>
                </c:pt>
                <c:pt idx="12586">
                  <c:v>0.98368298399999998</c:v>
                </c:pt>
                <c:pt idx="12587">
                  <c:v>0.98653667599999995</c:v>
                </c:pt>
                <c:pt idx="12588">
                  <c:v>0.98631950599999996</c:v>
                </c:pt>
                <c:pt idx="12589">
                  <c:v>0.98663594499999996</c:v>
                </c:pt>
                <c:pt idx="12590">
                  <c:v>0.99233800400000005</c:v>
                </c:pt>
                <c:pt idx="12591">
                  <c:v>0.76305220900000004</c:v>
                </c:pt>
                <c:pt idx="12592">
                  <c:v>0.98593530200000001</c:v>
                </c:pt>
                <c:pt idx="12593">
                  <c:v>0.99856292300000005</c:v>
                </c:pt>
                <c:pt idx="12594">
                  <c:v>0.99430324299999995</c:v>
                </c:pt>
                <c:pt idx="12595">
                  <c:v>0.96863636399999997</c:v>
                </c:pt>
                <c:pt idx="12596">
                  <c:v>0.98661987299999998</c:v>
                </c:pt>
                <c:pt idx="12597">
                  <c:v>0.98589442199999999</c:v>
                </c:pt>
                <c:pt idx="12598">
                  <c:v>0.980283766</c:v>
                </c:pt>
                <c:pt idx="12599">
                  <c:v>0.98975167500000005</c:v>
                </c:pt>
                <c:pt idx="12600">
                  <c:v>0.98890822099999998</c:v>
                </c:pt>
                <c:pt idx="12601">
                  <c:v>0.967646389</c:v>
                </c:pt>
                <c:pt idx="12602">
                  <c:v>0.99193372599999996</c:v>
                </c:pt>
                <c:pt idx="12603">
                  <c:v>0.99259411600000003</c:v>
                </c:pt>
                <c:pt idx="12604">
                  <c:v>0.88685780299999994</c:v>
                </c:pt>
                <c:pt idx="12605">
                  <c:v>0.99029126199999995</c:v>
                </c:pt>
                <c:pt idx="12606">
                  <c:v>0.99062918300000002</c:v>
                </c:pt>
                <c:pt idx="12607">
                  <c:v>0.98982442100000001</c:v>
                </c:pt>
                <c:pt idx="12608">
                  <c:v>0.97828863300000002</c:v>
                </c:pt>
                <c:pt idx="12609">
                  <c:v>0.99388830299999997</c:v>
                </c:pt>
                <c:pt idx="12610">
                  <c:v>0.99682203400000002</c:v>
                </c:pt>
                <c:pt idx="12611">
                  <c:v>0.96813322400000001</c:v>
                </c:pt>
                <c:pt idx="12612">
                  <c:v>0.98751783199999998</c:v>
                </c:pt>
                <c:pt idx="12613">
                  <c:v>0.99053441099999995</c:v>
                </c:pt>
                <c:pt idx="12614">
                  <c:v>0.99671390400000004</c:v>
                </c:pt>
                <c:pt idx="12615">
                  <c:v>0.99020248200000005</c:v>
                </c:pt>
                <c:pt idx="12616">
                  <c:v>0.99093068500000003</c:v>
                </c:pt>
                <c:pt idx="12617">
                  <c:v>0.99620092900000001</c:v>
                </c:pt>
                <c:pt idx="12618">
                  <c:v>0.98757978300000004</c:v>
                </c:pt>
                <c:pt idx="12619">
                  <c:v>0.99263423100000003</c:v>
                </c:pt>
                <c:pt idx="12620">
                  <c:v>0.98431048700000001</c:v>
                </c:pt>
                <c:pt idx="12621">
                  <c:v>0.98724048399999997</c:v>
                </c:pt>
                <c:pt idx="12622">
                  <c:v>0.99377949399999999</c:v>
                </c:pt>
                <c:pt idx="12623">
                  <c:v>0.99686098700000003</c:v>
                </c:pt>
                <c:pt idx="12624">
                  <c:v>0.99665970800000003</c:v>
                </c:pt>
                <c:pt idx="12625">
                  <c:v>0.99145472999999995</c:v>
                </c:pt>
                <c:pt idx="12626">
                  <c:v>0.98757764000000003</c:v>
                </c:pt>
                <c:pt idx="12627">
                  <c:v>0.98293783099999998</c:v>
                </c:pt>
                <c:pt idx="12628">
                  <c:v>0.99638118200000003</c:v>
                </c:pt>
                <c:pt idx="12629">
                  <c:v>0.99601677099999997</c:v>
                </c:pt>
                <c:pt idx="12630">
                  <c:v>0.99720850299999997</c:v>
                </c:pt>
                <c:pt idx="12631">
                  <c:v>0.989398573</c:v>
                </c:pt>
                <c:pt idx="12632">
                  <c:v>0.98521897800000002</c:v>
                </c:pt>
                <c:pt idx="12633">
                  <c:v>0.99547689299999997</c:v>
                </c:pt>
                <c:pt idx="12634">
                  <c:v>0.98460184799999995</c:v>
                </c:pt>
                <c:pt idx="12635">
                  <c:v>0.993255004</c:v>
                </c:pt>
                <c:pt idx="12636">
                  <c:v>0.99453312900000002</c:v>
                </c:pt>
                <c:pt idx="12637">
                  <c:v>0.992400536</c:v>
                </c:pt>
                <c:pt idx="12638">
                  <c:v>0.99404872600000005</c:v>
                </c:pt>
                <c:pt idx="12639">
                  <c:v>0.99160568199999999</c:v>
                </c:pt>
                <c:pt idx="12640">
                  <c:v>0.97789923999999995</c:v>
                </c:pt>
                <c:pt idx="12641">
                  <c:v>0.99486341300000003</c:v>
                </c:pt>
                <c:pt idx="12642">
                  <c:v>0.99760306799999998</c:v>
                </c:pt>
                <c:pt idx="12643">
                  <c:v>0.99320553300000003</c:v>
                </c:pt>
                <c:pt idx="12644">
                  <c:v>0.99541389599999996</c:v>
                </c:pt>
                <c:pt idx="12645">
                  <c:v>0.99658508800000001</c:v>
                </c:pt>
                <c:pt idx="12646">
                  <c:v>0.978375781</c:v>
                </c:pt>
                <c:pt idx="12647">
                  <c:v>0.96897435899999995</c:v>
                </c:pt>
                <c:pt idx="12648">
                  <c:v>0.99741668800000005</c:v>
                </c:pt>
                <c:pt idx="12649">
                  <c:v>0.98479913100000005</c:v>
                </c:pt>
                <c:pt idx="12650">
                  <c:v>0.99360852200000005</c:v>
                </c:pt>
                <c:pt idx="12651">
                  <c:v>0.99442049200000004</c:v>
                </c:pt>
                <c:pt idx="12652">
                  <c:v>0.98421733499999997</c:v>
                </c:pt>
                <c:pt idx="12653">
                  <c:v>0.97877033400000002</c:v>
                </c:pt>
                <c:pt idx="12654">
                  <c:v>0.99335452199999996</c:v>
                </c:pt>
                <c:pt idx="12655">
                  <c:v>0.99326894899999996</c:v>
                </c:pt>
                <c:pt idx="12656">
                  <c:v>0.996828143</c:v>
                </c:pt>
                <c:pt idx="12657">
                  <c:v>0.99662257200000004</c:v>
                </c:pt>
                <c:pt idx="12658">
                  <c:v>0.98814329000000001</c:v>
                </c:pt>
                <c:pt idx="12659">
                  <c:v>0.99546279500000001</c:v>
                </c:pt>
                <c:pt idx="12660">
                  <c:v>0.977220957</c:v>
                </c:pt>
                <c:pt idx="12661">
                  <c:v>0.99338345900000002</c:v>
                </c:pt>
                <c:pt idx="12662">
                  <c:v>0.99381761999999996</c:v>
                </c:pt>
                <c:pt idx="12663">
                  <c:v>0.99755351699999995</c:v>
                </c:pt>
                <c:pt idx="12664">
                  <c:v>0.98878322399999996</c:v>
                </c:pt>
                <c:pt idx="12665">
                  <c:v>0.98672174700000004</c:v>
                </c:pt>
                <c:pt idx="12666">
                  <c:v>0.98966489199999996</c:v>
                </c:pt>
                <c:pt idx="12667">
                  <c:v>0.99064171099999998</c:v>
                </c:pt>
                <c:pt idx="12668">
                  <c:v>0.99642857100000004</c:v>
                </c:pt>
                <c:pt idx="12669">
                  <c:v>0.97568189299999997</c:v>
                </c:pt>
                <c:pt idx="12670">
                  <c:v>0.99707697299999998</c:v>
                </c:pt>
                <c:pt idx="12671">
                  <c:v>0.994374121</c:v>
                </c:pt>
                <c:pt idx="12672">
                  <c:v>0.98603433200000001</c:v>
                </c:pt>
                <c:pt idx="12673">
                  <c:v>0.98559077799999995</c:v>
                </c:pt>
                <c:pt idx="12674">
                  <c:v>0.98815743599999994</c:v>
                </c:pt>
                <c:pt idx="12675">
                  <c:v>0.994780793</c:v>
                </c:pt>
                <c:pt idx="12676">
                  <c:v>0.99639107599999999</c:v>
                </c:pt>
                <c:pt idx="12677">
                  <c:v>0.99586634500000004</c:v>
                </c:pt>
                <c:pt idx="12678">
                  <c:v>0.99373219400000001</c:v>
                </c:pt>
                <c:pt idx="12679">
                  <c:v>0.99260450200000006</c:v>
                </c:pt>
                <c:pt idx="12680">
                  <c:v>0.983122363</c:v>
                </c:pt>
                <c:pt idx="12681">
                  <c:v>0.99504775400000001</c:v>
                </c:pt>
                <c:pt idx="12682">
                  <c:v>0.99780058699999996</c:v>
                </c:pt>
                <c:pt idx="12683">
                  <c:v>0.98726809699999996</c:v>
                </c:pt>
                <c:pt idx="12684">
                  <c:v>0.99118118700000002</c:v>
                </c:pt>
                <c:pt idx="12685">
                  <c:v>0.99447106500000004</c:v>
                </c:pt>
                <c:pt idx="12686">
                  <c:v>0.99866354800000001</c:v>
                </c:pt>
                <c:pt idx="12687">
                  <c:v>0.99932249299999998</c:v>
                </c:pt>
                <c:pt idx="12688">
                  <c:v>0.99252669000000004</c:v>
                </c:pt>
                <c:pt idx="12689">
                  <c:v>0.97705145999999998</c:v>
                </c:pt>
                <c:pt idx="12690">
                  <c:v>0.970502431</c:v>
                </c:pt>
                <c:pt idx="12691">
                  <c:v>0.99458950800000001</c:v>
                </c:pt>
                <c:pt idx="12692">
                  <c:v>0.99248120299999998</c:v>
                </c:pt>
                <c:pt idx="12693">
                  <c:v>0.99531929100000005</c:v>
                </c:pt>
                <c:pt idx="12694">
                  <c:v>0.99271086399999997</c:v>
                </c:pt>
                <c:pt idx="12695">
                  <c:v>0.99239920699999995</c:v>
                </c:pt>
                <c:pt idx="12696">
                  <c:v>0.99514877099999999</c:v>
                </c:pt>
                <c:pt idx="12697">
                  <c:v>0.98097736999999996</c:v>
                </c:pt>
                <c:pt idx="12698">
                  <c:v>0.99630996299999997</c:v>
                </c:pt>
                <c:pt idx="12699">
                  <c:v>0.98960701500000003</c:v>
                </c:pt>
                <c:pt idx="12700">
                  <c:v>0.98231132099999996</c:v>
                </c:pt>
                <c:pt idx="12701">
                  <c:v>0.97953760300000003</c:v>
                </c:pt>
                <c:pt idx="12702">
                  <c:v>0.98890600900000003</c:v>
                </c:pt>
                <c:pt idx="12703">
                  <c:v>0.98924731200000005</c:v>
                </c:pt>
                <c:pt idx="12704">
                  <c:v>0.97701934000000001</c:v>
                </c:pt>
                <c:pt idx="12705">
                  <c:v>0.98832156400000004</c:v>
                </c:pt>
                <c:pt idx="12706">
                  <c:v>0.96424314700000002</c:v>
                </c:pt>
                <c:pt idx="12707">
                  <c:v>0.98910675400000003</c:v>
                </c:pt>
                <c:pt idx="12708">
                  <c:v>0.96800230600000003</c:v>
                </c:pt>
                <c:pt idx="12709">
                  <c:v>0.99599313099999998</c:v>
                </c:pt>
                <c:pt idx="12710">
                  <c:v>0.98546335600000001</c:v>
                </c:pt>
                <c:pt idx="12711">
                  <c:v>0.99232456099999999</c:v>
                </c:pt>
                <c:pt idx="12712">
                  <c:v>0.96599776999999998</c:v>
                </c:pt>
                <c:pt idx="12713">
                  <c:v>0.99049598999999999</c:v>
                </c:pt>
                <c:pt idx="12714">
                  <c:v>0.99328467200000004</c:v>
                </c:pt>
                <c:pt idx="12715">
                  <c:v>0.97932816499999997</c:v>
                </c:pt>
                <c:pt idx="12716">
                  <c:v>0.976614133</c:v>
                </c:pt>
                <c:pt idx="12717">
                  <c:v>0.98075865900000003</c:v>
                </c:pt>
                <c:pt idx="12718">
                  <c:v>0.99243306200000003</c:v>
                </c:pt>
                <c:pt idx="12719">
                  <c:v>0.99801362100000002</c:v>
                </c:pt>
                <c:pt idx="12720">
                  <c:v>0.99610027899999998</c:v>
                </c:pt>
                <c:pt idx="12721">
                  <c:v>0.98677780999999998</c:v>
                </c:pt>
                <c:pt idx="12722">
                  <c:v>0.98762035800000003</c:v>
                </c:pt>
                <c:pt idx="12723">
                  <c:v>0.98758217699999995</c:v>
                </c:pt>
                <c:pt idx="12724">
                  <c:v>0.99624168800000001</c:v>
                </c:pt>
                <c:pt idx="12725">
                  <c:v>0.99165673399999998</c:v>
                </c:pt>
                <c:pt idx="12726">
                  <c:v>0.98634514799999995</c:v>
                </c:pt>
                <c:pt idx="12727">
                  <c:v>0.98073108499999995</c:v>
                </c:pt>
                <c:pt idx="12728">
                  <c:v>0.98089343399999995</c:v>
                </c:pt>
                <c:pt idx="12729">
                  <c:v>0.98529057099999995</c:v>
                </c:pt>
                <c:pt idx="12730">
                  <c:v>0.98507882899999999</c:v>
                </c:pt>
                <c:pt idx="12731">
                  <c:v>0.98869384100000002</c:v>
                </c:pt>
                <c:pt idx="12732">
                  <c:v>0.98771929800000002</c:v>
                </c:pt>
                <c:pt idx="12733">
                  <c:v>0.97826700499999997</c:v>
                </c:pt>
                <c:pt idx="12734">
                  <c:v>0.98761290300000004</c:v>
                </c:pt>
                <c:pt idx="12735">
                  <c:v>0.98359550600000001</c:v>
                </c:pt>
                <c:pt idx="12736">
                  <c:v>0.99553571399999996</c:v>
                </c:pt>
                <c:pt idx="12737">
                  <c:v>0.99375186000000004</c:v>
                </c:pt>
                <c:pt idx="12738">
                  <c:v>0.98623432200000005</c:v>
                </c:pt>
                <c:pt idx="12739">
                  <c:v>0.99312123799999996</c:v>
                </c:pt>
                <c:pt idx="12740">
                  <c:v>0.98418555600000002</c:v>
                </c:pt>
                <c:pt idx="12741">
                  <c:v>0.98558758300000004</c:v>
                </c:pt>
                <c:pt idx="12742">
                  <c:v>0.99712551900000002</c:v>
                </c:pt>
                <c:pt idx="12743">
                  <c:v>0.98996235899999996</c:v>
                </c:pt>
                <c:pt idx="12744">
                  <c:v>0.98924070099999994</c:v>
                </c:pt>
                <c:pt idx="12745">
                  <c:v>0.97229750100000001</c:v>
                </c:pt>
                <c:pt idx="12746">
                  <c:v>0.968076398</c:v>
                </c:pt>
                <c:pt idx="12747">
                  <c:v>0.98725260000000004</c:v>
                </c:pt>
                <c:pt idx="12748">
                  <c:v>0.99115044200000002</c:v>
                </c:pt>
                <c:pt idx="12749">
                  <c:v>0.98813241699999999</c:v>
                </c:pt>
                <c:pt idx="12750">
                  <c:v>0.99503995599999995</c:v>
                </c:pt>
                <c:pt idx="12751">
                  <c:v>0.98840651199999996</c:v>
                </c:pt>
                <c:pt idx="12752">
                  <c:v>0.97643334500000001</c:v>
                </c:pt>
                <c:pt idx="12753">
                  <c:v>0.97443868700000003</c:v>
                </c:pt>
                <c:pt idx="12754">
                  <c:v>0.97645601000000004</c:v>
                </c:pt>
                <c:pt idx="12755">
                  <c:v>0.98251057799999997</c:v>
                </c:pt>
                <c:pt idx="12756">
                  <c:v>0.97916666699999999</c:v>
                </c:pt>
                <c:pt idx="12757">
                  <c:v>0.98424405000000004</c:v>
                </c:pt>
                <c:pt idx="12758">
                  <c:v>0.97919334199999997</c:v>
                </c:pt>
                <c:pt idx="12759">
                  <c:v>0.98185064</c:v>
                </c:pt>
                <c:pt idx="12760">
                  <c:v>0.98611111100000004</c:v>
                </c:pt>
                <c:pt idx="12761">
                  <c:v>0.98024459100000005</c:v>
                </c:pt>
                <c:pt idx="12762">
                  <c:v>0.98249849099999997</c:v>
                </c:pt>
                <c:pt idx="12763">
                  <c:v>0.977801841</c:v>
                </c:pt>
                <c:pt idx="12764">
                  <c:v>0.97632693699999995</c:v>
                </c:pt>
                <c:pt idx="12765">
                  <c:v>0.96274076399999997</c:v>
                </c:pt>
                <c:pt idx="12766">
                  <c:v>0.976061556</c:v>
                </c:pt>
                <c:pt idx="12767">
                  <c:v>0.98337950100000004</c:v>
                </c:pt>
                <c:pt idx="12768">
                  <c:v>0.97782383399999995</c:v>
                </c:pt>
                <c:pt idx="12769">
                  <c:v>0.97588235300000004</c:v>
                </c:pt>
                <c:pt idx="12770">
                  <c:v>0.98410630499999996</c:v>
                </c:pt>
                <c:pt idx="12771">
                  <c:v>0.98787740199999996</c:v>
                </c:pt>
                <c:pt idx="12772">
                  <c:v>0.97845744700000004</c:v>
                </c:pt>
                <c:pt idx="12773">
                  <c:v>0.98439267100000005</c:v>
                </c:pt>
                <c:pt idx="12774">
                  <c:v>0.98139342600000001</c:v>
                </c:pt>
                <c:pt idx="12775">
                  <c:v>0.97752808999999996</c:v>
                </c:pt>
                <c:pt idx="12776">
                  <c:v>0.99132369300000001</c:v>
                </c:pt>
                <c:pt idx="12777">
                  <c:v>0.974089227</c:v>
                </c:pt>
                <c:pt idx="12778">
                  <c:v>0.98241961600000005</c:v>
                </c:pt>
                <c:pt idx="12779">
                  <c:v>0.98176497100000004</c:v>
                </c:pt>
                <c:pt idx="12780">
                  <c:v>0.98196659100000006</c:v>
                </c:pt>
                <c:pt idx="12781">
                  <c:v>0.98236462999999996</c:v>
                </c:pt>
                <c:pt idx="12782">
                  <c:v>0.96631899200000004</c:v>
                </c:pt>
                <c:pt idx="12783">
                  <c:v>0.96740423499999995</c:v>
                </c:pt>
                <c:pt idx="12784">
                  <c:v>0.98587855599999996</c:v>
                </c:pt>
                <c:pt idx="12785">
                  <c:v>0.96935808499999998</c:v>
                </c:pt>
                <c:pt idx="12786">
                  <c:v>0.986266431</c:v>
                </c:pt>
                <c:pt idx="12787">
                  <c:v>0.94857272299999995</c:v>
                </c:pt>
                <c:pt idx="12788">
                  <c:v>0.98228941700000005</c:v>
                </c:pt>
                <c:pt idx="12789">
                  <c:v>0.98058252400000001</c:v>
                </c:pt>
                <c:pt idx="12790">
                  <c:v>0.99395952899999995</c:v>
                </c:pt>
                <c:pt idx="12791">
                  <c:v>0.992040751</c:v>
                </c:pt>
                <c:pt idx="12792">
                  <c:v>0.99169159200000001</c:v>
                </c:pt>
                <c:pt idx="12793">
                  <c:v>0.98576051799999997</c:v>
                </c:pt>
                <c:pt idx="12794">
                  <c:v>0.99224555699999994</c:v>
                </c:pt>
                <c:pt idx="12795">
                  <c:v>0.98715478499999998</c:v>
                </c:pt>
                <c:pt idx="12796">
                  <c:v>0.99224565799999997</c:v>
                </c:pt>
                <c:pt idx="12797">
                  <c:v>0.98602918299999998</c:v>
                </c:pt>
                <c:pt idx="12798">
                  <c:v>0.99444272899999997</c:v>
                </c:pt>
                <c:pt idx="12799">
                  <c:v>0.98887552599999995</c:v>
                </c:pt>
                <c:pt idx="12800">
                  <c:v>0.98288802200000003</c:v>
                </c:pt>
                <c:pt idx="12801">
                  <c:v>0.98563892099999995</c:v>
                </c:pt>
                <c:pt idx="12802">
                  <c:v>0.98209718700000004</c:v>
                </c:pt>
                <c:pt idx="12803">
                  <c:v>0.98254799299999995</c:v>
                </c:pt>
                <c:pt idx="12804">
                  <c:v>0.98135504200000001</c:v>
                </c:pt>
                <c:pt idx="12805">
                  <c:v>0.99286469300000002</c:v>
                </c:pt>
                <c:pt idx="12806">
                  <c:v>0.975661942</c:v>
                </c:pt>
                <c:pt idx="12807">
                  <c:v>0.98658906899999999</c:v>
                </c:pt>
                <c:pt idx="12808">
                  <c:v>0.98187936799999997</c:v>
                </c:pt>
                <c:pt idx="12809">
                  <c:v>0.98703279899999996</c:v>
                </c:pt>
                <c:pt idx="12810">
                  <c:v>0.98890010100000003</c:v>
                </c:pt>
                <c:pt idx="12811">
                  <c:v>0.98889462800000005</c:v>
                </c:pt>
                <c:pt idx="12812">
                  <c:v>0.98408141999999998</c:v>
                </c:pt>
                <c:pt idx="12813">
                  <c:v>0.98020056600000005</c:v>
                </c:pt>
                <c:pt idx="12814">
                  <c:v>0.97123431000000005</c:v>
                </c:pt>
                <c:pt idx="12815">
                  <c:v>0.98596491200000003</c:v>
                </c:pt>
                <c:pt idx="12816">
                  <c:v>0.93863393799999995</c:v>
                </c:pt>
                <c:pt idx="12817">
                  <c:v>0.99087248299999997</c:v>
                </c:pt>
                <c:pt idx="12818">
                  <c:v>0.97856769499999996</c:v>
                </c:pt>
                <c:pt idx="12819">
                  <c:v>0.99005250099999997</c:v>
                </c:pt>
                <c:pt idx="12820">
                  <c:v>0.98644698399999997</c:v>
                </c:pt>
                <c:pt idx="12821">
                  <c:v>0.97624641099999998</c:v>
                </c:pt>
                <c:pt idx="12822">
                  <c:v>0.98663816100000001</c:v>
                </c:pt>
                <c:pt idx="12823">
                  <c:v>0.989526185</c:v>
                </c:pt>
                <c:pt idx="12824">
                  <c:v>0.97705183600000001</c:v>
                </c:pt>
                <c:pt idx="12825">
                  <c:v>0.97882231399999997</c:v>
                </c:pt>
                <c:pt idx="12826">
                  <c:v>0.97906435800000002</c:v>
                </c:pt>
                <c:pt idx="12827">
                  <c:v>0.98383185100000003</c:v>
                </c:pt>
                <c:pt idx="12828">
                  <c:v>0.98303341899999996</c:v>
                </c:pt>
                <c:pt idx="12829">
                  <c:v>0.98133116899999995</c:v>
                </c:pt>
                <c:pt idx="12830">
                  <c:v>0.973275157</c:v>
                </c:pt>
                <c:pt idx="12831">
                  <c:v>0.96120326099999998</c:v>
                </c:pt>
                <c:pt idx="12832">
                  <c:v>0.97639786500000003</c:v>
                </c:pt>
                <c:pt idx="12833">
                  <c:v>0.972531955</c:v>
                </c:pt>
                <c:pt idx="12834">
                  <c:v>0.98378378399999999</c:v>
                </c:pt>
                <c:pt idx="12835">
                  <c:v>0.989764003</c:v>
                </c:pt>
                <c:pt idx="12836">
                  <c:v>0.97836801799999995</c:v>
                </c:pt>
                <c:pt idx="12837">
                  <c:v>0.97841726600000001</c:v>
                </c:pt>
                <c:pt idx="12838">
                  <c:v>0.98663633799999995</c:v>
                </c:pt>
                <c:pt idx="12839">
                  <c:v>0.98725212500000004</c:v>
                </c:pt>
                <c:pt idx="12840">
                  <c:v>0.98968792400000005</c:v>
                </c:pt>
                <c:pt idx="12841">
                  <c:v>0.98478204800000002</c:v>
                </c:pt>
                <c:pt idx="12842">
                  <c:v>0.961002786</c:v>
                </c:pt>
                <c:pt idx="12843">
                  <c:v>0.97739785599999995</c:v>
                </c:pt>
                <c:pt idx="12844">
                  <c:v>0.97330367100000004</c:v>
                </c:pt>
                <c:pt idx="12845">
                  <c:v>0.96838507500000004</c:v>
                </c:pt>
                <c:pt idx="12846">
                  <c:v>0.97896803099999996</c:v>
                </c:pt>
                <c:pt idx="12847">
                  <c:v>0.96435029699999997</c:v>
                </c:pt>
                <c:pt idx="12848">
                  <c:v>0.98748609600000004</c:v>
                </c:pt>
                <c:pt idx="12849">
                  <c:v>0.98406827900000005</c:v>
                </c:pt>
                <c:pt idx="12850">
                  <c:v>0.97849176800000004</c:v>
                </c:pt>
                <c:pt idx="12851">
                  <c:v>0.95574197299999997</c:v>
                </c:pt>
                <c:pt idx="12852">
                  <c:v>0.98281417800000004</c:v>
                </c:pt>
                <c:pt idx="12853">
                  <c:v>0.95836449800000001</c:v>
                </c:pt>
                <c:pt idx="12854">
                  <c:v>0.97923681299999998</c:v>
                </c:pt>
                <c:pt idx="12855">
                  <c:v>0.98302726799999995</c:v>
                </c:pt>
                <c:pt idx="12856">
                  <c:v>0.98231511299999996</c:v>
                </c:pt>
                <c:pt idx="12857">
                  <c:v>0.99345253099999997</c:v>
                </c:pt>
                <c:pt idx="12858">
                  <c:v>0.93240665</c:v>
                </c:pt>
                <c:pt idx="12859">
                  <c:v>0.96583405099999997</c:v>
                </c:pt>
                <c:pt idx="12860">
                  <c:v>0.96390483999999998</c:v>
                </c:pt>
                <c:pt idx="12861">
                  <c:v>0.96061722699999996</c:v>
                </c:pt>
                <c:pt idx="12862">
                  <c:v>0.94335825200000001</c:v>
                </c:pt>
                <c:pt idx="12863">
                  <c:v>0.98370893299999995</c:v>
                </c:pt>
                <c:pt idx="12864">
                  <c:v>0.98132295700000005</c:v>
                </c:pt>
                <c:pt idx="12865">
                  <c:v>0.99395936299999998</c:v>
                </c:pt>
                <c:pt idx="12866">
                  <c:v>0.97474892400000002</c:v>
                </c:pt>
                <c:pt idx="12867">
                  <c:v>0.97782994300000003</c:v>
                </c:pt>
                <c:pt idx="12868">
                  <c:v>0.99152542399999999</c:v>
                </c:pt>
                <c:pt idx="12869">
                  <c:v>0.98518175500000005</c:v>
                </c:pt>
                <c:pt idx="12870">
                  <c:v>0.97076878099999997</c:v>
                </c:pt>
                <c:pt idx="12871">
                  <c:v>0.98405717400000003</c:v>
                </c:pt>
                <c:pt idx="12872">
                  <c:v>0.94515083499999997</c:v>
                </c:pt>
                <c:pt idx="12873">
                  <c:v>0.99402011400000001</c:v>
                </c:pt>
                <c:pt idx="12874">
                  <c:v>0.99180999199999997</c:v>
                </c:pt>
                <c:pt idx="12875">
                  <c:v>0.99469355299999995</c:v>
                </c:pt>
                <c:pt idx="12876">
                  <c:v>0.98570672299999995</c:v>
                </c:pt>
                <c:pt idx="12877">
                  <c:v>0.98271465000000002</c:v>
                </c:pt>
                <c:pt idx="12878">
                  <c:v>0.94689525399999996</c:v>
                </c:pt>
                <c:pt idx="12879">
                  <c:v>0.96553640900000004</c:v>
                </c:pt>
                <c:pt idx="12880">
                  <c:v>0.99285125100000005</c:v>
                </c:pt>
                <c:pt idx="12881">
                  <c:v>0.96998799499999999</c:v>
                </c:pt>
                <c:pt idx="12882">
                  <c:v>0.99015855699999999</c:v>
                </c:pt>
                <c:pt idx="12883">
                  <c:v>0.99736425900000003</c:v>
                </c:pt>
                <c:pt idx="12884">
                  <c:v>0.94520150800000002</c:v>
                </c:pt>
                <c:pt idx="12885">
                  <c:v>0.98191733599999997</c:v>
                </c:pt>
                <c:pt idx="12886">
                  <c:v>0.98729906700000003</c:v>
                </c:pt>
                <c:pt idx="12887">
                  <c:v>0.97230154199999996</c:v>
                </c:pt>
                <c:pt idx="12888">
                  <c:v>0.98354028299999996</c:v>
                </c:pt>
                <c:pt idx="12889">
                  <c:v>0.98878013799999998</c:v>
                </c:pt>
                <c:pt idx="12890">
                  <c:v>0.99751037300000001</c:v>
                </c:pt>
                <c:pt idx="12891">
                  <c:v>0.98918769100000004</c:v>
                </c:pt>
                <c:pt idx="12892">
                  <c:v>0.89271047199999998</c:v>
                </c:pt>
                <c:pt idx="12893">
                  <c:v>0.97687353600000004</c:v>
                </c:pt>
                <c:pt idx="12894">
                  <c:v>0.99624161099999997</c:v>
                </c:pt>
                <c:pt idx="12895">
                  <c:v>0.98937360200000002</c:v>
                </c:pt>
                <c:pt idx="12896">
                  <c:v>0.97003745299999999</c:v>
                </c:pt>
                <c:pt idx="12897">
                  <c:v>0.98509142100000002</c:v>
                </c:pt>
                <c:pt idx="12898">
                  <c:v>0.97405189599999997</c:v>
                </c:pt>
                <c:pt idx="12899">
                  <c:v>0.98038793099999999</c:v>
                </c:pt>
                <c:pt idx="12900">
                  <c:v>0.99809004099999998</c:v>
                </c:pt>
                <c:pt idx="12901">
                  <c:v>0.99586662999999997</c:v>
                </c:pt>
                <c:pt idx="12902">
                  <c:v>0.95131644299999996</c:v>
                </c:pt>
                <c:pt idx="12903">
                  <c:v>0.99505222599999998</c:v>
                </c:pt>
                <c:pt idx="12904">
                  <c:v>0.96546097399999997</c:v>
                </c:pt>
                <c:pt idx="12905">
                  <c:v>0.99408284000000002</c:v>
                </c:pt>
                <c:pt idx="12906">
                  <c:v>0.98034259999999995</c:v>
                </c:pt>
                <c:pt idx="12907">
                  <c:v>0.98003742999999999</c:v>
                </c:pt>
                <c:pt idx="12908">
                  <c:v>0.996523135</c:v>
                </c:pt>
                <c:pt idx="12909">
                  <c:v>0.99225580800000002</c:v>
                </c:pt>
                <c:pt idx="12910">
                  <c:v>0.98396303299999999</c:v>
                </c:pt>
                <c:pt idx="12911">
                  <c:v>0.96784109699999998</c:v>
                </c:pt>
                <c:pt idx="12912">
                  <c:v>0.99345378399999995</c:v>
                </c:pt>
                <c:pt idx="12913">
                  <c:v>0.93756756799999996</c:v>
                </c:pt>
                <c:pt idx="12914">
                  <c:v>0.98799679900000004</c:v>
                </c:pt>
                <c:pt idx="12915">
                  <c:v>0.95253505900000002</c:v>
                </c:pt>
                <c:pt idx="12916">
                  <c:v>0.99328338900000002</c:v>
                </c:pt>
                <c:pt idx="12917">
                  <c:v>0.96577017099999996</c:v>
                </c:pt>
                <c:pt idx="12918">
                  <c:v>0.99343142399999995</c:v>
                </c:pt>
                <c:pt idx="12919">
                  <c:v>0.98317756999999995</c:v>
                </c:pt>
                <c:pt idx="12920">
                  <c:v>0.98848684200000003</c:v>
                </c:pt>
                <c:pt idx="12921">
                  <c:v>0.92652482300000005</c:v>
                </c:pt>
                <c:pt idx="12922">
                  <c:v>0.97812500000000002</c:v>
                </c:pt>
                <c:pt idx="12923">
                  <c:v>0.94639403200000005</c:v>
                </c:pt>
                <c:pt idx="12924">
                  <c:v>0.99169346199999997</c:v>
                </c:pt>
                <c:pt idx="12925">
                  <c:v>0.99315762799999996</c:v>
                </c:pt>
                <c:pt idx="12926">
                  <c:v>0.98167175799999995</c:v>
                </c:pt>
                <c:pt idx="12927">
                  <c:v>0.980602945</c:v>
                </c:pt>
                <c:pt idx="12928">
                  <c:v>0.99469636699999997</c:v>
                </c:pt>
                <c:pt idx="12929">
                  <c:v>0.96908850700000004</c:v>
                </c:pt>
                <c:pt idx="12930">
                  <c:v>0.99015033699999999</c:v>
                </c:pt>
                <c:pt idx="12931">
                  <c:v>0.977366823</c:v>
                </c:pt>
                <c:pt idx="12932">
                  <c:v>0.99044332400000001</c:v>
                </c:pt>
                <c:pt idx="12933">
                  <c:v>0.98454157799999997</c:v>
                </c:pt>
                <c:pt idx="12934">
                  <c:v>0.99106459000000002</c:v>
                </c:pt>
                <c:pt idx="12935">
                  <c:v>0.96165352199999998</c:v>
                </c:pt>
                <c:pt idx="12936">
                  <c:v>0.99600563900000005</c:v>
                </c:pt>
                <c:pt idx="12937">
                  <c:v>0.97510040200000003</c:v>
                </c:pt>
                <c:pt idx="12938">
                  <c:v>0.98147658100000001</c:v>
                </c:pt>
                <c:pt idx="12939">
                  <c:v>0.96683046699999997</c:v>
                </c:pt>
                <c:pt idx="12940">
                  <c:v>0.98530569400000001</c:v>
                </c:pt>
                <c:pt idx="12941">
                  <c:v>0.98750325400000005</c:v>
                </c:pt>
                <c:pt idx="12942">
                  <c:v>0.97479864900000002</c:v>
                </c:pt>
                <c:pt idx="12943">
                  <c:v>0.94187582599999997</c:v>
                </c:pt>
                <c:pt idx="12944">
                  <c:v>0.99171989599999999</c:v>
                </c:pt>
                <c:pt idx="12945">
                  <c:v>0.98936170199999995</c:v>
                </c:pt>
                <c:pt idx="12946">
                  <c:v>0.98487614099999998</c:v>
                </c:pt>
                <c:pt idx="12947">
                  <c:v>0.98740488100000001</c:v>
                </c:pt>
                <c:pt idx="12948">
                  <c:v>0.96785192399999997</c:v>
                </c:pt>
                <c:pt idx="12949">
                  <c:v>0.96984383399999996</c:v>
                </c:pt>
                <c:pt idx="12950">
                  <c:v>0.98696218999999996</c:v>
                </c:pt>
                <c:pt idx="12951">
                  <c:v>0.97931358700000004</c:v>
                </c:pt>
                <c:pt idx="12952">
                  <c:v>0.97507370699999996</c:v>
                </c:pt>
                <c:pt idx="12953">
                  <c:v>0.99871931700000005</c:v>
                </c:pt>
                <c:pt idx="12954">
                  <c:v>0.98222461599999999</c:v>
                </c:pt>
                <c:pt idx="12955">
                  <c:v>0.98547485999999995</c:v>
                </c:pt>
                <c:pt idx="12956">
                  <c:v>0.97526934399999998</c:v>
                </c:pt>
                <c:pt idx="12957">
                  <c:v>0.97420212799999995</c:v>
                </c:pt>
                <c:pt idx="12958">
                  <c:v>0.96884394600000001</c:v>
                </c:pt>
                <c:pt idx="12959">
                  <c:v>0.98271918700000005</c:v>
                </c:pt>
                <c:pt idx="12960">
                  <c:v>0.98164014700000002</c:v>
                </c:pt>
                <c:pt idx="12961">
                  <c:v>0.97678518999999997</c:v>
                </c:pt>
                <c:pt idx="12962">
                  <c:v>0.99228500100000006</c:v>
                </c:pt>
                <c:pt idx="12963">
                  <c:v>0.98610018399999999</c:v>
                </c:pt>
                <c:pt idx="12964">
                  <c:v>0.96434494199999998</c:v>
                </c:pt>
                <c:pt idx="12965">
                  <c:v>0.98546587100000005</c:v>
                </c:pt>
                <c:pt idx="12966">
                  <c:v>0.97996137100000003</c:v>
                </c:pt>
                <c:pt idx="12967">
                  <c:v>0.98404255299999999</c:v>
                </c:pt>
                <c:pt idx="12968">
                  <c:v>0.96203512400000002</c:v>
                </c:pt>
                <c:pt idx="12969">
                  <c:v>0.98646034800000004</c:v>
                </c:pt>
                <c:pt idx="12970">
                  <c:v>0.98618846100000002</c:v>
                </c:pt>
                <c:pt idx="12971">
                  <c:v>0.98119205300000001</c:v>
                </c:pt>
                <c:pt idx="12972">
                  <c:v>0.99980480199999999</c:v>
                </c:pt>
                <c:pt idx="12973">
                  <c:v>0.97690595400000002</c:v>
                </c:pt>
                <c:pt idx="12974">
                  <c:v>0.97790055200000003</c:v>
                </c:pt>
                <c:pt idx="12975">
                  <c:v>0.98280329799999999</c:v>
                </c:pt>
                <c:pt idx="12976">
                  <c:v>0.97281117500000003</c:v>
                </c:pt>
                <c:pt idx="12977">
                  <c:v>0.97710873399999998</c:v>
                </c:pt>
                <c:pt idx="12978">
                  <c:v>0.98638794399999996</c:v>
                </c:pt>
                <c:pt idx="12979">
                  <c:v>0.986089298</c:v>
                </c:pt>
                <c:pt idx="12980">
                  <c:v>0.96215930100000002</c:v>
                </c:pt>
                <c:pt idx="12981">
                  <c:v>0.96008241100000002</c:v>
                </c:pt>
                <c:pt idx="12982">
                  <c:v>0.99860335200000006</c:v>
                </c:pt>
                <c:pt idx="12983">
                  <c:v>0.96809913000000003</c:v>
                </c:pt>
                <c:pt idx="12984">
                  <c:v>0.98128078799999996</c:v>
                </c:pt>
                <c:pt idx="12985">
                  <c:v>0.98611449500000004</c:v>
                </c:pt>
                <c:pt idx="12986">
                  <c:v>0.98954218000000005</c:v>
                </c:pt>
                <c:pt idx="12987">
                  <c:v>0.95771670200000003</c:v>
                </c:pt>
                <c:pt idx="12988">
                  <c:v>0.982492276</c:v>
                </c:pt>
                <c:pt idx="12989">
                  <c:v>0.99267968100000004</c:v>
                </c:pt>
                <c:pt idx="12990">
                  <c:v>0.97124518599999998</c:v>
                </c:pt>
                <c:pt idx="12991">
                  <c:v>0.99429270300000006</c:v>
                </c:pt>
                <c:pt idx="12992">
                  <c:v>0.98485196200000003</c:v>
                </c:pt>
                <c:pt idx="12993">
                  <c:v>0.98505995700000004</c:v>
                </c:pt>
                <c:pt idx="12994">
                  <c:v>0.98926782700000004</c:v>
                </c:pt>
                <c:pt idx="12995">
                  <c:v>0.98103574000000004</c:v>
                </c:pt>
                <c:pt idx="12996">
                  <c:v>0.97808535200000002</c:v>
                </c:pt>
                <c:pt idx="12997">
                  <c:v>0.959570751</c:v>
                </c:pt>
                <c:pt idx="12998">
                  <c:v>0.98247636599999999</c:v>
                </c:pt>
                <c:pt idx="12999">
                  <c:v>0.96924231100000002</c:v>
                </c:pt>
                <c:pt idx="13000">
                  <c:v>0.99525145699999995</c:v>
                </c:pt>
                <c:pt idx="13001">
                  <c:v>0.97382716000000002</c:v>
                </c:pt>
                <c:pt idx="13002">
                  <c:v>0.996841066</c:v>
                </c:pt>
                <c:pt idx="13003">
                  <c:v>0.98161434999999997</c:v>
                </c:pt>
                <c:pt idx="13004">
                  <c:v>0.98316093299999996</c:v>
                </c:pt>
                <c:pt idx="13005">
                  <c:v>0.95301327899999999</c:v>
                </c:pt>
                <c:pt idx="13006">
                  <c:v>0.97219413499999996</c:v>
                </c:pt>
                <c:pt idx="13007">
                  <c:v>0.98077429500000002</c:v>
                </c:pt>
                <c:pt idx="13008">
                  <c:v>0.97751229799999995</c:v>
                </c:pt>
                <c:pt idx="13009">
                  <c:v>0.98770382300000004</c:v>
                </c:pt>
                <c:pt idx="13010">
                  <c:v>0.99009901</c:v>
                </c:pt>
                <c:pt idx="13011">
                  <c:v>0.96615138599999995</c:v>
                </c:pt>
                <c:pt idx="13012">
                  <c:v>0.99747300699999997</c:v>
                </c:pt>
                <c:pt idx="13013">
                  <c:v>0.984110971</c:v>
                </c:pt>
                <c:pt idx="13014">
                  <c:v>0.98447368400000002</c:v>
                </c:pt>
                <c:pt idx="13015">
                  <c:v>0.95990044200000002</c:v>
                </c:pt>
                <c:pt idx="13016">
                  <c:v>0.99207643899999998</c:v>
                </c:pt>
                <c:pt idx="13017">
                  <c:v>0.97355639500000002</c:v>
                </c:pt>
                <c:pt idx="13018">
                  <c:v>0.98079290799999996</c:v>
                </c:pt>
                <c:pt idx="13019">
                  <c:v>0.91462471000000001</c:v>
                </c:pt>
                <c:pt idx="13020">
                  <c:v>0.97536271600000002</c:v>
                </c:pt>
                <c:pt idx="13021">
                  <c:v>0.99581978599999998</c:v>
                </c:pt>
                <c:pt idx="13022">
                  <c:v>0.970537757</c:v>
                </c:pt>
                <c:pt idx="13023">
                  <c:v>0.97878625100000005</c:v>
                </c:pt>
                <c:pt idx="13024">
                  <c:v>0.992010956</c:v>
                </c:pt>
                <c:pt idx="13025">
                  <c:v>0.97407912699999999</c:v>
                </c:pt>
                <c:pt idx="13026">
                  <c:v>0.98509845699999998</c:v>
                </c:pt>
                <c:pt idx="13027">
                  <c:v>0.97044946600000004</c:v>
                </c:pt>
                <c:pt idx="13028">
                  <c:v>0.97072896099999995</c:v>
                </c:pt>
                <c:pt idx="13029">
                  <c:v>0.98135852899999998</c:v>
                </c:pt>
                <c:pt idx="13030">
                  <c:v>0.97985450500000004</c:v>
                </c:pt>
                <c:pt idx="13031">
                  <c:v>0.98752425799999999</c:v>
                </c:pt>
                <c:pt idx="13032">
                  <c:v>0.99105145400000005</c:v>
                </c:pt>
                <c:pt idx="13033">
                  <c:v>0.97988338200000002</c:v>
                </c:pt>
                <c:pt idx="13034">
                  <c:v>0.98324667799999999</c:v>
                </c:pt>
                <c:pt idx="13035">
                  <c:v>0.96358543399999996</c:v>
                </c:pt>
                <c:pt idx="13036">
                  <c:v>0.96929689900000005</c:v>
                </c:pt>
                <c:pt idx="13037">
                  <c:v>0.99417314099999998</c:v>
                </c:pt>
                <c:pt idx="13038">
                  <c:v>0.93705864299999997</c:v>
                </c:pt>
                <c:pt idx="13039">
                  <c:v>0.97737556599999997</c:v>
                </c:pt>
                <c:pt idx="13040">
                  <c:v>0.96663427300000004</c:v>
                </c:pt>
                <c:pt idx="13041">
                  <c:v>0.99599466000000003</c:v>
                </c:pt>
                <c:pt idx="13042">
                  <c:v>0.98383005700000004</c:v>
                </c:pt>
                <c:pt idx="13043">
                  <c:v>0.97638326600000003</c:v>
                </c:pt>
                <c:pt idx="13044">
                  <c:v>0.99760319600000003</c:v>
                </c:pt>
                <c:pt idx="13045">
                  <c:v>0.96391903800000001</c:v>
                </c:pt>
                <c:pt idx="13046">
                  <c:v>0.989314896</c:v>
                </c:pt>
                <c:pt idx="13047">
                  <c:v>0.85939103699999997</c:v>
                </c:pt>
                <c:pt idx="13048">
                  <c:v>0.96747710799999997</c:v>
                </c:pt>
                <c:pt idx="13049">
                  <c:v>0.99740932599999998</c:v>
                </c:pt>
                <c:pt idx="13050">
                  <c:v>0.97884297499999995</c:v>
                </c:pt>
                <c:pt idx="13051">
                  <c:v>0.96830748499999997</c:v>
                </c:pt>
                <c:pt idx="13052">
                  <c:v>0.98700915300000003</c:v>
                </c:pt>
                <c:pt idx="13053">
                  <c:v>0.99622844799999999</c:v>
                </c:pt>
                <c:pt idx="13054">
                  <c:v>0.99053329099999998</c:v>
                </c:pt>
                <c:pt idx="13055">
                  <c:v>0.94832306600000005</c:v>
                </c:pt>
                <c:pt idx="13056">
                  <c:v>0.966499687</c:v>
                </c:pt>
                <c:pt idx="13057">
                  <c:v>0.99484683699999998</c:v>
                </c:pt>
                <c:pt idx="13058">
                  <c:v>0.96249573799999999</c:v>
                </c:pt>
                <c:pt idx="13059">
                  <c:v>0.98369210699999998</c:v>
                </c:pt>
                <c:pt idx="13060">
                  <c:v>0.99672489099999995</c:v>
                </c:pt>
                <c:pt idx="13061">
                  <c:v>0.97647437999999998</c:v>
                </c:pt>
                <c:pt idx="13062">
                  <c:v>0.97823458299999999</c:v>
                </c:pt>
                <c:pt idx="13063">
                  <c:v>0.96865817799999998</c:v>
                </c:pt>
                <c:pt idx="13064">
                  <c:v>0.99903776799999999</c:v>
                </c:pt>
                <c:pt idx="13065">
                  <c:v>0.99451342799999998</c:v>
                </c:pt>
                <c:pt idx="13066">
                  <c:v>0.964819117</c:v>
                </c:pt>
                <c:pt idx="13067">
                  <c:v>0.96070596100000005</c:v>
                </c:pt>
                <c:pt idx="13068">
                  <c:v>0.99647696500000005</c:v>
                </c:pt>
                <c:pt idx="13069">
                  <c:v>0.99106673700000003</c:v>
                </c:pt>
                <c:pt idx="13070">
                  <c:v>0.978018477</c:v>
                </c:pt>
                <c:pt idx="13071">
                  <c:v>0.96468699800000002</c:v>
                </c:pt>
                <c:pt idx="13072">
                  <c:v>0.99727992099999996</c:v>
                </c:pt>
                <c:pt idx="13073">
                  <c:v>0.99394463700000002</c:v>
                </c:pt>
                <c:pt idx="13074">
                  <c:v>0.95351043599999996</c:v>
                </c:pt>
                <c:pt idx="13075">
                  <c:v>0.91652224100000002</c:v>
                </c:pt>
                <c:pt idx="13076">
                  <c:v>0.97146776400000001</c:v>
                </c:pt>
                <c:pt idx="13077">
                  <c:v>0.98381779999999996</c:v>
                </c:pt>
                <c:pt idx="13078">
                  <c:v>0.97653154499999995</c:v>
                </c:pt>
                <c:pt idx="13079">
                  <c:v>0.99897251499999995</c:v>
                </c:pt>
                <c:pt idx="13080">
                  <c:v>0.97784615399999997</c:v>
                </c:pt>
                <c:pt idx="13081">
                  <c:v>0.96724890799999996</c:v>
                </c:pt>
                <c:pt idx="13082">
                  <c:v>0.98449612399999997</c:v>
                </c:pt>
                <c:pt idx="13083">
                  <c:v>0.99671468299999999</c:v>
                </c:pt>
                <c:pt idx="13084">
                  <c:v>0.98321342899999997</c:v>
                </c:pt>
                <c:pt idx="13085">
                  <c:v>0.93616342200000002</c:v>
                </c:pt>
                <c:pt idx="13086">
                  <c:v>0.99591725600000003</c:v>
                </c:pt>
                <c:pt idx="13087">
                  <c:v>0.95887030399999995</c:v>
                </c:pt>
                <c:pt idx="13088">
                  <c:v>0.96870205600000003</c:v>
                </c:pt>
                <c:pt idx="13089">
                  <c:v>0.815240399</c:v>
                </c:pt>
                <c:pt idx="13090">
                  <c:v>0.98969889099999997</c:v>
                </c:pt>
                <c:pt idx="13091">
                  <c:v>0.96754020299999999</c:v>
                </c:pt>
                <c:pt idx="13092">
                  <c:v>0.963077878</c:v>
                </c:pt>
                <c:pt idx="13093">
                  <c:v>0.98769230799999996</c:v>
                </c:pt>
                <c:pt idx="13094">
                  <c:v>0.99381647299999998</c:v>
                </c:pt>
                <c:pt idx="13095">
                  <c:v>0.97362869200000002</c:v>
                </c:pt>
                <c:pt idx="13096">
                  <c:v>0.97414772699999996</c:v>
                </c:pt>
                <c:pt idx="13097">
                  <c:v>0.92291478500000002</c:v>
                </c:pt>
                <c:pt idx="13098">
                  <c:v>0.98726611200000003</c:v>
                </c:pt>
                <c:pt idx="13099">
                  <c:v>0.95260274</c:v>
                </c:pt>
                <c:pt idx="13100">
                  <c:v>0.96180244699999995</c:v>
                </c:pt>
                <c:pt idx="13101">
                  <c:v>0.98265734299999996</c:v>
                </c:pt>
                <c:pt idx="13102">
                  <c:v>0.99853872399999999</c:v>
                </c:pt>
                <c:pt idx="13103">
                  <c:v>0.98340365699999999</c:v>
                </c:pt>
                <c:pt idx="13104">
                  <c:v>0.95465184300000006</c:v>
                </c:pt>
                <c:pt idx="13105">
                  <c:v>0.99286280699999996</c:v>
                </c:pt>
                <c:pt idx="13106">
                  <c:v>0.974061065</c:v>
                </c:pt>
                <c:pt idx="13107">
                  <c:v>0.97394789599999998</c:v>
                </c:pt>
                <c:pt idx="13108">
                  <c:v>0.92120343800000004</c:v>
                </c:pt>
                <c:pt idx="13109">
                  <c:v>0.96232123199999997</c:v>
                </c:pt>
                <c:pt idx="13110">
                  <c:v>0.99450960799999999</c:v>
                </c:pt>
                <c:pt idx="13111">
                  <c:v>0.94260089700000005</c:v>
                </c:pt>
                <c:pt idx="13112">
                  <c:v>0.94523575599999998</c:v>
                </c:pt>
                <c:pt idx="13113">
                  <c:v>0.98830886399999995</c:v>
                </c:pt>
                <c:pt idx="13114">
                  <c:v>0.975258293</c:v>
                </c:pt>
                <c:pt idx="13115">
                  <c:v>0.98535156300000004</c:v>
                </c:pt>
                <c:pt idx="13116">
                  <c:v>0.93131313100000002</c:v>
                </c:pt>
                <c:pt idx="13117">
                  <c:v>0.98242343499999996</c:v>
                </c:pt>
                <c:pt idx="13118">
                  <c:v>0.99467140300000001</c:v>
                </c:pt>
                <c:pt idx="13119">
                  <c:v>0.95269685599999998</c:v>
                </c:pt>
                <c:pt idx="13120">
                  <c:v>0.98224043699999997</c:v>
                </c:pt>
                <c:pt idx="13121">
                  <c:v>0.97126436800000004</c:v>
                </c:pt>
                <c:pt idx="13122">
                  <c:v>0.99395008799999995</c:v>
                </c:pt>
                <c:pt idx="13123">
                  <c:v>0.96610660500000001</c:v>
                </c:pt>
                <c:pt idx="13124">
                  <c:v>0.97975397200000003</c:v>
                </c:pt>
                <c:pt idx="13125">
                  <c:v>0.99615476999999997</c:v>
                </c:pt>
                <c:pt idx="13126">
                  <c:v>0.958715596</c:v>
                </c:pt>
                <c:pt idx="13127">
                  <c:v>0.98960831299999996</c:v>
                </c:pt>
                <c:pt idx="13128">
                  <c:v>0.97648824400000001</c:v>
                </c:pt>
                <c:pt idx="13129">
                  <c:v>0.99318128400000005</c:v>
                </c:pt>
                <c:pt idx="13130">
                  <c:v>0.95217508799999995</c:v>
                </c:pt>
                <c:pt idx="13131">
                  <c:v>0.92236359700000004</c:v>
                </c:pt>
                <c:pt idx="13132">
                  <c:v>0.99560388700000002</c:v>
                </c:pt>
                <c:pt idx="13133">
                  <c:v>0.97498104600000002</c:v>
                </c:pt>
                <c:pt idx="13134">
                  <c:v>0.96277573500000002</c:v>
                </c:pt>
                <c:pt idx="13135">
                  <c:v>0.96757030700000002</c:v>
                </c:pt>
                <c:pt idx="13136">
                  <c:v>0.98980516500000004</c:v>
                </c:pt>
                <c:pt idx="13137">
                  <c:v>0.93911719900000001</c:v>
                </c:pt>
                <c:pt idx="13138">
                  <c:v>0.96595158400000003</c:v>
                </c:pt>
                <c:pt idx="13139">
                  <c:v>0.95142531399999997</c:v>
                </c:pt>
                <c:pt idx="13140">
                  <c:v>0.98996499400000004</c:v>
                </c:pt>
                <c:pt idx="13141">
                  <c:v>0.96501079899999997</c:v>
                </c:pt>
                <c:pt idx="13142">
                  <c:v>0.99214316899999999</c:v>
                </c:pt>
                <c:pt idx="13143">
                  <c:v>0.96905222400000002</c:v>
                </c:pt>
                <c:pt idx="13144">
                  <c:v>0.962998558</c:v>
                </c:pt>
                <c:pt idx="13145">
                  <c:v>0.99362331999999998</c:v>
                </c:pt>
                <c:pt idx="13146">
                  <c:v>0.98868832699999998</c:v>
                </c:pt>
                <c:pt idx="13147">
                  <c:v>0.95935314699999996</c:v>
                </c:pt>
                <c:pt idx="13148">
                  <c:v>0.97050672999999998</c:v>
                </c:pt>
                <c:pt idx="13149">
                  <c:v>0.950280283</c:v>
                </c:pt>
                <c:pt idx="13150">
                  <c:v>0.98783845800000003</c:v>
                </c:pt>
                <c:pt idx="13151">
                  <c:v>0.962329616</c:v>
                </c:pt>
                <c:pt idx="13152">
                  <c:v>0.98638671</c:v>
                </c:pt>
                <c:pt idx="13153">
                  <c:v>0.95120320899999999</c:v>
                </c:pt>
                <c:pt idx="13154">
                  <c:v>0.958486858</c:v>
                </c:pt>
                <c:pt idx="13155">
                  <c:v>0.96590047999999995</c:v>
                </c:pt>
                <c:pt idx="13156">
                  <c:v>0.94907508200000001</c:v>
                </c:pt>
                <c:pt idx="13157">
                  <c:v>0.99221146999999998</c:v>
                </c:pt>
                <c:pt idx="13158">
                  <c:v>0.93965110799999996</c:v>
                </c:pt>
                <c:pt idx="13159">
                  <c:v>0.99600094100000003</c:v>
                </c:pt>
                <c:pt idx="13160">
                  <c:v>0.94989000199999996</c:v>
                </c:pt>
                <c:pt idx="13161">
                  <c:v>0.97389142100000003</c:v>
                </c:pt>
                <c:pt idx="13162">
                  <c:v>0.99489229400000001</c:v>
                </c:pt>
                <c:pt idx="13163">
                  <c:v>0.96185819100000003</c:v>
                </c:pt>
                <c:pt idx="13164">
                  <c:v>0.99817059200000002</c:v>
                </c:pt>
                <c:pt idx="13165">
                  <c:v>0.95498809799999995</c:v>
                </c:pt>
                <c:pt idx="13166">
                  <c:v>0.98386719700000003</c:v>
                </c:pt>
                <c:pt idx="13167">
                  <c:v>0.981485249</c:v>
                </c:pt>
                <c:pt idx="13168">
                  <c:v>0.96179402000000003</c:v>
                </c:pt>
                <c:pt idx="13169">
                  <c:v>0.99380307599999995</c:v>
                </c:pt>
                <c:pt idx="13170">
                  <c:v>0.96761530900000003</c:v>
                </c:pt>
                <c:pt idx="13171">
                  <c:v>0.99493365499999997</c:v>
                </c:pt>
                <c:pt idx="13172">
                  <c:v>0.96242774600000003</c:v>
                </c:pt>
                <c:pt idx="13173">
                  <c:v>0.96180645200000003</c:v>
                </c:pt>
                <c:pt idx="13174">
                  <c:v>0.97645079899999998</c:v>
                </c:pt>
                <c:pt idx="13175">
                  <c:v>0.96404494399999996</c:v>
                </c:pt>
                <c:pt idx="13176">
                  <c:v>0.98277535199999999</c:v>
                </c:pt>
                <c:pt idx="13177">
                  <c:v>0.94539164799999997</c:v>
                </c:pt>
                <c:pt idx="13178">
                  <c:v>0.99007832900000003</c:v>
                </c:pt>
                <c:pt idx="13179">
                  <c:v>0.971344765</c:v>
                </c:pt>
                <c:pt idx="13180">
                  <c:v>0.93362831899999998</c:v>
                </c:pt>
                <c:pt idx="13181">
                  <c:v>0.98870926400000003</c:v>
                </c:pt>
                <c:pt idx="13182">
                  <c:v>0.99029403400000005</c:v>
                </c:pt>
                <c:pt idx="13183">
                  <c:v>0.99485993299999997</c:v>
                </c:pt>
                <c:pt idx="13184">
                  <c:v>0.94279929100000004</c:v>
                </c:pt>
                <c:pt idx="13185">
                  <c:v>0.98735955099999995</c:v>
                </c:pt>
                <c:pt idx="13186">
                  <c:v>0.96922642599999997</c:v>
                </c:pt>
                <c:pt idx="13187">
                  <c:v>0.99213630399999997</c:v>
                </c:pt>
                <c:pt idx="13188">
                  <c:v>0.97601475999999998</c:v>
                </c:pt>
                <c:pt idx="13189">
                  <c:v>0.98676258999999999</c:v>
                </c:pt>
                <c:pt idx="13190">
                  <c:v>0.99481865300000005</c:v>
                </c:pt>
                <c:pt idx="13191">
                  <c:v>0.96915676299999998</c:v>
                </c:pt>
                <c:pt idx="13192">
                  <c:v>0.95936213999999997</c:v>
                </c:pt>
                <c:pt idx="13193">
                  <c:v>0.98682042800000003</c:v>
                </c:pt>
                <c:pt idx="13194">
                  <c:v>0.97375926999999995</c:v>
                </c:pt>
                <c:pt idx="13195">
                  <c:v>0.96200185400000005</c:v>
                </c:pt>
                <c:pt idx="13196">
                  <c:v>0.98259668499999997</c:v>
                </c:pt>
                <c:pt idx="13197">
                  <c:v>0.96270330900000001</c:v>
                </c:pt>
                <c:pt idx="13198">
                  <c:v>0.95164075999999997</c:v>
                </c:pt>
                <c:pt idx="13199">
                  <c:v>0.91095370600000003</c:v>
                </c:pt>
                <c:pt idx="13200">
                  <c:v>0.99466382099999995</c:v>
                </c:pt>
                <c:pt idx="13201">
                  <c:v>0.98319551900000002</c:v>
                </c:pt>
                <c:pt idx="13202">
                  <c:v>0.97681975700000001</c:v>
                </c:pt>
                <c:pt idx="13203">
                  <c:v>0.98282208599999998</c:v>
                </c:pt>
                <c:pt idx="13204">
                  <c:v>0.93032893000000005</c:v>
                </c:pt>
                <c:pt idx="13205">
                  <c:v>0.99523683500000004</c:v>
                </c:pt>
                <c:pt idx="13206">
                  <c:v>0.96580483699999997</c:v>
                </c:pt>
                <c:pt idx="13207">
                  <c:v>0.99631578899999995</c:v>
                </c:pt>
                <c:pt idx="13208">
                  <c:v>0.95665914200000002</c:v>
                </c:pt>
                <c:pt idx="13209">
                  <c:v>0.97721387900000001</c:v>
                </c:pt>
                <c:pt idx="13210">
                  <c:v>0.95255474500000004</c:v>
                </c:pt>
                <c:pt idx="13211">
                  <c:v>0.91635601099999997</c:v>
                </c:pt>
                <c:pt idx="13212">
                  <c:v>0.98890608899999999</c:v>
                </c:pt>
                <c:pt idx="13213">
                  <c:v>0.945502646</c:v>
                </c:pt>
                <c:pt idx="13214">
                  <c:v>0.97094676999999996</c:v>
                </c:pt>
                <c:pt idx="13215">
                  <c:v>0.945314506</c:v>
                </c:pt>
                <c:pt idx="13216">
                  <c:v>0.94856722999999998</c:v>
                </c:pt>
                <c:pt idx="13217">
                  <c:v>0.95567375899999996</c:v>
                </c:pt>
                <c:pt idx="13218">
                  <c:v>0.99147727299999999</c:v>
                </c:pt>
                <c:pt idx="13219">
                  <c:v>0.96353251299999998</c:v>
                </c:pt>
                <c:pt idx="13220">
                  <c:v>0.98596574699999995</c:v>
                </c:pt>
                <c:pt idx="13221">
                  <c:v>0.98100641300000002</c:v>
                </c:pt>
                <c:pt idx="13222">
                  <c:v>0.98127409600000004</c:v>
                </c:pt>
                <c:pt idx="13223">
                  <c:v>0.98646849999999997</c:v>
                </c:pt>
                <c:pt idx="13224">
                  <c:v>0.94067995299999996</c:v>
                </c:pt>
                <c:pt idx="13225">
                  <c:v>0.97588036700000003</c:v>
                </c:pt>
                <c:pt idx="13226">
                  <c:v>0.99774164399999998</c:v>
                </c:pt>
                <c:pt idx="13227">
                  <c:v>0.95063291100000002</c:v>
                </c:pt>
                <c:pt idx="13228">
                  <c:v>0.89084337300000005</c:v>
                </c:pt>
                <c:pt idx="13229">
                  <c:v>0.98006889799999997</c:v>
                </c:pt>
                <c:pt idx="13230">
                  <c:v>0.98530132299999995</c:v>
                </c:pt>
                <c:pt idx="13231">
                  <c:v>0.93947124299999996</c:v>
                </c:pt>
                <c:pt idx="13232">
                  <c:v>0.91129663400000005</c:v>
                </c:pt>
                <c:pt idx="13233">
                  <c:v>0.97361477600000002</c:v>
                </c:pt>
                <c:pt idx="13234">
                  <c:v>0.99251569299999998</c:v>
                </c:pt>
                <c:pt idx="13235">
                  <c:v>0.93246241100000005</c:v>
                </c:pt>
                <c:pt idx="13236">
                  <c:v>0.956071699</c:v>
                </c:pt>
                <c:pt idx="13237">
                  <c:v>0.99457547199999996</c:v>
                </c:pt>
                <c:pt idx="13238">
                  <c:v>0.95618839</c:v>
                </c:pt>
                <c:pt idx="13239">
                  <c:v>0.96773392899999999</c:v>
                </c:pt>
                <c:pt idx="13240">
                  <c:v>0.985121951</c:v>
                </c:pt>
                <c:pt idx="13241">
                  <c:v>0.98482252100000001</c:v>
                </c:pt>
                <c:pt idx="13242">
                  <c:v>0.97717231199999999</c:v>
                </c:pt>
                <c:pt idx="13243">
                  <c:v>0.93056850000000002</c:v>
                </c:pt>
                <c:pt idx="13244">
                  <c:v>0.96383409200000003</c:v>
                </c:pt>
                <c:pt idx="13245">
                  <c:v>0.994928335</c:v>
                </c:pt>
                <c:pt idx="13246">
                  <c:v>0.91213921899999995</c:v>
                </c:pt>
                <c:pt idx="13247">
                  <c:v>0.975435249</c:v>
                </c:pt>
                <c:pt idx="13248">
                  <c:v>0.982576687</c:v>
                </c:pt>
                <c:pt idx="13249">
                  <c:v>0.98478561499999995</c:v>
                </c:pt>
                <c:pt idx="13250">
                  <c:v>0.93441064600000001</c:v>
                </c:pt>
                <c:pt idx="13251">
                  <c:v>0.95791949799999998</c:v>
                </c:pt>
                <c:pt idx="13252">
                  <c:v>0.99592326099999995</c:v>
                </c:pt>
                <c:pt idx="13253">
                  <c:v>0.92333333299999998</c:v>
                </c:pt>
                <c:pt idx="13254">
                  <c:v>0.95184349099999999</c:v>
                </c:pt>
                <c:pt idx="13255">
                  <c:v>0.97276660699999995</c:v>
                </c:pt>
                <c:pt idx="13256">
                  <c:v>0.99193739599999997</c:v>
                </c:pt>
                <c:pt idx="13257">
                  <c:v>0.97937612799999996</c:v>
                </c:pt>
                <c:pt idx="13258">
                  <c:v>0.92855333200000001</c:v>
                </c:pt>
                <c:pt idx="13259">
                  <c:v>0.93220736599999998</c:v>
                </c:pt>
                <c:pt idx="13260">
                  <c:v>0.96683046699999997</c:v>
                </c:pt>
                <c:pt idx="13261">
                  <c:v>0.950277704</c:v>
                </c:pt>
                <c:pt idx="13262">
                  <c:v>0.99274637300000002</c:v>
                </c:pt>
                <c:pt idx="13263">
                  <c:v>0.94502617799999999</c:v>
                </c:pt>
                <c:pt idx="13264">
                  <c:v>0.99093264199999997</c:v>
                </c:pt>
                <c:pt idx="13265">
                  <c:v>0.92554945099999997</c:v>
                </c:pt>
                <c:pt idx="13266">
                  <c:v>0.92383675600000004</c:v>
                </c:pt>
                <c:pt idx="13267">
                  <c:v>0.96053593199999998</c:v>
                </c:pt>
                <c:pt idx="13268">
                  <c:v>0.85259587800000003</c:v>
                </c:pt>
                <c:pt idx="13269">
                  <c:v>0.95437364999999996</c:v>
                </c:pt>
                <c:pt idx="13270">
                  <c:v>0.94015029500000002</c:v>
                </c:pt>
                <c:pt idx="13271">
                  <c:v>0.97753294400000001</c:v>
                </c:pt>
                <c:pt idx="13272">
                  <c:v>0.98540526500000003</c:v>
                </c:pt>
                <c:pt idx="13273">
                  <c:v>0.86388735500000002</c:v>
                </c:pt>
                <c:pt idx="13274">
                  <c:v>0.95144804100000002</c:v>
                </c:pt>
                <c:pt idx="13275">
                  <c:v>0.96083743799999999</c:v>
                </c:pt>
                <c:pt idx="13276">
                  <c:v>0.497145964</c:v>
                </c:pt>
                <c:pt idx="13277">
                  <c:v>0.93335161799999999</c:v>
                </c:pt>
                <c:pt idx="13278">
                  <c:v>0.91750131800000001</c:v>
                </c:pt>
                <c:pt idx="13279">
                  <c:v>0.99452354899999995</c:v>
                </c:pt>
                <c:pt idx="13280">
                  <c:v>0.73418408899999998</c:v>
                </c:pt>
                <c:pt idx="13281">
                  <c:v>0.91537041900000005</c:v>
                </c:pt>
                <c:pt idx="13282">
                  <c:v>0.99014917000000002</c:v>
                </c:pt>
                <c:pt idx="13283">
                  <c:v>0.96718817899999998</c:v>
                </c:pt>
                <c:pt idx="13284">
                  <c:v>0.47599695199999997</c:v>
                </c:pt>
                <c:pt idx="13285">
                  <c:v>0.91181841900000005</c:v>
                </c:pt>
                <c:pt idx="13286">
                  <c:v>0.96389214499999998</c:v>
                </c:pt>
                <c:pt idx="13287">
                  <c:v>0.76584734799999998</c:v>
                </c:pt>
                <c:pt idx="13288">
                  <c:v>0.95391211099999995</c:v>
                </c:pt>
                <c:pt idx="13289">
                  <c:v>0.80765480300000003</c:v>
                </c:pt>
                <c:pt idx="13290">
                  <c:v>0.98833232699999995</c:v>
                </c:pt>
                <c:pt idx="13291">
                  <c:v>0.98617511499999999</c:v>
                </c:pt>
                <c:pt idx="13292">
                  <c:v>0.86210526300000001</c:v>
                </c:pt>
                <c:pt idx="13293">
                  <c:v>0.94189364499999995</c:v>
                </c:pt>
                <c:pt idx="13294">
                  <c:v>0.93145539899999996</c:v>
                </c:pt>
                <c:pt idx="13295">
                  <c:v>0.80098726899999995</c:v>
                </c:pt>
                <c:pt idx="13296">
                  <c:v>0.929654812</c:v>
                </c:pt>
                <c:pt idx="13297">
                  <c:v>0.83598937600000001</c:v>
                </c:pt>
                <c:pt idx="13298">
                  <c:v>0.99714804300000004</c:v>
                </c:pt>
                <c:pt idx="13299">
                  <c:v>0.97582178799999997</c:v>
                </c:pt>
                <c:pt idx="13300">
                  <c:v>0.99098591499999999</c:v>
                </c:pt>
                <c:pt idx="13301">
                  <c:v>0.93961783399999999</c:v>
                </c:pt>
                <c:pt idx="13302">
                  <c:v>0.96410938099999999</c:v>
                </c:pt>
                <c:pt idx="13303">
                  <c:v>0.94836442300000001</c:v>
                </c:pt>
                <c:pt idx="13304">
                  <c:v>0.94564643800000003</c:v>
                </c:pt>
                <c:pt idx="13305">
                  <c:v>0.98929747499999998</c:v>
                </c:pt>
                <c:pt idx="13306">
                  <c:v>0.89275164699999998</c:v>
                </c:pt>
                <c:pt idx="13307">
                  <c:v>0.95984703599999999</c:v>
                </c:pt>
                <c:pt idx="13308">
                  <c:v>0.91086215299999995</c:v>
                </c:pt>
                <c:pt idx="13309">
                  <c:v>0.99599358999999998</c:v>
                </c:pt>
                <c:pt idx="13310">
                  <c:v>0.95768938400000003</c:v>
                </c:pt>
                <c:pt idx="13311">
                  <c:v>0.99206873799999995</c:v>
                </c:pt>
                <c:pt idx="13312">
                  <c:v>0.94153688999999996</c:v>
                </c:pt>
                <c:pt idx="13313">
                  <c:v>0.97128541099999999</c:v>
                </c:pt>
                <c:pt idx="13314">
                  <c:v>0.98556809199999995</c:v>
                </c:pt>
                <c:pt idx="13315">
                  <c:v>0.99729663300000004</c:v>
                </c:pt>
                <c:pt idx="13316">
                  <c:v>0.94481180099999995</c:v>
                </c:pt>
                <c:pt idx="13317">
                  <c:v>0.94417829600000003</c:v>
                </c:pt>
                <c:pt idx="13318">
                  <c:v>0.96979216999999995</c:v>
                </c:pt>
                <c:pt idx="13319">
                  <c:v>0.930924062</c:v>
                </c:pt>
                <c:pt idx="13320">
                  <c:v>0.99177552000000002</c:v>
                </c:pt>
                <c:pt idx="13321">
                  <c:v>0.94293148299999996</c:v>
                </c:pt>
                <c:pt idx="13322">
                  <c:v>0.90779014300000005</c:v>
                </c:pt>
                <c:pt idx="13323">
                  <c:v>0.99318353999999998</c:v>
                </c:pt>
                <c:pt idx="13324">
                  <c:v>0.98943069900000002</c:v>
                </c:pt>
                <c:pt idx="13325">
                  <c:v>0.96353055300000001</c:v>
                </c:pt>
                <c:pt idx="13326">
                  <c:v>0.94264117400000003</c:v>
                </c:pt>
                <c:pt idx="13327">
                  <c:v>0.98442906600000002</c:v>
                </c:pt>
                <c:pt idx="13328">
                  <c:v>0.91896794999999998</c:v>
                </c:pt>
                <c:pt idx="13329">
                  <c:v>0.994220938</c:v>
                </c:pt>
                <c:pt idx="13330">
                  <c:v>0.98577966699999997</c:v>
                </c:pt>
                <c:pt idx="13331">
                  <c:v>0.90924058399999996</c:v>
                </c:pt>
                <c:pt idx="13332">
                  <c:v>0.99517212399999999</c:v>
                </c:pt>
                <c:pt idx="13333">
                  <c:v>0.96907027800000001</c:v>
                </c:pt>
                <c:pt idx="13334">
                  <c:v>0.94524255700000004</c:v>
                </c:pt>
                <c:pt idx="13335">
                  <c:v>0.97541990999999995</c:v>
                </c:pt>
                <c:pt idx="13336">
                  <c:v>0.93151987800000002</c:v>
                </c:pt>
                <c:pt idx="13337">
                  <c:v>0.98567628399999996</c:v>
                </c:pt>
                <c:pt idx="13338">
                  <c:v>0.93048973099999999</c:v>
                </c:pt>
                <c:pt idx="13339">
                  <c:v>0.99103908500000004</c:v>
                </c:pt>
                <c:pt idx="13340">
                  <c:v>0.97759521999999999</c:v>
                </c:pt>
                <c:pt idx="13341">
                  <c:v>0.96456609400000004</c:v>
                </c:pt>
                <c:pt idx="13342">
                  <c:v>0.98365583300000003</c:v>
                </c:pt>
                <c:pt idx="13343">
                  <c:v>0.95506951500000004</c:v>
                </c:pt>
                <c:pt idx="13344">
                  <c:v>0.96717809300000002</c:v>
                </c:pt>
                <c:pt idx="13345">
                  <c:v>0.95070684500000002</c:v>
                </c:pt>
                <c:pt idx="13346">
                  <c:v>0.98739736499999997</c:v>
                </c:pt>
                <c:pt idx="13347">
                  <c:v>0.992110092</c:v>
                </c:pt>
                <c:pt idx="13348">
                  <c:v>0.89044201000000001</c:v>
                </c:pt>
                <c:pt idx="13349">
                  <c:v>0.98866174200000001</c:v>
                </c:pt>
                <c:pt idx="13350">
                  <c:v>0.958956056</c:v>
                </c:pt>
                <c:pt idx="13351">
                  <c:v>0.93968949000000002</c:v>
                </c:pt>
                <c:pt idx="13352">
                  <c:v>0.96923828099999998</c:v>
                </c:pt>
                <c:pt idx="13353">
                  <c:v>0.96910279300000002</c:v>
                </c:pt>
                <c:pt idx="13354">
                  <c:v>0.91152764799999997</c:v>
                </c:pt>
                <c:pt idx="13355">
                  <c:v>0.94416140199999998</c:v>
                </c:pt>
                <c:pt idx="13356">
                  <c:v>0.96739340200000001</c:v>
                </c:pt>
                <c:pt idx="13357">
                  <c:v>0.99472891600000002</c:v>
                </c:pt>
                <c:pt idx="13358">
                  <c:v>0.99539823000000005</c:v>
                </c:pt>
                <c:pt idx="13359">
                  <c:v>0.91914537100000004</c:v>
                </c:pt>
                <c:pt idx="13360">
                  <c:v>0.955840456</c:v>
                </c:pt>
                <c:pt idx="13361">
                  <c:v>0.97481657700000002</c:v>
                </c:pt>
                <c:pt idx="13362">
                  <c:v>0.98010123900000001</c:v>
                </c:pt>
                <c:pt idx="13363">
                  <c:v>0.97892090499999995</c:v>
                </c:pt>
                <c:pt idx="13364">
                  <c:v>0.96041666699999995</c:v>
                </c:pt>
                <c:pt idx="13365">
                  <c:v>0.97596153799999996</c:v>
                </c:pt>
                <c:pt idx="13366">
                  <c:v>0.94140386600000003</c:v>
                </c:pt>
                <c:pt idx="13367">
                  <c:v>0.99728948299999998</c:v>
                </c:pt>
                <c:pt idx="13368">
                  <c:v>0.89868222099999995</c:v>
                </c:pt>
                <c:pt idx="13369">
                  <c:v>0.95665566599999996</c:v>
                </c:pt>
                <c:pt idx="13370">
                  <c:v>0.96234218500000002</c:v>
                </c:pt>
                <c:pt idx="13371">
                  <c:v>0.961645003</c:v>
                </c:pt>
                <c:pt idx="13372">
                  <c:v>0.96981292500000005</c:v>
                </c:pt>
                <c:pt idx="13373">
                  <c:v>0.96630079000000002</c:v>
                </c:pt>
                <c:pt idx="13374">
                  <c:v>0.99502677900000003</c:v>
                </c:pt>
                <c:pt idx="13375">
                  <c:v>0.96312217200000005</c:v>
                </c:pt>
                <c:pt idx="13376">
                  <c:v>0.93484353099999995</c:v>
                </c:pt>
                <c:pt idx="13377">
                  <c:v>0.93848772199999997</c:v>
                </c:pt>
                <c:pt idx="13378">
                  <c:v>0.976882582</c:v>
                </c:pt>
                <c:pt idx="13379">
                  <c:v>0.98336414000000005</c:v>
                </c:pt>
                <c:pt idx="13380">
                  <c:v>0.98463329499999996</c:v>
                </c:pt>
                <c:pt idx="13381">
                  <c:v>0.99375243999999996</c:v>
                </c:pt>
                <c:pt idx="13382">
                  <c:v>0.98969072199999997</c:v>
                </c:pt>
                <c:pt idx="13383">
                  <c:v>0.94978608399999997</c:v>
                </c:pt>
                <c:pt idx="13384">
                  <c:v>0.98632553999999995</c:v>
                </c:pt>
                <c:pt idx="13385">
                  <c:v>0.92363538599999995</c:v>
                </c:pt>
                <c:pt idx="13386">
                  <c:v>0.90450928399999997</c:v>
                </c:pt>
                <c:pt idx="13387">
                  <c:v>0.95304437600000003</c:v>
                </c:pt>
                <c:pt idx="13388">
                  <c:v>0.98722764799999996</c:v>
                </c:pt>
                <c:pt idx="13389">
                  <c:v>0.97298636900000002</c:v>
                </c:pt>
                <c:pt idx="13390">
                  <c:v>0.97974170699999996</c:v>
                </c:pt>
                <c:pt idx="13391">
                  <c:v>0.96375464700000002</c:v>
                </c:pt>
                <c:pt idx="13392">
                  <c:v>0.99176755400000005</c:v>
                </c:pt>
                <c:pt idx="13393">
                  <c:v>0.92477109599999996</c:v>
                </c:pt>
                <c:pt idx="13394">
                  <c:v>0.90795098299999999</c:v>
                </c:pt>
                <c:pt idx="13395">
                  <c:v>0.91702309699999995</c:v>
                </c:pt>
                <c:pt idx="13396">
                  <c:v>0.96891627000000002</c:v>
                </c:pt>
                <c:pt idx="13397">
                  <c:v>0.96723568299999996</c:v>
                </c:pt>
                <c:pt idx="13398">
                  <c:v>0.98613721799999998</c:v>
                </c:pt>
                <c:pt idx="13399">
                  <c:v>0.97683615800000001</c:v>
                </c:pt>
                <c:pt idx="13400">
                  <c:v>0.96243386200000003</c:v>
                </c:pt>
                <c:pt idx="13401">
                  <c:v>0.96388379999999996</c:v>
                </c:pt>
                <c:pt idx="13402">
                  <c:v>0.84969495299999998</c:v>
                </c:pt>
                <c:pt idx="13403">
                  <c:v>0.93738546099999998</c:v>
                </c:pt>
                <c:pt idx="13404">
                  <c:v>0.98109365900000001</c:v>
                </c:pt>
                <c:pt idx="13405">
                  <c:v>0.96969696999999999</c:v>
                </c:pt>
                <c:pt idx="13406">
                  <c:v>0.97943661999999998</c:v>
                </c:pt>
                <c:pt idx="13407">
                  <c:v>0.98763453199999995</c:v>
                </c:pt>
                <c:pt idx="13408">
                  <c:v>0.97187582900000002</c:v>
                </c:pt>
                <c:pt idx="13409">
                  <c:v>0.95662437300000003</c:v>
                </c:pt>
                <c:pt idx="13410">
                  <c:v>0.89479277400000001</c:v>
                </c:pt>
                <c:pt idx="13411">
                  <c:v>0.897264438</c:v>
                </c:pt>
                <c:pt idx="13412">
                  <c:v>0.96641131400000002</c:v>
                </c:pt>
                <c:pt idx="13413">
                  <c:v>0.97185901100000005</c:v>
                </c:pt>
                <c:pt idx="13414">
                  <c:v>0.97820476099999998</c:v>
                </c:pt>
                <c:pt idx="13415">
                  <c:v>0.96965247200000004</c:v>
                </c:pt>
                <c:pt idx="13416">
                  <c:v>0.95383135600000002</c:v>
                </c:pt>
                <c:pt idx="13417">
                  <c:v>0.97332958999999997</c:v>
                </c:pt>
                <c:pt idx="13418">
                  <c:v>0.87549588</c:v>
                </c:pt>
                <c:pt idx="13419">
                  <c:v>0.93782226300000004</c:v>
                </c:pt>
                <c:pt idx="13420">
                  <c:v>0.96646884300000002</c:v>
                </c:pt>
                <c:pt idx="13421">
                  <c:v>0.97773820099999997</c:v>
                </c:pt>
                <c:pt idx="13422">
                  <c:v>0.98199753400000001</c:v>
                </c:pt>
                <c:pt idx="13423">
                  <c:v>0.966871166</c:v>
                </c:pt>
                <c:pt idx="13424">
                  <c:v>0.97469434200000005</c:v>
                </c:pt>
                <c:pt idx="13425">
                  <c:v>0.90280590100000002</c:v>
                </c:pt>
                <c:pt idx="13426">
                  <c:v>0.89258397099999998</c:v>
                </c:pt>
                <c:pt idx="13427">
                  <c:v>0.96068642699999995</c:v>
                </c:pt>
                <c:pt idx="13428">
                  <c:v>0.96860429000000003</c:v>
                </c:pt>
                <c:pt idx="13429">
                  <c:v>0.97326030900000005</c:v>
                </c:pt>
                <c:pt idx="13430">
                  <c:v>0.98023935399999995</c:v>
                </c:pt>
                <c:pt idx="13431">
                  <c:v>0.96458269200000002</c:v>
                </c:pt>
                <c:pt idx="13432">
                  <c:v>0.88545515600000002</c:v>
                </c:pt>
                <c:pt idx="13433">
                  <c:v>0.91616566499999996</c:v>
                </c:pt>
                <c:pt idx="13434">
                  <c:v>0.95072273299999999</c:v>
                </c:pt>
                <c:pt idx="13435">
                  <c:v>0.97777777799999999</c:v>
                </c:pt>
                <c:pt idx="13436">
                  <c:v>0.96892378099999998</c:v>
                </c:pt>
                <c:pt idx="13437">
                  <c:v>0.94551949999999996</c:v>
                </c:pt>
                <c:pt idx="13438">
                  <c:v>0.85700636900000005</c:v>
                </c:pt>
                <c:pt idx="13439">
                  <c:v>0.88552631599999998</c:v>
                </c:pt>
                <c:pt idx="13440">
                  <c:v>0.94806027599999998</c:v>
                </c:pt>
                <c:pt idx="13441">
                  <c:v>0.965909091</c:v>
                </c:pt>
                <c:pt idx="13442">
                  <c:v>0.96875</c:v>
                </c:pt>
                <c:pt idx="13443">
                  <c:v>0.92345183500000005</c:v>
                </c:pt>
                <c:pt idx="13444">
                  <c:v>0.91115583700000002</c:v>
                </c:pt>
                <c:pt idx="13445">
                  <c:v>0.95639701700000002</c:v>
                </c:pt>
                <c:pt idx="13446">
                  <c:v>0.92068564799999997</c:v>
                </c:pt>
                <c:pt idx="13447">
                  <c:v>0.98772727299999996</c:v>
                </c:pt>
                <c:pt idx="13448">
                  <c:v>0.93274714800000003</c:v>
                </c:pt>
                <c:pt idx="13449">
                  <c:v>0.90454313399999997</c:v>
                </c:pt>
                <c:pt idx="13450">
                  <c:v>0.912373871</c:v>
                </c:pt>
                <c:pt idx="13451">
                  <c:v>0.94310023899999995</c:v>
                </c:pt>
                <c:pt idx="13452">
                  <c:v>0.97292151500000001</c:v>
                </c:pt>
                <c:pt idx="13453">
                  <c:v>0.95999166499999999</c:v>
                </c:pt>
                <c:pt idx="13454">
                  <c:v>0.90870488299999996</c:v>
                </c:pt>
                <c:pt idx="13455">
                  <c:v>0.83458294300000002</c:v>
                </c:pt>
                <c:pt idx="13456">
                  <c:v>0.92052194499999995</c:v>
                </c:pt>
                <c:pt idx="13457">
                  <c:v>0.97631840800000003</c:v>
                </c:pt>
                <c:pt idx="13458">
                  <c:v>0.93107795800000004</c:v>
                </c:pt>
                <c:pt idx="13459">
                  <c:v>0.92163009399999996</c:v>
                </c:pt>
                <c:pt idx="13460">
                  <c:v>0.93715651099999997</c:v>
                </c:pt>
                <c:pt idx="13461">
                  <c:v>0.98510861900000002</c:v>
                </c:pt>
                <c:pt idx="13462">
                  <c:v>0.96806722700000003</c:v>
                </c:pt>
                <c:pt idx="13463">
                  <c:v>0.92648949899999999</c:v>
                </c:pt>
                <c:pt idx="13464">
                  <c:v>0.901408451</c:v>
                </c:pt>
                <c:pt idx="13465">
                  <c:v>0.97951964300000005</c:v>
                </c:pt>
                <c:pt idx="13466">
                  <c:v>0.94817813799999995</c:v>
                </c:pt>
                <c:pt idx="13467">
                  <c:v>0.93472987900000004</c:v>
                </c:pt>
                <c:pt idx="13468">
                  <c:v>0.98644003099999999</c:v>
                </c:pt>
                <c:pt idx="13469">
                  <c:v>0.98013534199999996</c:v>
                </c:pt>
                <c:pt idx="13470">
                  <c:v>0.95295698900000003</c:v>
                </c:pt>
                <c:pt idx="13471">
                  <c:v>0.96969045600000003</c:v>
                </c:pt>
                <c:pt idx="13472">
                  <c:v>0.96973995300000004</c:v>
                </c:pt>
                <c:pt idx="13473">
                  <c:v>0.98787371899999998</c:v>
                </c:pt>
                <c:pt idx="13474">
                  <c:v>0.97252613700000001</c:v>
                </c:pt>
                <c:pt idx="13475">
                  <c:v>0.98456449800000001</c:v>
                </c:pt>
                <c:pt idx="13476">
                  <c:v>0.96040583999999996</c:v>
                </c:pt>
                <c:pt idx="13477">
                  <c:v>0.97932752199999995</c:v>
                </c:pt>
                <c:pt idx="13478">
                  <c:v>0.97644098800000001</c:v>
                </c:pt>
                <c:pt idx="13479">
                  <c:v>0.99087248299999997</c:v>
                </c:pt>
                <c:pt idx="13480">
                  <c:v>0.99674884900000005</c:v>
                </c:pt>
                <c:pt idx="13481">
                  <c:v>0.96879875199999999</c:v>
                </c:pt>
                <c:pt idx="13482">
                  <c:v>0.97432724999999998</c:v>
                </c:pt>
                <c:pt idx="13483">
                  <c:v>0.99596774200000004</c:v>
                </c:pt>
                <c:pt idx="13484">
                  <c:v>0.93671256999999997</c:v>
                </c:pt>
                <c:pt idx="13485">
                  <c:v>0.86104149299999999</c:v>
                </c:pt>
                <c:pt idx="13486">
                  <c:v>0.95826330500000001</c:v>
                </c:pt>
                <c:pt idx="13487">
                  <c:v>0.94237662</c:v>
                </c:pt>
                <c:pt idx="13488">
                  <c:v>0.96275931000000003</c:v>
                </c:pt>
                <c:pt idx="13489">
                  <c:v>0.963813327</c:v>
                </c:pt>
                <c:pt idx="13490">
                  <c:v>0.97704996399999999</c:v>
                </c:pt>
                <c:pt idx="13491">
                  <c:v>0.92479171400000004</c:v>
                </c:pt>
                <c:pt idx="13492">
                  <c:v>0.97061633999999997</c:v>
                </c:pt>
                <c:pt idx="13493">
                  <c:v>0.97761534900000002</c:v>
                </c:pt>
                <c:pt idx="13494">
                  <c:v>0.83348772599999998</c:v>
                </c:pt>
                <c:pt idx="13495">
                  <c:v>0.97604913000000004</c:v>
                </c:pt>
                <c:pt idx="13496">
                  <c:v>0.94155995299999995</c:v>
                </c:pt>
                <c:pt idx="13497">
                  <c:v>0.97523979500000002</c:v>
                </c:pt>
                <c:pt idx="13498">
                  <c:v>0.98940453500000003</c:v>
                </c:pt>
                <c:pt idx="13499">
                  <c:v>0.98234349899999995</c:v>
                </c:pt>
                <c:pt idx="13500">
                  <c:v>0.94451841999999997</c:v>
                </c:pt>
                <c:pt idx="13501">
                  <c:v>0.94823123399999998</c:v>
                </c:pt>
                <c:pt idx="13502">
                  <c:v>0.95960279800000003</c:v>
                </c:pt>
                <c:pt idx="13503">
                  <c:v>0.75153309400000001</c:v>
                </c:pt>
                <c:pt idx="13504">
                  <c:v>0.93132445699999999</c:v>
                </c:pt>
                <c:pt idx="13505">
                  <c:v>0.94387755100000004</c:v>
                </c:pt>
                <c:pt idx="13506">
                  <c:v>0.87347767300000001</c:v>
                </c:pt>
                <c:pt idx="13507">
                  <c:v>0.96294580799999996</c:v>
                </c:pt>
                <c:pt idx="13508">
                  <c:v>0.99311495900000002</c:v>
                </c:pt>
                <c:pt idx="13509">
                  <c:v>0.94196865799999996</c:v>
                </c:pt>
                <c:pt idx="13510">
                  <c:v>0.96992122199999997</c:v>
                </c:pt>
                <c:pt idx="13511">
                  <c:v>0.94757874900000005</c:v>
                </c:pt>
                <c:pt idx="13512">
                  <c:v>0.89546629099999997</c:v>
                </c:pt>
                <c:pt idx="13513">
                  <c:v>0.97657774900000005</c:v>
                </c:pt>
                <c:pt idx="13514">
                  <c:v>0.94162374299999996</c:v>
                </c:pt>
                <c:pt idx="13515">
                  <c:v>0.94751108900000003</c:v>
                </c:pt>
                <c:pt idx="13516">
                  <c:v>0.96360568800000002</c:v>
                </c:pt>
                <c:pt idx="13517">
                  <c:v>0.84348251399999996</c:v>
                </c:pt>
                <c:pt idx="13518">
                  <c:v>0.94813186800000004</c:v>
                </c:pt>
                <c:pt idx="13519">
                  <c:v>0.98901335599999995</c:v>
                </c:pt>
                <c:pt idx="13520">
                  <c:v>0.92677712499999998</c:v>
                </c:pt>
                <c:pt idx="13521">
                  <c:v>0.96330749400000004</c:v>
                </c:pt>
                <c:pt idx="13522">
                  <c:v>0.95112285299999999</c:v>
                </c:pt>
                <c:pt idx="13523">
                  <c:v>0.97478152299999998</c:v>
                </c:pt>
                <c:pt idx="13524">
                  <c:v>0.94055514600000001</c:v>
                </c:pt>
                <c:pt idx="13525">
                  <c:v>0.96429378499999996</c:v>
                </c:pt>
                <c:pt idx="13526">
                  <c:v>0.907128657</c:v>
                </c:pt>
                <c:pt idx="13527">
                  <c:v>0.97227308400000001</c:v>
                </c:pt>
                <c:pt idx="13528">
                  <c:v>0.95094438599999997</c:v>
                </c:pt>
                <c:pt idx="13529">
                  <c:v>0.99265264799999997</c:v>
                </c:pt>
                <c:pt idx="13530">
                  <c:v>0.96685216500000004</c:v>
                </c:pt>
                <c:pt idx="13531">
                  <c:v>0.941796407</c:v>
                </c:pt>
                <c:pt idx="13532">
                  <c:v>0.99314775200000005</c:v>
                </c:pt>
                <c:pt idx="13533">
                  <c:v>0.94309799800000005</c:v>
                </c:pt>
                <c:pt idx="13534">
                  <c:v>0.97378872100000002</c:v>
                </c:pt>
                <c:pt idx="13535">
                  <c:v>0.96956740399999997</c:v>
                </c:pt>
                <c:pt idx="13536">
                  <c:v>0.95866495500000004</c:v>
                </c:pt>
                <c:pt idx="13537">
                  <c:v>0.98144578299999996</c:v>
                </c:pt>
                <c:pt idx="13538">
                  <c:v>0.91841155200000002</c:v>
                </c:pt>
                <c:pt idx="13539">
                  <c:v>0.934603725</c:v>
                </c:pt>
                <c:pt idx="13540">
                  <c:v>0.94709603200000003</c:v>
                </c:pt>
                <c:pt idx="13541">
                  <c:v>0.902680653</c:v>
                </c:pt>
                <c:pt idx="13542">
                  <c:v>0.97726664900000004</c:v>
                </c:pt>
                <c:pt idx="13543">
                  <c:v>0.94912985299999997</c:v>
                </c:pt>
                <c:pt idx="13544">
                  <c:v>0.96393192800000005</c:v>
                </c:pt>
                <c:pt idx="13545">
                  <c:v>0.9724429</c:v>
                </c:pt>
                <c:pt idx="13546">
                  <c:v>0.85798236999999999</c:v>
                </c:pt>
                <c:pt idx="13547">
                  <c:v>0.95330201699999995</c:v>
                </c:pt>
                <c:pt idx="13548">
                  <c:v>0.93159894799999998</c:v>
                </c:pt>
                <c:pt idx="13549">
                  <c:v>0.97370702099999995</c:v>
                </c:pt>
                <c:pt idx="13550">
                  <c:v>0.96108291000000001</c:v>
                </c:pt>
                <c:pt idx="13551">
                  <c:v>0.95805680900000001</c:v>
                </c:pt>
                <c:pt idx="13552">
                  <c:v>0.96955903300000001</c:v>
                </c:pt>
                <c:pt idx="13553">
                  <c:v>0.87249683099999997</c:v>
                </c:pt>
                <c:pt idx="13554">
                  <c:v>0.95478213199999995</c:v>
                </c:pt>
                <c:pt idx="13555">
                  <c:v>0.99523809500000004</c:v>
                </c:pt>
                <c:pt idx="13556">
                  <c:v>0.91820505500000005</c:v>
                </c:pt>
                <c:pt idx="13557">
                  <c:v>0.93357829299999995</c:v>
                </c:pt>
                <c:pt idx="13558">
                  <c:v>0.966817924</c:v>
                </c:pt>
                <c:pt idx="13559">
                  <c:v>0.95006821299999999</c:v>
                </c:pt>
                <c:pt idx="13560">
                  <c:v>0.98628397300000004</c:v>
                </c:pt>
                <c:pt idx="13561">
                  <c:v>0.93361884399999995</c:v>
                </c:pt>
                <c:pt idx="13562">
                  <c:v>0.94293333300000004</c:v>
                </c:pt>
                <c:pt idx="13563">
                  <c:v>0.92876563300000003</c:v>
                </c:pt>
                <c:pt idx="13564">
                  <c:v>0.97784586399999995</c:v>
                </c:pt>
                <c:pt idx="13565">
                  <c:v>0.93188854499999996</c:v>
                </c:pt>
                <c:pt idx="13566">
                  <c:v>0.94453507299999995</c:v>
                </c:pt>
                <c:pt idx="13567">
                  <c:v>0.96634236100000004</c:v>
                </c:pt>
                <c:pt idx="13568">
                  <c:v>0.98240675600000005</c:v>
                </c:pt>
                <c:pt idx="13569">
                  <c:v>0.97556719000000003</c:v>
                </c:pt>
                <c:pt idx="13570">
                  <c:v>0.95676998400000002</c:v>
                </c:pt>
                <c:pt idx="13571">
                  <c:v>0.94979865799999996</c:v>
                </c:pt>
                <c:pt idx="13572">
                  <c:v>0.87737900999999996</c:v>
                </c:pt>
                <c:pt idx="13573">
                  <c:v>0.969718992</c:v>
                </c:pt>
                <c:pt idx="13574">
                  <c:v>0.94190528600000001</c:v>
                </c:pt>
                <c:pt idx="13575">
                  <c:v>0.99445392499999996</c:v>
                </c:pt>
                <c:pt idx="13576">
                  <c:v>0.982262211</c:v>
                </c:pt>
                <c:pt idx="13577">
                  <c:v>0.96072507600000001</c:v>
                </c:pt>
                <c:pt idx="13578">
                  <c:v>0.83640737799999998</c:v>
                </c:pt>
                <c:pt idx="13579">
                  <c:v>0.95207743199999995</c:v>
                </c:pt>
                <c:pt idx="13580">
                  <c:v>0.96119971400000004</c:v>
                </c:pt>
                <c:pt idx="13581">
                  <c:v>0.90725296899999996</c:v>
                </c:pt>
                <c:pt idx="13582">
                  <c:v>0.96100053799999996</c:v>
                </c:pt>
                <c:pt idx="13583">
                  <c:v>0.78576651200000003</c:v>
                </c:pt>
                <c:pt idx="13584">
                  <c:v>0.98951871700000005</c:v>
                </c:pt>
                <c:pt idx="13585">
                  <c:v>0.94614984400000002</c:v>
                </c:pt>
                <c:pt idx="13586">
                  <c:v>0.96046617899999998</c:v>
                </c:pt>
                <c:pt idx="13587">
                  <c:v>0.884077106</c:v>
                </c:pt>
                <c:pt idx="13588">
                  <c:v>0.93809751399999997</c:v>
                </c:pt>
                <c:pt idx="13589">
                  <c:v>0.98296892999999996</c:v>
                </c:pt>
                <c:pt idx="13590">
                  <c:v>0.91650808800000005</c:v>
                </c:pt>
                <c:pt idx="13591">
                  <c:v>0.90634441099999996</c:v>
                </c:pt>
                <c:pt idx="13592">
                  <c:v>0.94217862699999999</c:v>
                </c:pt>
                <c:pt idx="13593">
                  <c:v>0.98642826400000005</c:v>
                </c:pt>
                <c:pt idx="13594">
                  <c:v>0.96842542600000003</c:v>
                </c:pt>
                <c:pt idx="13595">
                  <c:v>0.95297029700000002</c:v>
                </c:pt>
                <c:pt idx="13596">
                  <c:v>0.99063899099999997</c:v>
                </c:pt>
                <c:pt idx="13597">
                  <c:v>0.95643894299999999</c:v>
                </c:pt>
                <c:pt idx="13598">
                  <c:v>0.87506076799999999</c:v>
                </c:pt>
                <c:pt idx="13599">
                  <c:v>0.94124877100000004</c:v>
                </c:pt>
                <c:pt idx="13600">
                  <c:v>0.97257810700000003</c:v>
                </c:pt>
                <c:pt idx="13601">
                  <c:v>0.94798274500000002</c:v>
                </c:pt>
                <c:pt idx="13602">
                  <c:v>0.898774399</c:v>
                </c:pt>
                <c:pt idx="13603">
                  <c:v>0.93246687100000003</c:v>
                </c:pt>
                <c:pt idx="13604">
                  <c:v>0.98402489599999998</c:v>
                </c:pt>
                <c:pt idx="13605">
                  <c:v>0.96787517199999995</c:v>
                </c:pt>
                <c:pt idx="13606">
                  <c:v>0.85405807899999997</c:v>
                </c:pt>
                <c:pt idx="13607">
                  <c:v>0.92860635700000005</c:v>
                </c:pt>
                <c:pt idx="13608">
                  <c:v>0.97838452799999998</c:v>
                </c:pt>
                <c:pt idx="13609">
                  <c:v>0.91907943599999997</c:v>
                </c:pt>
                <c:pt idx="13610">
                  <c:v>0.921257981</c:v>
                </c:pt>
                <c:pt idx="13611">
                  <c:v>0.99372784300000006</c:v>
                </c:pt>
                <c:pt idx="13612">
                  <c:v>0.98565617599999999</c:v>
                </c:pt>
                <c:pt idx="13613">
                  <c:v>0.95365107100000002</c:v>
                </c:pt>
                <c:pt idx="13614">
                  <c:v>0.89671361500000002</c:v>
                </c:pt>
                <c:pt idx="13615">
                  <c:v>0.97647647599999998</c:v>
                </c:pt>
                <c:pt idx="13616">
                  <c:v>0.98433242499999996</c:v>
                </c:pt>
                <c:pt idx="13617">
                  <c:v>0.933801404</c:v>
                </c:pt>
                <c:pt idx="13618">
                  <c:v>0.93544881499999999</c:v>
                </c:pt>
                <c:pt idx="13619">
                  <c:v>0.91204880499999996</c:v>
                </c:pt>
                <c:pt idx="13620">
                  <c:v>0.96795149400000002</c:v>
                </c:pt>
                <c:pt idx="13621">
                  <c:v>0.90556961999999996</c:v>
                </c:pt>
                <c:pt idx="13622">
                  <c:v>0.99582504999999999</c:v>
                </c:pt>
                <c:pt idx="13623">
                  <c:v>0.95616883100000005</c:v>
                </c:pt>
                <c:pt idx="13624">
                  <c:v>0.97350993399999997</c:v>
                </c:pt>
                <c:pt idx="13625">
                  <c:v>0.97429371300000001</c:v>
                </c:pt>
                <c:pt idx="13626">
                  <c:v>0.97215010599999996</c:v>
                </c:pt>
                <c:pt idx="13627">
                  <c:v>0.93098782099999999</c:v>
                </c:pt>
                <c:pt idx="13628">
                  <c:v>0.95355318200000005</c:v>
                </c:pt>
                <c:pt idx="13629">
                  <c:v>0.96576819400000002</c:v>
                </c:pt>
                <c:pt idx="13630">
                  <c:v>0.91720453999999996</c:v>
                </c:pt>
                <c:pt idx="13631">
                  <c:v>0.98812403800000004</c:v>
                </c:pt>
                <c:pt idx="13632">
                  <c:v>0.92068595900000005</c:v>
                </c:pt>
                <c:pt idx="13633">
                  <c:v>0.95045965300000002</c:v>
                </c:pt>
                <c:pt idx="13634">
                  <c:v>0.98322392400000003</c:v>
                </c:pt>
                <c:pt idx="13635">
                  <c:v>0.90296420600000005</c:v>
                </c:pt>
                <c:pt idx="13636">
                  <c:v>0.95836449800000001</c:v>
                </c:pt>
                <c:pt idx="13637">
                  <c:v>0.96328169799999996</c:v>
                </c:pt>
                <c:pt idx="13638">
                  <c:v>0.99426797200000006</c:v>
                </c:pt>
                <c:pt idx="13639">
                  <c:v>0.98697571699999997</c:v>
                </c:pt>
                <c:pt idx="13640">
                  <c:v>0.92805953699999999</c:v>
                </c:pt>
                <c:pt idx="13641">
                  <c:v>0.90812018900000002</c:v>
                </c:pt>
                <c:pt idx="13642">
                  <c:v>0.98377703800000005</c:v>
                </c:pt>
                <c:pt idx="13643">
                  <c:v>0.958792651</c:v>
                </c:pt>
                <c:pt idx="13644">
                  <c:v>0.90374331600000002</c:v>
                </c:pt>
                <c:pt idx="13645">
                  <c:v>0.95162490700000002</c:v>
                </c:pt>
                <c:pt idx="13646">
                  <c:v>0.89576734800000002</c:v>
                </c:pt>
                <c:pt idx="13647">
                  <c:v>0.80720288100000004</c:v>
                </c:pt>
                <c:pt idx="13648">
                  <c:v>0.98195242000000005</c:v>
                </c:pt>
                <c:pt idx="13649">
                  <c:v>0.96676598700000005</c:v>
                </c:pt>
                <c:pt idx="13650">
                  <c:v>0.87745373000000004</c:v>
                </c:pt>
                <c:pt idx="13651">
                  <c:v>0.94337016600000001</c:v>
                </c:pt>
                <c:pt idx="13652">
                  <c:v>0.89831415599999997</c:v>
                </c:pt>
                <c:pt idx="13653">
                  <c:v>0.96105918999999995</c:v>
                </c:pt>
                <c:pt idx="13654">
                  <c:v>0.89579735199999999</c:v>
                </c:pt>
                <c:pt idx="13655">
                  <c:v>0.92474458000000004</c:v>
                </c:pt>
                <c:pt idx="13656">
                  <c:v>0.96464348899999997</c:v>
                </c:pt>
                <c:pt idx="13657">
                  <c:v>0.96676262800000001</c:v>
                </c:pt>
                <c:pt idx="13658">
                  <c:v>0.91849711000000001</c:v>
                </c:pt>
                <c:pt idx="13659">
                  <c:v>0.92513212</c:v>
                </c:pt>
                <c:pt idx="13660">
                  <c:v>0.98904939400000003</c:v>
                </c:pt>
                <c:pt idx="13661">
                  <c:v>0.854320988</c:v>
                </c:pt>
                <c:pt idx="13662">
                  <c:v>0.98640214000000004</c:v>
                </c:pt>
                <c:pt idx="13663">
                  <c:v>0.90429799399999999</c:v>
                </c:pt>
                <c:pt idx="13664">
                  <c:v>0.92798998099999996</c:v>
                </c:pt>
                <c:pt idx="13665">
                  <c:v>0.96698362400000004</c:v>
                </c:pt>
                <c:pt idx="13666">
                  <c:v>0.76852522300000004</c:v>
                </c:pt>
                <c:pt idx="13667">
                  <c:v>0.96980155300000004</c:v>
                </c:pt>
                <c:pt idx="13668">
                  <c:v>0.98511166299999997</c:v>
                </c:pt>
                <c:pt idx="13669">
                  <c:v>0.87873612300000004</c:v>
                </c:pt>
                <c:pt idx="13670">
                  <c:v>0.950303381</c:v>
                </c:pt>
                <c:pt idx="13671">
                  <c:v>0.97004991699999998</c:v>
                </c:pt>
                <c:pt idx="13672">
                  <c:v>0.91896813399999999</c:v>
                </c:pt>
                <c:pt idx="13673">
                  <c:v>0.92909356700000001</c:v>
                </c:pt>
                <c:pt idx="13674">
                  <c:v>0.94031830199999999</c:v>
                </c:pt>
                <c:pt idx="13675">
                  <c:v>0.95370370400000004</c:v>
                </c:pt>
                <c:pt idx="13676">
                  <c:v>0.95300906799999996</c:v>
                </c:pt>
                <c:pt idx="13677">
                  <c:v>0.97982410799999997</c:v>
                </c:pt>
                <c:pt idx="13678">
                  <c:v>0.82451575600000004</c:v>
                </c:pt>
                <c:pt idx="13679">
                  <c:v>0.91545189500000002</c:v>
                </c:pt>
                <c:pt idx="13680">
                  <c:v>0.98105315000000004</c:v>
                </c:pt>
                <c:pt idx="13681">
                  <c:v>0.96920821099999999</c:v>
                </c:pt>
                <c:pt idx="13682">
                  <c:v>0.91857355100000004</c:v>
                </c:pt>
                <c:pt idx="13683">
                  <c:v>0.92755947599999999</c:v>
                </c:pt>
                <c:pt idx="13684">
                  <c:v>0.95805142099999996</c:v>
                </c:pt>
                <c:pt idx="13685">
                  <c:v>0.96700356700000001</c:v>
                </c:pt>
                <c:pt idx="13686">
                  <c:v>0.91683453199999998</c:v>
                </c:pt>
                <c:pt idx="13687">
                  <c:v>0.97706185599999995</c:v>
                </c:pt>
                <c:pt idx="13688">
                  <c:v>0.91834942900000005</c:v>
                </c:pt>
                <c:pt idx="13689">
                  <c:v>0.92052157700000004</c:v>
                </c:pt>
                <c:pt idx="13690">
                  <c:v>0.96008814899999995</c:v>
                </c:pt>
                <c:pt idx="13691">
                  <c:v>0.98019547299999998</c:v>
                </c:pt>
                <c:pt idx="13692">
                  <c:v>0.96226958500000004</c:v>
                </c:pt>
                <c:pt idx="13693">
                  <c:v>0.94428969399999996</c:v>
                </c:pt>
                <c:pt idx="13694">
                  <c:v>0.94447797200000005</c:v>
                </c:pt>
                <c:pt idx="13695">
                  <c:v>0.97668256499999995</c:v>
                </c:pt>
                <c:pt idx="13696">
                  <c:v>0.863404383</c:v>
                </c:pt>
                <c:pt idx="13697">
                  <c:v>0.92503748100000005</c:v>
                </c:pt>
                <c:pt idx="13698">
                  <c:v>0.97207477499999995</c:v>
                </c:pt>
                <c:pt idx="13699">
                  <c:v>0.95194304399999996</c:v>
                </c:pt>
                <c:pt idx="13700">
                  <c:v>0.98585390900000003</c:v>
                </c:pt>
                <c:pt idx="13701">
                  <c:v>0.88842357199999999</c:v>
                </c:pt>
                <c:pt idx="13702">
                  <c:v>0.93131663799999997</c:v>
                </c:pt>
                <c:pt idx="13703">
                  <c:v>0.98273026299999999</c:v>
                </c:pt>
                <c:pt idx="13704">
                  <c:v>0.96941805199999997</c:v>
                </c:pt>
                <c:pt idx="13705">
                  <c:v>0.93795416399999998</c:v>
                </c:pt>
                <c:pt idx="13706">
                  <c:v>0.912215628</c:v>
                </c:pt>
                <c:pt idx="13707">
                  <c:v>0.88898500599999997</c:v>
                </c:pt>
                <c:pt idx="13708">
                  <c:v>0.98012232399999999</c:v>
                </c:pt>
                <c:pt idx="13709">
                  <c:v>0.94292370400000003</c:v>
                </c:pt>
                <c:pt idx="13710">
                  <c:v>0.95267331799999999</c:v>
                </c:pt>
                <c:pt idx="13711">
                  <c:v>0.99165971600000002</c:v>
                </c:pt>
                <c:pt idx="13712">
                  <c:v>0.99078727</c:v>
                </c:pt>
                <c:pt idx="13713">
                  <c:v>0.87839812900000003</c:v>
                </c:pt>
                <c:pt idx="13714">
                  <c:v>0.95615056300000001</c:v>
                </c:pt>
                <c:pt idx="13715">
                  <c:v>0.95955991699999998</c:v>
                </c:pt>
                <c:pt idx="13716">
                  <c:v>0.93680103999999997</c:v>
                </c:pt>
                <c:pt idx="13717">
                  <c:v>0.97434555</c:v>
                </c:pt>
                <c:pt idx="13718">
                  <c:v>0.94511791899999997</c:v>
                </c:pt>
                <c:pt idx="13719">
                  <c:v>0.86982090400000001</c:v>
                </c:pt>
                <c:pt idx="13720">
                  <c:v>0.94635488300000004</c:v>
                </c:pt>
                <c:pt idx="13721">
                  <c:v>0.99338422400000004</c:v>
                </c:pt>
                <c:pt idx="13722">
                  <c:v>0.95614894699999997</c:v>
                </c:pt>
                <c:pt idx="13723">
                  <c:v>0.96375990899999997</c:v>
                </c:pt>
                <c:pt idx="13724">
                  <c:v>0.97333678499999998</c:v>
                </c:pt>
                <c:pt idx="13725">
                  <c:v>0.92133995000000002</c:v>
                </c:pt>
                <c:pt idx="13726">
                  <c:v>0.94753610899999996</c:v>
                </c:pt>
                <c:pt idx="13727">
                  <c:v>0.95840469800000005</c:v>
                </c:pt>
                <c:pt idx="13728">
                  <c:v>0.91990291300000004</c:v>
                </c:pt>
                <c:pt idx="13729">
                  <c:v>0.916495375</c:v>
                </c:pt>
                <c:pt idx="13730">
                  <c:v>0.93109579899999995</c:v>
                </c:pt>
                <c:pt idx="13731">
                  <c:v>0.97861724900000002</c:v>
                </c:pt>
                <c:pt idx="13732">
                  <c:v>0.97000252099999995</c:v>
                </c:pt>
                <c:pt idx="13733">
                  <c:v>0.95933528800000001</c:v>
                </c:pt>
                <c:pt idx="13734">
                  <c:v>0.94046997399999999</c:v>
                </c:pt>
                <c:pt idx="13735">
                  <c:v>0.92752562199999999</c:v>
                </c:pt>
                <c:pt idx="13736">
                  <c:v>0.97998070400000004</c:v>
                </c:pt>
                <c:pt idx="13737">
                  <c:v>0.98591879800000004</c:v>
                </c:pt>
                <c:pt idx="13738">
                  <c:v>0.89711191300000004</c:v>
                </c:pt>
                <c:pt idx="13739">
                  <c:v>0.95689077499999997</c:v>
                </c:pt>
                <c:pt idx="13740">
                  <c:v>0.931167827</c:v>
                </c:pt>
                <c:pt idx="13741">
                  <c:v>0.94062583600000005</c:v>
                </c:pt>
                <c:pt idx="13742">
                  <c:v>0.94661240099999999</c:v>
                </c:pt>
                <c:pt idx="13743">
                  <c:v>0.98328158600000004</c:v>
                </c:pt>
                <c:pt idx="13744">
                  <c:v>0.97854477600000001</c:v>
                </c:pt>
                <c:pt idx="13745">
                  <c:v>0.92530369599999995</c:v>
                </c:pt>
                <c:pt idx="13746">
                  <c:v>0.93814699800000001</c:v>
                </c:pt>
                <c:pt idx="13747">
                  <c:v>0.98663505100000004</c:v>
                </c:pt>
                <c:pt idx="13748">
                  <c:v>0.93914807300000003</c:v>
                </c:pt>
                <c:pt idx="13749">
                  <c:v>0.88098958299999997</c:v>
                </c:pt>
                <c:pt idx="13750">
                  <c:v>0.96996862399999995</c:v>
                </c:pt>
                <c:pt idx="13751">
                  <c:v>0.96900528600000002</c:v>
                </c:pt>
                <c:pt idx="13752">
                  <c:v>0.95861011799999996</c:v>
                </c:pt>
                <c:pt idx="13753">
                  <c:v>0.97707558900000002</c:v>
                </c:pt>
                <c:pt idx="13754">
                  <c:v>0.93613231600000002</c:v>
                </c:pt>
                <c:pt idx="13755">
                  <c:v>0.89659958399999995</c:v>
                </c:pt>
                <c:pt idx="13756">
                  <c:v>0.90034183499999998</c:v>
                </c:pt>
                <c:pt idx="13757">
                  <c:v>0.93410852700000002</c:v>
                </c:pt>
                <c:pt idx="13758">
                  <c:v>0.95466111499999995</c:v>
                </c:pt>
                <c:pt idx="13759">
                  <c:v>0.96528301900000002</c:v>
                </c:pt>
                <c:pt idx="13760">
                  <c:v>0.84194214899999997</c:v>
                </c:pt>
                <c:pt idx="13761">
                  <c:v>0.96209016400000003</c:v>
                </c:pt>
                <c:pt idx="13762">
                  <c:v>0.97138521600000005</c:v>
                </c:pt>
                <c:pt idx="13763">
                  <c:v>0.96137241500000004</c:v>
                </c:pt>
                <c:pt idx="13764">
                  <c:v>0.92220421399999997</c:v>
                </c:pt>
                <c:pt idx="13765">
                  <c:v>0.90731315300000004</c:v>
                </c:pt>
                <c:pt idx="13766">
                  <c:v>0.95991830499999997</c:v>
                </c:pt>
                <c:pt idx="13767">
                  <c:v>0.93186206900000002</c:v>
                </c:pt>
                <c:pt idx="13768">
                  <c:v>0.96029776700000002</c:v>
                </c:pt>
                <c:pt idx="13769">
                  <c:v>0.95211191799999995</c:v>
                </c:pt>
                <c:pt idx="13770">
                  <c:v>0.95228571399999995</c:v>
                </c:pt>
                <c:pt idx="13771">
                  <c:v>0.90632318499999998</c:v>
                </c:pt>
                <c:pt idx="13772">
                  <c:v>0.92043399599999998</c:v>
                </c:pt>
                <c:pt idx="13773">
                  <c:v>0.88795303699999995</c:v>
                </c:pt>
                <c:pt idx="13774">
                  <c:v>0.87028301900000005</c:v>
                </c:pt>
                <c:pt idx="13775">
                  <c:v>0.85191846500000001</c:v>
                </c:pt>
                <c:pt idx="13776">
                  <c:v>0.96124735100000003</c:v>
                </c:pt>
                <c:pt idx="13777">
                  <c:v>0.93407887000000001</c:v>
                </c:pt>
                <c:pt idx="13778">
                  <c:v>0.94622697600000005</c:v>
                </c:pt>
                <c:pt idx="13779">
                  <c:v>0.96380368100000002</c:v>
                </c:pt>
                <c:pt idx="13780">
                  <c:v>0.88268156399999997</c:v>
                </c:pt>
                <c:pt idx="13781">
                  <c:v>0.98406697300000001</c:v>
                </c:pt>
                <c:pt idx="13782">
                  <c:v>0.98287493500000001</c:v>
                </c:pt>
                <c:pt idx="13783">
                  <c:v>0.95849984600000004</c:v>
                </c:pt>
                <c:pt idx="13784">
                  <c:v>0.95110701099999995</c:v>
                </c:pt>
                <c:pt idx="13785">
                  <c:v>0.82641291800000005</c:v>
                </c:pt>
                <c:pt idx="13786">
                  <c:v>0.93014268700000002</c:v>
                </c:pt>
                <c:pt idx="13787">
                  <c:v>0.95372050799999997</c:v>
                </c:pt>
                <c:pt idx="13788">
                  <c:v>0.90802961299999996</c:v>
                </c:pt>
                <c:pt idx="13789">
                  <c:v>0.95578231300000005</c:v>
                </c:pt>
                <c:pt idx="13790">
                  <c:v>0.96768347899999996</c:v>
                </c:pt>
                <c:pt idx="13791">
                  <c:v>0.91622874799999998</c:v>
                </c:pt>
                <c:pt idx="13792">
                  <c:v>0.97992177300000005</c:v>
                </c:pt>
                <c:pt idx="13793">
                  <c:v>0.94907407399999999</c:v>
                </c:pt>
                <c:pt idx="13794">
                  <c:v>0.90309841999999996</c:v>
                </c:pt>
                <c:pt idx="13795">
                  <c:v>0.97713414600000004</c:v>
                </c:pt>
                <c:pt idx="13796">
                  <c:v>0.92208174099999995</c:v>
                </c:pt>
                <c:pt idx="13797">
                  <c:v>0.959336878</c:v>
                </c:pt>
                <c:pt idx="13798">
                  <c:v>0.96700902600000005</c:v>
                </c:pt>
                <c:pt idx="13799">
                  <c:v>0.92454573500000004</c:v>
                </c:pt>
                <c:pt idx="13800">
                  <c:v>0.97012578599999999</c:v>
                </c:pt>
                <c:pt idx="13801">
                  <c:v>0.98549008000000005</c:v>
                </c:pt>
                <c:pt idx="13802">
                  <c:v>0.92889173599999997</c:v>
                </c:pt>
                <c:pt idx="13803">
                  <c:v>0.89966143399999998</c:v>
                </c:pt>
                <c:pt idx="13804">
                  <c:v>0.95592372599999997</c:v>
                </c:pt>
                <c:pt idx="13805">
                  <c:v>0.94752092700000001</c:v>
                </c:pt>
                <c:pt idx="13806">
                  <c:v>0.93988708099999996</c:v>
                </c:pt>
                <c:pt idx="13807">
                  <c:v>0.94370140000000002</c:v>
                </c:pt>
                <c:pt idx="13808">
                  <c:v>0.97935435400000004</c:v>
                </c:pt>
                <c:pt idx="13809">
                  <c:v>0.961889251</c:v>
                </c:pt>
                <c:pt idx="13810">
                  <c:v>0.957397622</c:v>
                </c:pt>
                <c:pt idx="13811">
                  <c:v>0.97228988999999999</c:v>
                </c:pt>
                <c:pt idx="13812">
                  <c:v>0.94486692000000005</c:v>
                </c:pt>
                <c:pt idx="13813">
                  <c:v>0.980489418</c:v>
                </c:pt>
                <c:pt idx="13814">
                  <c:v>0.95167785199999999</c:v>
                </c:pt>
                <c:pt idx="13815">
                  <c:v>0.98617966400000001</c:v>
                </c:pt>
                <c:pt idx="13816">
                  <c:v>0.97269101000000002</c:v>
                </c:pt>
                <c:pt idx="13817">
                  <c:v>0.90479524</c:v>
                </c:pt>
                <c:pt idx="13818">
                  <c:v>0.95728813599999996</c:v>
                </c:pt>
                <c:pt idx="13819">
                  <c:v>0.94659170800000003</c:v>
                </c:pt>
                <c:pt idx="13820">
                  <c:v>0.964357095</c:v>
                </c:pt>
                <c:pt idx="13821">
                  <c:v>0.96719681899999999</c:v>
                </c:pt>
                <c:pt idx="13822">
                  <c:v>0.95789135299999995</c:v>
                </c:pt>
                <c:pt idx="13823">
                  <c:v>0.98903508799999995</c:v>
                </c:pt>
                <c:pt idx="13824">
                  <c:v>0.89142091199999995</c:v>
                </c:pt>
                <c:pt idx="13825">
                  <c:v>0.94285714300000001</c:v>
                </c:pt>
                <c:pt idx="13826">
                  <c:v>0.98465556600000004</c:v>
                </c:pt>
                <c:pt idx="13827">
                  <c:v>0.96841419699999998</c:v>
                </c:pt>
                <c:pt idx="13828">
                  <c:v>0.96726900800000004</c:v>
                </c:pt>
                <c:pt idx="13829">
                  <c:v>0.97039942899999998</c:v>
                </c:pt>
                <c:pt idx="13830">
                  <c:v>0.94676933399999996</c:v>
                </c:pt>
                <c:pt idx="13831">
                  <c:v>0.94908274100000001</c:v>
                </c:pt>
                <c:pt idx="13832">
                  <c:v>0.95398773000000003</c:v>
                </c:pt>
                <c:pt idx="13833">
                  <c:v>0.97735980499999997</c:v>
                </c:pt>
                <c:pt idx="13834">
                  <c:v>0.95775085400000004</c:v>
                </c:pt>
                <c:pt idx="13835">
                  <c:v>0.91590369599999999</c:v>
                </c:pt>
                <c:pt idx="13836">
                  <c:v>0.95557963199999996</c:v>
                </c:pt>
                <c:pt idx="13837">
                  <c:v>0.95521343599999997</c:v>
                </c:pt>
                <c:pt idx="13838">
                  <c:v>0.93343949000000004</c:v>
                </c:pt>
                <c:pt idx="13839">
                  <c:v>0.985079806</c:v>
                </c:pt>
                <c:pt idx="13840">
                  <c:v>0.93871665500000001</c:v>
                </c:pt>
                <c:pt idx="13841">
                  <c:v>0.82089041100000004</c:v>
                </c:pt>
                <c:pt idx="13842">
                  <c:v>0.97952034499999996</c:v>
                </c:pt>
                <c:pt idx="13843">
                  <c:v>0.95516769300000004</c:v>
                </c:pt>
                <c:pt idx="13844">
                  <c:v>0.92525399100000005</c:v>
                </c:pt>
                <c:pt idx="13845">
                  <c:v>0.963369963</c:v>
                </c:pt>
                <c:pt idx="13846">
                  <c:v>0.95609257999999997</c:v>
                </c:pt>
                <c:pt idx="13847">
                  <c:v>0.94169491500000002</c:v>
                </c:pt>
                <c:pt idx="13848">
                  <c:v>0.96188496199999995</c:v>
                </c:pt>
                <c:pt idx="13849">
                  <c:v>0.95591861899999997</c:v>
                </c:pt>
                <c:pt idx="13850">
                  <c:v>0.957788945</c:v>
                </c:pt>
                <c:pt idx="13851">
                  <c:v>0.97076648799999998</c:v>
                </c:pt>
                <c:pt idx="13852">
                  <c:v>0.97584212299999995</c:v>
                </c:pt>
                <c:pt idx="13853">
                  <c:v>0.97588871700000002</c:v>
                </c:pt>
                <c:pt idx="13854">
                  <c:v>0.98163548199999995</c:v>
                </c:pt>
                <c:pt idx="13855">
                  <c:v>0.96298811500000003</c:v>
                </c:pt>
                <c:pt idx="13856">
                  <c:v>0.98642384100000002</c:v>
                </c:pt>
                <c:pt idx="13857">
                  <c:v>0.97121164199999999</c:v>
                </c:pt>
                <c:pt idx="13858">
                  <c:v>0.91775763700000001</c:v>
                </c:pt>
                <c:pt idx="13859">
                  <c:v>0.98338419799999999</c:v>
                </c:pt>
                <c:pt idx="13860">
                  <c:v>0.97137150500000002</c:v>
                </c:pt>
                <c:pt idx="13861">
                  <c:v>0.98172042999999998</c:v>
                </c:pt>
                <c:pt idx="13862">
                  <c:v>0.95794241300000005</c:v>
                </c:pt>
                <c:pt idx="13863">
                  <c:v>0.96400138499999999</c:v>
                </c:pt>
                <c:pt idx="13864">
                  <c:v>0.98294174400000001</c:v>
                </c:pt>
                <c:pt idx="13865">
                  <c:v>0.96666666700000003</c:v>
                </c:pt>
                <c:pt idx="13866">
                  <c:v>0.97763480400000002</c:v>
                </c:pt>
                <c:pt idx="13867">
                  <c:v>0.97443263400000002</c:v>
                </c:pt>
                <c:pt idx="13868">
                  <c:v>0.96739130399999995</c:v>
                </c:pt>
                <c:pt idx="13869">
                  <c:v>0.96454345799999996</c:v>
                </c:pt>
                <c:pt idx="13870">
                  <c:v>0.97920380299999998</c:v>
                </c:pt>
                <c:pt idx="13871">
                  <c:v>0.96910193499999997</c:v>
                </c:pt>
                <c:pt idx="13872">
                  <c:v>0.98752834499999997</c:v>
                </c:pt>
                <c:pt idx="13873">
                  <c:v>0.97864321600000004</c:v>
                </c:pt>
                <c:pt idx="13874">
                  <c:v>0.98160434299999999</c:v>
                </c:pt>
                <c:pt idx="13875">
                  <c:v>0.966244726</c:v>
                </c:pt>
                <c:pt idx="13876">
                  <c:v>0.94430014399999995</c:v>
                </c:pt>
                <c:pt idx="13877">
                  <c:v>0.97077672400000004</c:v>
                </c:pt>
                <c:pt idx="13878">
                  <c:v>0.96912378300000002</c:v>
                </c:pt>
                <c:pt idx="13879">
                  <c:v>0.98146513700000004</c:v>
                </c:pt>
                <c:pt idx="13880">
                  <c:v>0.97937553700000002</c:v>
                </c:pt>
                <c:pt idx="13881">
                  <c:v>0.96321448799999998</c:v>
                </c:pt>
                <c:pt idx="13882">
                  <c:v>0.97136797500000005</c:v>
                </c:pt>
                <c:pt idx="13883">
                  <c:v>0.97638697799999996</c:v>
                </c:pt>
                <c:pt idx="13884">
                  <c:v>0.96680053499999996</c:v>
                </c:pt>
                <c:pt idx="13885">
                  <c:v>0.952448344</c:v>
                </c:pt>
                <c:pt idx="13886">
                  <c:v>0.960851287</c:v>
                </c:pt>
                <c:pt idx="13887">
                  <c:v>0.98954275199999997</c:v>
                </c:pt>
                <c:pt idx="13888">
                  <c:v>0.97617217499999998</c:v>
                </c:pt>
                <c:pt idx="13889">
                  <c:v>0.97252155200000001</c:v>
                </c:pt>
                <c:pt idx="13890">
                  <c:v>0.97493870900000001</c:v>
                </c:pt>
                <c:pt idx="13891">
                  <c:v>0.99384685500000003</c:v>
                </c:pt>
                <c:pt idx="13892">
                  <c:v>0.9921875</c:v>
                </c:pt>
                <c:pt idx="13893">
                  <c:v>0.97383640900000001</c:v>
                </c:pt>
                <c:pt idx="13894">
                  <c:v>0.980429989</c:v>
                </c:pt>
                <c:pt idx="13895">
                  <c:v>0.98787878799999995</c:v>
                </c:pt>
                <c:pt idx="13896">
                  <c:v>0.96944065499999998</c:v>
                </c:pt>
                <c:pt idx="13897">
                  <c:v>0.98314917099999999</c:v>
                </c:pt>
                <c:pt idx="13898">
                  <c:v>0.98016435300000004</c:v>
                </c:pt>
                <c:pt idx="13899">
                  <c:v>0.98975032900000004</c:v>
                </c:pt>
                <c:pt idx="13900">
                  <c:v>0.98252383099999996</c:v>
                </c:pt>
                <c:pt idx="13901">
                  <c:v>0.98293923999999999</c:v>
                </c:pt>
                <c:pt idx="13902">
                  <c:v>0.97242690799999998</c:v>
                </c:pt>
                <c:pt idx="13903">
                  <c:v>0.98114195900000001</c:v>
                </c:pt>
                <c:pt idx="13904">
                  <c:v>0.96911724499999996</c:v>
                </c:pt>
                <c:pt idx="13905">
                  <c:v>0.98510755699999997</c:v>
                </c:pt>
                <c:pt idx="13906">
                  <c:v>0.97598870100000001</c:v>
                </c:pt>
                <c:pt idx="13907">
                  <c:v>0.98550368600000005</c:v>
                </c:pt>
                <c:pt idx="13908">
                  <c:v>0.97643278</c:v>
                </c:pt>
                <c:pt idx="13909">
                  <c:v>0.96324354700000003</c:v>
                </c:pt>
                <c:pt idx="13910">
                  <c:v>0.95781977500000004</c:v>
                </c:pt>
                <c:pt idx="13911">
                  <c:v>0.99622819399999996</c:v>
                </c:pt>
                <c:pt idx="13912">
                  <c:v>0.96606033700000005</c:v>
                </c:pt>
                <c:pt idx="13913">
                  <c:v>0.98515439400000004</c:v>
                </c:pt>
                <c:pt idx="13914">
                  <c:v>0.98714322399999999</c:v>
                </c:pt>
                <c:pt idx="13915">
                  <c:v>0.979084646</c:v>
                </c:pt>
                <c:pt idx="13916">
                  <c:v>0.96833102199999999</c:v>
                </c:pt>
                <c:pt idx="13917">
                  <c:v>0.94465341199999997</c:v>
                </c:pt>
                <c:pt idx="13918">
                  <c:v>0.97435897400000004</c:v>
                </c:pt>
                <c:pt idx="13919">
                  <c:v>0.98507097399999999</c:v>
                </c:pt>
                <c:pt idx="13920">
                  <c:v>0.98492777899999995</c:v>
                </c:pt>
                <c:pt idx="13921">
                  <c:v>0.98832078899999998</c:v>
                </c:pt>
                <c:pt idx="13922">
                  <c:v>0.94659442699999996</c:v>
                </c:pt>
                <c:pt idx="13923">
                  <c:v>0.967693464</c:v>
                </c:pt>
                <c:pt idx="13924">
                  <c:v>0.98335015100000001</c:v>
                </c:pt>
                <c:pt idx="13925">
                  <c:v>0.974152307</c:v>
                </c:pt>
                <c:pt idx="13926">
                  <c:v>0.96515486699999997</c:v>
                </c:pt>
                <c:pt idx="13927">
                  <c:v>0.97778939099999995</c:v>
                </c:pt>
                <c:pt idx="13928">
                  <c:v>0.97478793600000002</c:v>
                </c:pt>
                <c:pt idx="13929">
                  <c:v>0.96826710800000004</c:v>
                </c:pt>
                <c:pt idx="13930">
                  <c:v>0.93969144500000001</c:v>
                </c:pt>
                <c:pt idx="13931">
                  <c:v>0.98222610700000001</c:v>
                </c:pt>
                <c:pt idx="13932">
                  <c:v>0.94966785899999995</c:v>
                </c:pt>
                <c:pt idx="13933">
                  <c:v>0.99463807000000004</c:v>
                </c:pt>
                <c:pt idx="13934">
                  <c:v>0.96534235000000002</c:v>
                </c:pt>
                <c:pt idx="13935">
                  <c:v>0.988652482</c:v>
                </c:pt>
                <c:pt idx="13936">
                  <c:v>0.901591896</c:v>
                </c:pt>
                <c:pt idx="13937">
                  <c:v>0.90859908899999997</c:v>
                </c:pt>
                <c:pt idx="13938">
                  <c:v>0.93040072299999999</c:v>
                </c:pt>
                <c:pt idx="13939">
                  <c:v>0.96778190799999997</c:v>
                </c:pt>
                <c:pt idx="13940">
                  <c:v>0.96911638499999997</c:v>
                </c:pt>
                <c:pt idx="13941">
                  <c:v>0.83886116799999999</c:v>
                </c:pt>
                <c:pt idx="13942">
                  <c:v>0.95203336800000005</c:v>
                </c:pt>
                <c:pt idx="13943">
                  <c:v>0.96355932200000005</c:v>
                </c:pt>
                <c:pt idx="13944">
                  <c:v>0.94861547199999996</c:v>
                </c:pt>
                <c:pt idx="13945">
                  <c:v>0.97343131699999996</c:v>
                </c:pt>
                <c:pt idx="13946">
                  <c:v>0.95993131099999995</c:v>
                </c:pt>
                <c:pt idx="13947">
                  <c:v>0.97826086999999995</c:v>
                </c:pt>
                <c:pt idx="13948">
                  <c:v>0.97891036899999995</c:v>
                </c:pt>
                <c:pt idx="13949">
                  <c:v>0.94381688500000005</c:v>
                </c:pt>
                <c:pt idx="13950">
                  <c:v>0.98642283200000003</c:v>
                </c:pt>
                <c:pt idx="13951">
                  <c:v>0.960233593</c:v>
                </c:pt>
                <c:pt idx="13952">
                  <c:v>0.91177329799999995</c:v>
                </c:pt>
                <c:pt idx="13953">
                  <c:v>0.93688792200000004</c:v>
                </c:pt>
                <c:pt idx="13954">
                  <c:v>0.97625698299999997</c:v>
                </c:pt>
                <c:pt idx="13955">
                  <c:v>0.97409909900000002</c:v>
                </c:pt>
                <c:pt idx="13956">
                  <c:v>0.57975460099999998</c:v>
                </c:pt>
                <c:pt idx="13957">
                  <c:v>0.92819148900000004</c:v>
                </c:pt>
                <c:pt idx="13958">
                  <c:v>0.96540627499999998</c:v>
                </c:pt>
                <c:pt idx="13959">
                  <c:v>0.87840236699999996</c:v>
                </c:pt>
                <c:pt idx="13960">
                  <c:v>0.86379482100000005</c:v>
                </c:pt>
                <c:pt idx="13961">
                  <c:v>0.87672844999999999</c:v>
                </c:pt>
                <c:pt idx="13962">
                  <c:v>0.96871412199999996</c:v>
                </c:pt>
                <c:pt idx="13963">
                  <c:v>0.96201814100000005</c:v>
                </c:pt>
                <c:pt idx="13964">
                  <c:v>0.97853971399999995</c:v>
                </c:pt>
                <c:pt idx="13965">
                  <c:v>0.95151169400000002</c:v>
                </c:pt>
                <c:pt idx="13966">
                  <c:v>0.97095548300000001</c:v>
                </c:pt>
                <c:pt idx="13967">
                  <c:v>0.95275152900000004</c:v>
                </c:pt>
                <c:pt idx="13968">
                  <c:v>0.90351941700000005</c:v>
                </c:pt>
                <c:pt idx="13969">
                  <c:v>0.970909091</c:v>
                </c:pt>
                <c:pt idx="13970">
                  <c:v>0.91253226300000001</c:v>
                </c:pt>
                <c:pt idx="13971">
                  <c:v>0.91392707699999998</c:v>
                </c:pt>
                <c:pt idx="13972">
                  <c:v>0.97264276199999999</c:v>
                </c:pt>
                <c:pt idx="13973">
                  <c:v>0.88892233600000004</c:v>
                </c:pt>
                <c:pt idx="13974">
                  <c:v>0.98235942700000001</c:v>
                </c:pt>
                <c:pt idx="13975">
                  <c:v>0.54035502999999996</c:v>
                </c:pt>
                <c:pt idx="13976">
                  <c:v>0.79380504100000004</c:v>
                </c:pt>
                <c:pt idx="13977">
                  <c:v>0.96572525399999998</c:v>
                </c:pt>
                <c:pt idx="13978">
                  <c:v>0.88549177999999995</c:v>
                </c:pt>
                <c:pt idx="13979">
                  <c:v>0.84238967300000001</c:v>
                </c:pt>
                <c:pt idx="13980">
                  <c:v>0.96002132200000001</c:v>
                </c:pt>
                <c:pt idx="13981">
                  <c:v>0.81380638100000002</c:v>
                </c:pt>
                <c:pt idx="13982">
                  <c:v>0.97703035299999996</c:v>
                </c:pt>
                <c:pt idx="13983">
                  <c:v>0.99026590699999995</c:v>
                </c:pt>
                <c:pt idx="13984">
                  <c:v>0.93831553999999995</c:v>
                </c:pt>
                <c:pt idx="13985">
                  <c:v>0.96582587499999994</c:v>
                </c:pt>
                <c:pt idx="13986">
                  <c:v>0.74801901699999995</c:v>
                </c:pt>
                <c:pt idx="13987">
                  <c:v>0.96050814699999998</c:v>
                </c:pt>
                <c:pt idx="13988">
                  <c:v>0.90417011899999999</c:v>
                </c:pt>
                <c:pt idx="13989">
                  <c:v>0.96939054400000002</c:v>
                </c:pt>
                <c:pt idx="13990">
                  <c:v>0.97206546299999996</c:v>
                </c:pt>
                <c:pt idx="13991">
                  <c:v>0.99168765699999994</c:v>
                </c:pt>
                <c:pt idx="13992">
                  <c:v>0.89439225700000002</c:v>
                </c:pt>
                <c:pt idx="13993">
                  <c:v>0.49099576299999997</c:v>
                </c:pt>
                <c:pt idx="13994">
                  <c:v>0.98136986299999995</c:v>
                </c:pt>
                <c:pt idx="13995">
                  <c:v>0.95335924500000002</c:v>
                </c:pt>
                <c:pt idx="13996">
                  <c:v>0.96987162699999996</c:v>
                </c:pt>
                <c:pt idx="13997">
                  <c:v>0.87218251800000002</c:v>
                </c:pt>
                <c:pt idx="13998">
                  <c:v>0.89823008800000004</c:v>
                </c:pt>
                <c:pt idx="13999">
                  <c:v>0.89588443699999998</c:v>
                </c:pt>
                <c:pt idx="14000">
                  <c:v>0.98869589199999997</c:v>
                </c:pt>
                <c:pt idx="14001">
                  <c:v>0.98594164500000003</c:v>
                </c:pt>
                <c:pt idx="14002">
                  <c:v>0.85019674000000001</c:v>
                </c:pt>
                <c:pt idx="14003">
                  <c:v>0.77334705400000003</c:v>
                </c:pt>
                <c:pt idx="14004">
                  <c:v>0.98074921999999998</c:v>
                </c:pt>
                <c:pt idx="14005">
                  <c:v>0.89658002699999995</c:v>
                </c:pt>
                <c:pt idx="14006">
                  <c:v>0.93100755000000002</c:v>
                </c:pt>
                <c:pt idx="14007">
                  <c:v>0.98194014399999996</c:v>
                </c:pt>
                <c:pt idx="14008">
                  <c:v>0.96578581399999996</c:v>
                </c:pt>
                <c:pt idx="14009">
                  <c:v>0.87488328699999995</c:v>
                </c:pt>
                <c:pt idx="14010">
                  <c:v>0.90472399199999998</c:v>
                </c:pt>
                <c:pt idx="14011">
                  <c:v>0.98443083200000003</c:v>
                </c:pt>
                <c:pt idx="14012">
                  <c:v>0.97289318300000005</c:v>
                </c:pt>
                <c:pt idx="14013">
                  <c:v>0.88280146900000001</c:v>
                </c:pt>
                <c:pt idx="14014">
                  <c:v>0.91140278900000005</c:v>
                </c:pt>
                <c:pt idx="14015">
                  <c:v>0.97144441400000003</c:v>
                </c:pt>
                <c:pt idx="14016">
                  <c:v>0.92029816499999995</c:v>
                </c:pt>
                <c:pt idx="14017">
                  <c:v>0.87917594700000001</c:v>
                </c:pt>
                <c:pt idx="14018">
                  <c:v>0.61837708800000002</c:v>
                </c:pt>
                <c:pt idx="14019">
                  <c:v>0.977928193</c:v>
                </c:pt>
                <c:pt idx="14020">
                  <c:v>0.98735666</c:v>
                </c:pt>
                <c:pt idx="14021">
                  <c:v>0.89748892199999997</c:v>
                </c:pt>
                <c:pt idx="14022">
                  <c:v>0.67004374899999997</c:v>
                </c:pt>
                <c:pt idx="14023">
                  <c:v>0.96390374300000004</c:v>
                </c:pt>
                <c:pt idx="14024">
                  <c:v>0.897228637</c:v>
                </c:pt>
                <c:pt idx="14025">
                  <c:v>0.93339075500000002</c:v>
                </c:pt>
                <c:pt idx="14026">
                  <c:v>0.95532157100000004</c:v>
                </c:pt>
                <c:pt idx="14027">
                  <c:v>0.95967270599999999</c:v>
                </c:pt>
                <c:pt idx="14028">
                  <c:v>0.898658293</c:v>
                </c:pt>
                <c:pt idx="14029">
                  <c:v>0.84452479300000005</c:v>
                </c:pt>
                <c:pt idx="14030">
                  <c:v>0.976493363</c:v>
                </c:pt>
                <c:pt idx="14031">
                  <c:v>0.95012971999999996</c:v>
                </c:pt>
                <c:pt idx="14032">
                  <c:v>0.96185363099999999</c:v>
                </c:pt>
                <c:pt idx="14033">
                  <c:v>0.85921938099999995</c:v>
                </c:pt>
                <c:pt idx="14034">
                  <c:v>0.96801075299999995</c:v>
                </c:pt>
                <c:pt idx="14035">
                  <c:v>0.89593403500000002</c:v>
                </c:pt>
                <c:pt idx="14036">
                  <c:v>0.96545052499999995</c:v>
                </c:pt>
                <c:pt idx="14037">
                  <c:v>0.88263245400000001</c:v>
                </c:pt>
                <c:pt idx="14038">
                  <c:v>0.95392056999999997</c:v>
                </c:pt>
                <c:pt idx="14039">
                  <c:v>0.94866814700000002</c:v>
                </c:pt>
                <c:pt idx="14040">
                  <c:v>0.916997167</c:v>
                </c:pt>
                <c:pt idx="14041">
                  <c:v>0.95042563800000002</c:v>
                </c:pt>
                <c:pt idx="14042">
                  <c:v>0.96798493399999996</c:v>
                </c:pt>
                <c:pt idx="14043">
                  <c:v>0.93215739500000006</c:v>
                </c:pt>
                <c:pt idx="14044">
                  <c:v>0.94070466900000005</c:v>
                </c:pt>
                <c:pt idx="14045">
                  <c:v>0.98065326600000002</c:v>
                </c:pt>
                <c:pt idx="14046">
                  <c:v>0.94130235399999995</c:v>
                </c:pt>
                <c:pt idx="14047">
                  <c:v>0.93025186800000004</c:v>
                </c:pt>
                <c:pt idx="14048">
                  <c:v>0.962121212</c:v>
                </c:pt>
                <c:pt idx="14049">
                  <c:v>0.88232203799999998</c:v>
                </c:pt>
                <c:pt idx="14050">
                  <c:v>0.94573643399999996</c:v>
                </c:pt>
                <c:pt idx="14051">
                  <c:v>0.95352889900000004</c:v>
                </c:pt>
                <c:pt idx="14052">
                  <c:v>0.88038147099999997</c:v>
                </c:pt>
                <c:pt idx="14053">
                  <c:v>0.98156795299999999</c:v>
                </c:pt>
                <c:pt idx="14054">
                  <c:v>0.93462149299999997</c:v>
                </c:pt>
                <c:pt idx="14055">
                  <c:v>0.96190729900000005</c:v>
                </c:pt>
                <c:pt idx="14056">
                  <c:v>0.861381548</c:v>
                </c:pt>
                <c:pt idx="14057">
                  <c:v>0.96396620300000002</c:v>
                </c:pt>
                <c:pt idx="14058">
                  <c:v>0.91337258200000004</c:v>
                </c:pt>
                <c:pt idx="14059">
                  <c:v>0.93465831700000002</c:v>
                </c:pt>
                <c:pt idx="14060">
                  <c:v>0.91553652200000002</c:v>
                </c:pt>
                <c:pt idx="14061">
                  <c:v>0.84377302899999995</c:v>
                </c:pt>
                <c:pt idx="14062">
                  <c:v>0.9464766</c:v>
                </c:pt>
                <c:pt idx="14063">
                  <c:v>0.86140395999999997</c:v>
                </c:pt>
                <c:pt idx="14064">
                  <c:v>0.98081666199999995</c:v>
                </c:pt>
                <c:pt idx="14065">
                  <c:v>0.91692150900000002</c:v>
                </c:pt>
                <c:pt idx="14066">
                  <c:v>0.94434137299999998</c:v>
                </c:pt>
                <c:pt idx="14067">
                  <c:v>0.83608360800000003</c:v>
                </c:pt>
                <c:pt idx="14068">
                  <c:v>0.90911418300000002</c:v>
                </c:pt>
                <c:pt idx="14069">
                  <c:v>0.91593032100000005</c:v>
                </c:pt>
                <c:pt idx="14070">
                  <c:v>0.871568393</c:v>
                </c:pt>
                <c:pt idx="14071">
                  <c:v>0.95839277199999995</c:v>
                </c:pt>
                <c:pt idx="14072">
                  <c:v>0.951470237</c:v>
                </c:pt>
                <c:pt idx="14073">
                  <c:v>0.95776282199999996</c:v>
                </c:pt>
                <c:pt idx="14074">
                  <c:v>0.876179245</c:v>
                </c:pt>
                <c:pt idx="14075">
                  <c:v>0.876926965</c:v>
                </c:pt>
                <c:pt idx="14076">
                  <c:v>0.96632996599999998</c:v>
                </c:pt>
                <c:pt idx="14077">
                  <c:v>0.92523136900000003</c:v>
                </c:pt>
                <c:pt idx="14078">
                  <c:v>0.89643577699999999</c:v>
                </c:pt>
                <c:pt idx="14079">
                  <c:v>0.92149261000000005</c:v>
                </c:pt>
                <c:pt idx="14080">
                  <c:v>0.96493292500000005</c:v>
                </c:pt>
                <c:pt idx="14081">
                  <c:v>0.76982656999999999</c:v>
                </c:pt>
                <c:pt idx="14082">
                  <c:v>0.93678435100000002</c:v>
                </c:pt>
                <c:pt idx="14083">
                  <c:v>0.98367244399999998</c:v>
                </c:pt>
                <c:pt idx="14084">
                  <c:v>0.91668783300000001</c:v>
                </c:pt>
                <c:pt idx="14085">
                  <c:v>0.94029101900000001</c:v>
                </c:pt>
                <c:pt idx="14086">
                  <c:v>0.875518672</c:v>
                </c:pt>
                <c:pt idx="14087">
                  <c:v>0.93047569299999999</c:v>
                </c:pt>
                <c:pt idx="14088">
                  <c:v>0.81585798799999998</c:v>
                </c:pt>
                <c:pt idx="14089">
                  <c:v>0.95610826599999998</c:v>
                </c:pt>
                <c:pt idx="14090">
                  <c:v>0.96346796999999995</c:v>
                </c:pt>
                <c:pt idx="14091">
                  <c:v>0.93977968199999995</c:v>
                </c:pt>
                <c:pt idx="14092">
                  <c:v>0.91628245600000002</c:v>
                </c:pt>
                <c:pt idx="14093">
                  <c:v>0.92934184500000006</c:v>
                </c:pt>
                <c:pt idx="14094">
                  <c:v>0.94461393999999999</c:v>
                </c:pt>
                <c:pt idx="14095">
                  <c:v>0.87229636399999999</c:v>
                </c:pt>
                <c:pt idx="14096">
                  <c:v>0.876</c:v>
                </c:pt>
                <c:pt idx="14097">
                  <c:v>0.91440871099999999</c:v>
                </c:pt>
                <c:pt idx="14098">
                  <c:v>0.91348790800000002</c:v>
                </c:pt>
                <c:pt idx="14099">
                  <c:v>0.96291459899999998</c:v>
                </c:pt>
                <c:pt idx="14100">
                  <c:v>0.66999334700000002</c:v>
                </c:pt>
                <c:pt idx="14101">
                  <c:v>0.94363071499999995</c:v>
                </c:pt>
                <c:pt idx="14102">
                  <c:v>0.94356388099999999</c:v>
                </c:pt>
                <c:pt idx="14103">
                  <c:v>0.86292834900000004</c:v>
                </c:pt>
                <c:pt idx="14104">
                  <c:v>0.94430495299999995</c:v>
                </c:pt>
                <c:pt idx="14105">
                  <c:v>0.85159724999999997</c:v>
                </c:pt>
                <c:pt idx="14106">
                  <c:v>0.94844832000000001</c:v>
                </c:pt>
                <c:pt idx="14107">
                  <c:v>0.83774834399999998</c:v>
                </c:pt>
                <c:pt idx="14108">
                  <c:v>0.868530782</c:v>
                </c:pt>
                <c:pt idx="14109">
                  <c:v>0.94086562699999998</c:v>
                </c:pt>
                <c:pt idx="14110">
                  <c:v>0.99142857100000004</c:v>
                </c:pt>
                <c:pt idx="14111">
                  <c:v>0.88396624499999998</c:v>
                </c:pt>
                <c:pt idx="14112">
                  <c:v>0.95766773199999999</c:v>
                </c:pt>
                <c:pt idx="14113">
                  <c:v>0.928916309</c:v>
                </c:pt>
                <c:pt idx="14114">
                  <c:v>0.74141221400000001</c:v>
                </c:pt>
                <c:pt idx="14115">
                  <c:v>0.91695422100000001</c:v>
                </c:pt>
                <c:pt idx="14116">
                  <c:v>0.95493454200000005</c:v>
                </c:pt>
                <c:pt idx="14117">
                  <c:v>0.92035838699999994</c:v>
                </c:pt>
                <c:pt idx="14118">
                  <c:v>0.92251103499999998</c:v>
                </c:pt>
                <c:pt idx="14119">
                  <c:v>0.53399887000000001</c:v>
                </c:pt>
                <c:pt idx="14120">
                  <c:v>0.92613636399999999</c:v>
                </c:pt>
                <c:pt idx="14121">
                  <c:v>0.94375925000000005</c:v>
                </c:pt>
                <c:pt idx="14122">
                  <c:v>0.90244444400000001</c:v>
                </c:pt>
                <c:pt idx="14123">
                  <c:v>0.95337301600000002</c:v>
                </c:pt>
                <c:pt idx="14124">
                  <c:v>0.81192774099999998</c:v>
                </c:pt>
                <c:pt idx="14125">
                  <c:v>0.92890262800000001</c:v>
                </c:pt>
                <c:pt idx="14126">
                  <c:v>0.88380626200000001</c:v>
                </c:pt>
                <c:pt idx="14127">
                  <c:v>0.88932441799999995</c:v>
                </c:pt>
                <c:pt idx="14128">
                  <c:v>0.87078874399999995</c:v>
                </c:pt>
                <c:pt idx="14129">
                  <c:v>0.93489065599999999</c:v>
                </c:pt>
                <c:pt idx="14130">
                  <c:v>0.51677404999999998</c:v>
                </c:pt>
                <c:pt idx="14131">
                  <c:v>0.89813953499999999</c:v>
                </c:pt>
                <c:pt idx="14132">
                  <c:v>0.87641866300000004</c:v>
                </c:pt>
                <c:pt idx="14133">
                  <c:v>0.88875823099999995</c:v>
                </c:pt>
                <c:pt idx="14134">
                  <c:v>0.46172792699999998</c:v>
                </c:pt>
                <c:pt idx="14135">
                  <c:v>0.93818089699999996</c:v>
                </c:pt>
                <c:pt idx="14136">
                  <c:v>0.77097857000000003</c:v>
                </c:pt>
                <c:pt idx="14137">
                  <c:v>0.77691663200000005</c:v>
                </c:pt>
                <c:pt idx="14138">
                  <c:v>0.896226415</c:v>
                </c:pt>
                <c:pt idx="14139">
                  <c:v>0.92125803500000003</c:v>
                </c:pt>
                <c:pt idx="14140">
                  <c:v>0.91067285399999998</c:v>
                </c:pt>
                <c:pt idx="14141">
                  <c:v>0.92723597800000002</c:v>
                </c:pt>
                <c:pt idx="14142">
                  <c:v>0.88193325700000003</c:v>
                </c:pt>
                <c:pt idx="14143">
                  <c:v>0.94393099199999997</c:v>
                </c:pt>
                <c:pt idx="14144">
                  <c:v>0.71144159299999998</c:v>
                </c:pt>
                <c:pt idx="14145">
                  <c:v>0.89896560000000003</c:v>
                </c:pt>
                <c:pt idx="14146">
                  <c:v>0.93316195400000002</c:v>
                </c:pt>
                <c:pt idx="14147">
                  <c:v>0.91060813900000004</c:v>
                </c:pt>
                <c:pt idx="14148">
                  <c:v>0.50716107499999996</c:v>
                </c:pt>
                <c:pt idx="14149">
                  <c:v>0.83031385599999996</c:v>
                </c:pt>
                <c:pt idx="14150">
                  <c:v>0.77697353499999999</c:v>
                </c:pt>
                <c:pt idx="14151">
                  <c:v>0.95831253100000002</c:v>
                </c:pt>
                <c:pt idx="14152">
                  <c:v>0.887824897</c:v>
                </c:pt>
                <c:pt idx="14153">
                  <c:v>0.95742703100000004</c:v>
                </c:pt>
                <c:pt idx="14154">
                  <c:v>0.74870530199999996</c:v>
                </c:pt>
                <c:pt idx="14155">
                  <c:v>0.941086066</c:v>
                </c:pt>
                <c:pt idx="14156">
                  <c:v>0.94215068800000001</c:v>
                </c:pt>
                <c:pt idx="14157">
                  <c:v>0.91343638500000002</c:v>
                </c:pt>
                <c:pt idx="14158">
                  <c:v>0.88918332899999997</c:v>
                </c:pt>
                <c:pt idx="14159">
                  <c:v>0.34381139500000002</c:v>
                </c:pt>
                <c:pt idx="14160">
                  <c:v>0.80083857400000003</c:v>
                </c:pt>
                <c:pt idx="14161">
                  <c:v>0.86562874300000003</c:v>
                </c:pt>
                <c:pt idx="14162">
                  <c:v>0.96119085599999998</c:v>
                </c:pt>
                <c:pt idx="14163">
                  <c:v>0.71017321300000003</c:v>
                </c:pt>
                <c:pt idx="14164">
                  <c:v>0.72705061100000001</c:v>
                </c:pt>
                <c:pt idx="14165">
                  <c:v>0.92934159199999999</c:v>
                </c:pt>
                <c:pt idx="14166">
                  <c:v>0.94324069700000002</c:v>
                </c:pt>
                <c:pt idx="14167">
                  <c:v>0.804674844</c:v>
                </c:pt>
                <c:pt idx="14168">
                  <c:v>0.29892650700000001</c:v>
                </c:pt>
                <c:pt idx="14169">
                  <c:v>0.89293747199999995</c:v>
                </c:pt>
                <c:pt idx="14170">
                  <c:v>0.930299667</c:v>
                </c:pt>
                <c:pt idx="14171">
                  <c:v>0.80983381899999995</c:v>
                </c:pt>
                <c:pt idx="14172">
                  <c:v>0.96599657800000005</c:v>
                </c:pt>
                <c:pt idx="14173">
                  <c:v>0.92235047199999998</c:v>
                </c:pt>
                <c:pt idx="14174">
                  <c:v>0.90051065299999999</c:v>
                </c:pt>
                <c:pt idx="14175">
                  <c:v>0.50521512400000002</c:v>
                </c:pt>
                <c:pt idx="14176">
                  <c:v>0.92520897499999999</c:v>
                </c:pt>
                <c:pt idx="14177">
                  <c:v>0.65340699800000002</c:v>
                </c:pt>
                <c:pt idx="14178">
                  <c:v>0.86408189899999999</c:v>
                </c:pt>
                <c:pt idx="14179">
                  <c:v>0.89853342400000002</c:v>
                </c:pt>
                <c:pt idx="14180">
                  <c:v>0.41732587300000001</c:v>
                </c:pt>
                <c:pt idx="14181">
                  <c:v>0.36743544299999997</c:v>
                </c:pt>
                <c:pt idx="14182">
                  <c:v>0.83963100899999998</c:v>
                </c:pt>
                <c:pt idx="14183">
                  <c:v>0.912768943</c:v>
                </c:pt>
                <c:pt idx="14184">
                  <c:v>0.93126815100000004</c:v>
                </c:pt>
                <c:pt idx="14185">
                  <c:v>0.96732989400000002</c:v>
                </c:pt>
                <c:pt idx="14186">
                  <c:v>0.97184442900000001</c:v>
                </c:pt>
                <c:pt idx="14187">
                  <c:v>0.97932752199999995</c:v>
                </c:pt>
                <c:pt idx="14188">
                  <c:v>0.94486276400000002</c:v>
                </c:pt>
                <c:pt idx="14189">
                  <c:v>0.96581413000000005</c:v>
                </c:pt>
                <c:pt idx="14190">
                  <c:v>0.93730569900000005</c:v>
                </c:pt>
                <c:pt idx="14191">
                  <c:v>0.96920423700000002</c:v>
                </c:pt>
                <c:pt idx="14192">
                  <c:v>0.86022070399999995</c:v>
                </c:pt>
                <c:pt idx="14193">
                  <c:v>0.94689603600000005</c:v>
                </c:pt>
                <c:pt idx="14194">
                  <c:v>0.97112272799999999</c:v>
                </c:pt>
                <c:pt idx="14195">
                  <c:v>0.86665004999999995</c:v>
                </c:pt>
                <c:pt idx="14196">
                  <c:v>0.96614451700000004</c:v>
                </c:pt>
                <c:pt idx="14197">
                  <c:v>0.97629877899999995</c:v>
                </c:pt>
                <c:pt idx="14198">
                  <c:v>0.89574520999999996</c:v>
                </c:pt>
                <c:pt idx="14199">
                  <c:v>0.940253165</c:v>
                </c:pt>
                <c:pt idx="14200">
                  <c:v>0.96697523100000005</c:v>
                </c:pt>
                <c:pt idx="14201">
                  <c:v>0.973465621</c:v>
                </c:pt>
                <c:pt idx="14202">
                  <c:v>0.90602349400000004</c:v>
                </c:pt>
                <c:pt idx="14203">
                  <c:v>0.928260313</c:v>
                </c:pt>
                <c:pt idx="14204">
                  <c:v>0.94655729600000005</c:v>
                </c:pt>
                <c:pt idx="14205">
                  <c:v>0.96062271099999996</c:v>
                </c:pt>
                <c:pt idx="14206">
                  <c:v>0.93517612500000002</c:v>
                </c:pt>
                <c:pt idx="14207">
                  <c:v>0.92706105999999999</c:v>
                </c:pt>
                <c:pt idx="14208">
                  <c:v>0.96330049299999998</c:v>
                </c:pt>
                <c:pt idx="14209">
                  <c:v>0.95399404899999996</c:v>
                </c:pt>
                <c:pt idx="14210">
                  <c:v>0.92036027499999995</c:v>
                </c:pt>
                <c:pt idx="14211">
                  <c:v>0.97141000600000005</c:v>
                </c:pt>
                <c:pt idx="14212">
                  <c:v>0.94830028300000002</c:v>
                </c:pt>
                <c:pt idx="14213">
                  <c:v>0.91516333500000002</c:v>
                </c:pt>
                <c:pt idx="14214">
                  <c:v>0.95595548200000002</c:v>
                </c:pt>
                <c:pt idx="14215">
                  <c:v>0.89432753899999995</c:v>
                </c:pt>
                <c:pt idx="14216">
                  <c:v>0.97765363100000002</c:v>
                </c:pt>
                <c:pt idx="14217">
                  <c:v>0.92630022199999995</c:v>
                </c:pt>
                <c:pt idx="14218">
                  <c:v>0.96797240699999998</c:v>
                </c:pt>
                <c:pt idx="14219">
                  <c:v>0.96481927700000003</c:v>
                </c:pt>
                <c:pt idx="14220">
                  <c:v>0.88154465800000004</c:v>
                </c:pt>
                <c:pt idx="14221">
                  <c:v>0.95847020199999999</c:v>
                </c:pt>
                <c:pt idx="14222">
                  <c:v>0.97188208600000003</c:v>
                </c:pt>
                <c:pt idx="14223">
                  <c:v>0.93967954799999998</c:v>
                </c:pt>
                <c:pt idx="14224">
                  <c:v>0.91540342299999999</c:v>
                </c:pt>
                <c:pt idx="14225">
                  <c:v>0.94924456999999995</c:v>
                </c:pt>
                <c:pt idx="14226">
                  <c:v>0.818854415</c:v>
                </c:pt>
                <c:pt idx="14227">
                  <c:v>0.97092490799999998</c:v>
                </c:pt>
                <c:pt idx="14228">
                  <c:v>0.96457707199999998</c:v>
                </c:pt>
                <c:pt idx="14229">
                  <c:v>0.93659090899999997</c:v>
                </c:pt>
                <c:pt idx="14230">
                  <c:v>0.91137724600000003</c:v>
                </c:pt>
                <c:pt idx="14231">
                  <c:v>0.96593972100000003</c:v>
                </c:pt>
                <c:pt idx="14232">
                  <c:v>0.831856343</c:v>
                </c:pt>
                <c:pt idx="14233">
                  <c:v>0.96333725000000003</c:v>
                </c:pt>
                <c:pt idx="14234">
                  <c:v>0.96342883800000001</c:v>
                </c:pt>
                <c:pt idx="14235">
                  <c:v>0.90313322200000001</c:v>
                </c:pt>
                <c:pt idx="14236">
                  <c:v>0.87404486100000001</c:v>
                </c:pt>
                <c:pt idx="14237">
                  <c:v>0.96695982899999999</c:v>
                </c:pt>
                <c:pt idx="14238">
                  <c:v>0.95831301800000002</c:v>
                </c:pt>
                <c:pt idx="14239">
                  <c:v>0.92209536599999997</c:v>
                </c:pt>
                <c:pt idx="14240">
                  <c:v>0.97251434000000003</c:v>
                </c:pt>
                <c:pt idx="14241">
                  <c:v>0.888914286</c:v>
                </c:pt>
                <c:pt idx="14242">
                  <c:v>0.975824672</c:v>
                </c:pt>
                <c:pt idx="14243">
                  <c:v>0.90051839099999997</c:v>
                </c:pt>
                <c:pt idx="14244">
                  <c:v>0.95939334600000004</c:v>
                </c:pt>
                <c:pt idx="14245">
                  <c:v>0.92494481200000001</c:v>
                </c:pt>
                <c:pt idx="14246">
                  <c:v>0.68095978700000004</c:v>
                </c:pt>
                <c:pt idx="14247">
                  <c:v>0.94925163700000004</c:v>
                </c:pt>
                <c:pt idx="14248">
                  <c:v>0.96169402800000003</c:v>
                </c:pt>
                <c:pt idx="14249">
                  <c:v>0.75489118499999996</c:v>
                </c:pt>
                <c:pt idx="14250">
                  <c:v>0.88662926600000003</c:v>
                </c:pt>
                <c:pt idx="14251">
                  <c:v>0.90384615400000001</c:v>
                </c:pt>
                <c:pt idx="14252">
                  <c:v>0.96604046200000004</c:v>
                </c:pt>
                <c:pt idx="14253">
                  <c:v>0.78492439599999997</c:v>
                </c:pt>
                <c:pt idx="14254">
                  <c:v>0.96892586199999997</c:v>
                </c:pt>
                <c:pt idx="14255">
                  <c:v>0.94207384500000002</c:v>
                </c:pt>
                <c:pt idx="14256">
                  <c:v>0.97596265999999998</c:v>
                </c:pt>
                <c:pt idx="14257">
                  <c:v>0.90837320600000004</c:v>
                </c:pt>
                <c:pt idx="14258">
                  <c:v>0.93271700099999999</c:v>
                </c:pt>
                <c:pt idx="14259">
                  <c:v>0.93964030499999995</c:v>
                </c:pt>
                <c:pt idx="14260">
                  <c:v>0.97668139399999998</c:v>
                </c:pt>
                <c:pt idx="14261">
                  <c:v>0.64053224200000003</c:v>
                </c:pt>
                <c:pt idx="14262">
                  <c:v>0.940615058</c:v>
                </c:pt>
                <c:pt idx="14263">
                  <c:v>0.897213339</c:v>
                </c:pt>
                <c:pt idx="14264">
                  <c:v>0.974814815</c:v>
                </c:pt>
                <c:pt idx="14265">
                  <c:v>0.950885066</c:v>
                </c:pt>
                <c:pt idx="14266">
                  <c:v>0.69011036599999998</c:v>
                </c:pt>
                <c:pt idx="14267">
                  <c:v>0.96281091500000004</c:v>
                </c:pt>
                <c:pt idx="14268">
                  <c:v>0.96555935500000001</c:v>
                </c:pt>
                <c:pt idx="14269">
                  <c:v>0.20728507500000001</c:v>
                </c:pt>
                <c:pt idx="14270">
                  <c:v>0.90810007400000003</c:v>
                </c:pt>
                <c:pt idx="14271">
                  <c:v>0.88418305900000005</c:v>
                </c:pt>
                <c:pt idx="14272">
                  <c:v>0.96291624600000003</c:v>
                </c:pt>
                <c:pt idx="14273">
                  <c:v>0.97200772199999996</c:v>
                </c:pt>
                <c:pt idx="14274">
                  <c:v>0.85784514499999998</c:v>
                </c:pt>
                <c:pt idx="14275">
                  <c:v>0.96094141200000005</c:v>
                </c:pt>
                <c:pt idx="14276">
                  <c:v>0.92080711699999995</c:v>
                </c:pt>
                <c:pt idx="14277">
                  <c:v>0.89169419500000002</c:v>
                </c:pt>
                <c:pt idx="14278">
                  <c:v>0.54826602599999996</c:v>
                </c:pt>
                <c:pt idx="14279">
                  <c:v>0.95799557800000001</c:v>
                </c:pt>
                <c:pt idx="14280">
                  <c:v>0.95651074599999997</c:v>
                </c:pt>
                <c:pt idx="14281">
                  <c:v>0.62063519899999997</c:v>
                </c:pt>
                <c:pt idx="14282">
                  <c:v>0.97558707300000003</c:v>
                </c:pt>
                <c:pt idx="14283">
                  <c:v>0.97719385199999997</c:v>
                </c:pt>
                <c:pt idx="14284">
                  <c:v>0.95483086900000003</c:v>
                </c:pt>
                <c:pt idx="14285">
                  <c:v>0.929286736</c:v>
                </c:pt>
                <c:pt idx="14286">
                  <c:v>0.94339207000000003</c:v>
                </c:pt>
                <c:pt idx="14287">
                  <c:v>0.97640320700000005</c:v>
                </c:pt>
                <c:pt idx="14288">
                  <c:v>0.97242990699999998</c:v>
                </c:pt>
                <c:pt idx="14289">
                  <c:v>0.95559667000000004</c:v>
                </c:pt>
                <c:pt idx="14290">
                  <c:v>0.38773777199999998</c:v>
                </c:pt>
                <c:pt idx="14291">
                  <c:v>0.97128953799999995</c:v>
                </c:pt>
                <c:pt idx="14292">
                  <c:v>0.98025624899999997</c:v>
                </c:pt>
                <c:pt idx="14293">
                  <c:v>0.91213571100000002</c:v>
                </c:pt>
                <c:pt idx="14294">
                  <c:v>0.89507667499999999</c:v>
                </c:pt>
                <c:pt idx="14295">
                  <c:v>0.92164433300000004</c:v>
                </c:pt>
                <c:pt idx="14296">
                  <c:v>0.96343517000000001</c:v>
                </c:pt>
                <c:pt idx="14297">
                  <c:v>0.962392731</c:v>
                </c:pt>
                <c:pt idx="14298">
                  <c:v>0.96284975299999997</c:v>
                </c:pt>
                <c:pt idx="14299">
                  <c:v>0.58177316999999995</c:v>
                </c:pt>
                <c:pt idx="14300">
                  <c:v>0.95425580300000001</c:v>
                </c:pt>
                <c:pt idx="14301">
                  <c:v>0.70137853900000002</c:v>
                </c:pt>
                <c:pt idx="14302">
                  <c:v>0.95025693700000002</c:v>
                </c:pt>
                <c:pt idx="14303">
                  <c:v>0.93704453399999998</c:v>
                </c:pt>
                <c:pt idx="14304">
                  <c:v>0.96644751799999995</c:v>
                </c:pt>
                <c:pt idx="14305">
                  <c:v>0.911267296</c:v>
                </c:pt>
                <c:pt idx="14306">
                  <c:v>0.96430195500000004</c:v>
                </c:pt>
                <c:pt idx="14307">
                  <c:v>0.94441923800000005</c:v>
                </c:pt>
                <c:pt idx="14308">
                  <c:v>0.95255632599999995</c:v>
                </c:pt>
                <c:pt idx="14309">
                  <c:v>0.60479269700000005</c:v>
                </c:pt>
                <c:pt idx="14310">
                  <c:v>0.97977296199999997</c:v>
                </c:pt>
                <c:pt idx="14311">
                  <c:v>0.42299981800000003</c:v>
                </c:pt>
                <c:pt idx="14312">
                  <c:v>0.91502720800000004</c:v>
                </c:pt>
                <c:pt idx="14313">
                  <c:v>0.97587511800000004</c:v>
                </c:pt>
                <c:pt idx="14314">
                  <c:v>0.84960181999999995</c:v>
                </c:pt>
                <c:pt idx="14315">
                  <c:v>0.930819014</c:v>
                </c:pt>
                <c:pt idx="14316">
                  <c:v>0.97419804700000001</c:v>
                </c:pt>
                <c:pt idx="14317">
                  <c:v>0.92936131799999999</c:v>
                </c:pt>
                <c:pt idx="14318">
                  <c:v>0.58799533800000003</c:v>
                </c:pt>
                <c:pt idx="14319">
                  <c:v>0.81923235699999997</c:v>
                </c:pt>
                <c:pt idx="14320">
                  <c:v>0.97178462300000001</c:v>
                </c:pt>
                <c:pt idx="14321">
                  <c:v>0.866317169</c:v>
                </c:pt>
                <c:pt idx="14322">
                  <c:v>0.64668231300000001</c:v>
                </c:pt>
                <c:pt idx="14323">
                  <c:v>0.75686927599999998</c:v>
                </c:pt>
                <c:pt idx="14324">
                  <c:v>0.95489926700000005</c:v>
                </c:pt>
                <c:pt idx="14325">
                  <c:v>0.85764828299999996</c:v>
                </c:pt>
                <c:pt idx="14326">
                  <c:v>0.92937123200000005</c:v>
                </c:pt>
                <c:pt idx="14327">
                  <c:v>0.77817905300000001</c:v>
                </c:pt>
                <c:pt idx="14328">
                  <c:v>0.69569714500000002</c:v>
                </c:pt>
                <c:pt idx="14329">
                  <c:v>0.93251957600000002</c:v>
                </c:pt>
                <c:pt idx="14330">
                  <c:v>0.86255108599999997</c:v>
                </c:pt>
                <c:pt idx="14331">
                  <c:v>0.70155118900000002</c:v>
                </c:pt>
                <c:pt idx="14332">
                  <c:v>0.73032920800000001</c:v>
                </c:pt>
                <c:pt idx="14333">
                  <c:v>0.97161821900000001</c:v>
                </c:pt>
                <c:pt idx="14334">
                  <c:v>0.780028944</c:v>
                </c:pt>
                <c:pt idx="14335">
                  <c:v>0.98414023399999995</c:v>
                </c:pt>
                <c:pt idx="14336">
                  <c:v>0.96060037499999995</c:v>
                </c:pt>
                <c:pt idx="14337">
                  <c:v>0.74980534600000004</c:v>
                </c:pt>
                <c:pt idx="14338">
                  <c:v>0.95860284600000001</c:v>
                </c:pt>
                <c:pt idx="14339">
                  <c:v>0.99357208399999997</c:v>
                </c:pt>
                <c:pt idx="14340">
                  <c:v>0.97945365399999995</c:v>
                </c:pt>
                <c:pt idx="14341">
                  <c:v>0.76248342899999999</c:v>
                </c:pt>
                <c:pt idx="14342">
                  <c:v>0.87496898999999995</c:v>
                </c:pt>
                <c:pt idx="14343">
                  <c:v>0.92647801900000004</c:v>
                </c:pt>
                <c:pt idx="14344">
                  <c:v>0.98148148099999999</c:v>
                </c:pt>
                <c:pt idx="14345">
                  <c:v>0.84560738800000002</c:v>
                </c:pt>
                <c:pt idx="14346">
                  <c:v>0.810516562</c:v>
                </c:pt>
                <c:pt idx="14347">
                  <c:v>0.703655009</c:v>
                </c:pt>
                <c:pt idx="14348">
                  <c:v>0.93138424799999997</c:v>
                </c:pt>
                <c:pt idx="14349">
                  <c:v>0.953344576</c:v>
                </c:pt>
                <c:pt idx="14350">
                  <c:v>0.97355896399999997</c:v>
                </c:pt>
                <c:pt idx="14351">
                  <c:v>0.8</c:v>
                </c:pt>
                <c:pt idx="14352">
                  <c:v>0.96342711000000003</c:v>
                </c:pt>
                <c:pt idx="14353">
                  <c:v>0.97782760300000005</c:v>
                </c:pt>
                <c:pt idx="14354">
                  <c:v>0.93769470399999999</c:v>
                </c:pt>
                <c:pt idx="14355">
                  <c:v>0.69569921599999995</c:v>
                </c:pt>
                <c:pt idx="14356">
                  <c:v>0.97590011600000004</c:v>
                </c:pt>
                <c:pt idx="14357">
                  <c:v>0.96280876999999998</c:v>
                </c:pt>
                <c:pt idx="14358">
                  <c:v>0.97393149400000001</c:v>
                </c:pt>
                <c:pt idx="14359">
                  <c:v>0.88810398400000001</c:v>
                </c:pt>
                <c:pt idx="14360">
                  <c:v>0.95950155800000003</c:v>
                </c:pt>
                <c:pt idx="14361">
                  <c:v>0.98790627399999997</c:v>
                </c:pt>
                <c:pt idx="14362">
                  <c:v>0.92046533699999999</c:v>
                </c:pt>
                <c:pt idx="14363">
                  <c:v>0.759459459</c:v>
                </c:pt>
                <c:pt idx="14364">
                  <c:v>0.47593204300000003</c:v>
                </c:pt>
                <c:pt idx="14365">
                  <c:v>0.93688151900000005</c:v>
                </c:pt>
                <c:pt idx="14366">
                  <c:v>0.977265838</c:v>
                </c:pt>
                <c:pt idx="14367">
                  <c:v>0.94761486699999997</c:v>
                </c:pt>
                <c:pt idx="14368">
                  <c:v>0.98525226399999999</c:v>
                </c:pt>
                <c:pt idx="14369">
                  <c:v>0.92761791800000004</c:v>
                </c:pt>
                <c:pt idx="14370">
                  <c:v>0.98724489800000004</c:v>
                </c:pt>
                <c:pt idx="14371">
                  <c:v>0.90236537500000003</c:v>
                </c:pt>
                <c:pt idx="14372">
                  <c:v>0.98444060300000003</c:v>
                </c:pt>
                <c:pt idx="14373">
                  <c:v>0.85567553299999999</c:v>
                </c:pt>
                <c:pt idx="14374">
                  <c:v>0.88379204899999997</c:v>
                </c:pt>
                <c:pt idx="14375">
                  <c:v>0.97226986800000004</c:v>
                </c:pt>
                <c:pt idx="14376">
                  <c:v>0.93071593500000005</c:v>
                </c:pt>
                <c:pt idx="14377">
                  <c:v>0.95223341100000003</c:v>
                </c:pt>
                <c:pt idx="14378">
                  <c:v>0.97574270900000004</c:v>
                </c:pt>
                <c:pt idx="14379">
                  <c:v>0.85501963000000003</c:v>
                </c:pt>
                <c:pt idx="14380">
                  <c:v>0.97750677500000005</c:v>
                </c:pt>
                <c:pt idx="14381">
                  <c:v>0.42407146200000001</c:v>
                </c:pt>
                <c:pt idx="14382">
                  <c:v>0.61319172700000002</c:v>
                </c:pt>
                <c:pt idx="14383">
                  <c:v>0.89994869200000005</c:v>
                </c:pt>
                <c:pt idx="14384">
                  <c:v>0.97324324299999998</c:v>
                </c:pt>
                <c:pt idx="14385">
                  <c:v>0.95221093099999998</c:v>
                </c:pt>
                <c:pt idx="14386">
                  <c:v>0.90002570000000004</c:v>
                </c:pt>
                <c:pt idx="14387">
                  <c:v>0.95973524499999996</c:v>
                </c:pt>
                <c:pt idx="14388">
                  <c:v>0.96069268799999996</c:v>
                </c:pt>
                <c:pt idx="14389">
                  <c:v>0.91245136199999999</c:v>
                </c:pt>
                <c:pt idx="14390">
                  <c:v>0.96280237300000004</c:v>
                </c:pt>
                <c:pt idx="14391">
                  <c:v>0.432389521</c:v>
                </c:pt>
                <c:pt idx="14392">
                  <c:v>0.94405594400000004</c:v>
                </c:pt>
                <c:pt idx="14393">
                  <c:v>0.951432469</c:v>
                </c:pt>
                <c:pt idx="14394">
                  <c:v>0.91261091699999997</c:v>
                </c:pt>
                <c:pt idx="14395">
                  <c:v>0.82199488499999995</c:v>
                </c:pt>
                <c:pt idx="14396">
                  <c:v>0.94903767999999999</c:v>
                </c:pt>
                <c:pt idx="14397">
                  <c:v>0.84841008799999995</c:v>
                </c:pt>
                <c:pt idx="14398">
                  <c:v>0.89525032100000002</c:v>
                </c:pt>
                <c:pt idx="14399">
                  <c:v>0.60037473200000002</c:v>
                </c:pt>
                <c:pt idx="14400">
                  <c:v>0.960629921</c:v>
                </c:pt>
                <c:pt idx="14401">
                  <c:v>0.97640508999999998</c:v>
                </c:pt>
                <c:pt idx="14402">
                  <c:v>0.95265957400000001</c:v>
                </c:pt>
                <c:pt idx="14403">
                  <c:v>0.92085195900000005</c:v>
                </c:pt>
                <c:pt idx="14404">
                  <c:v>0.98962264200000005</c:v>
                </c:pt>
                <c:pt idx="14405">
                  <c:v>0.62887422500000001</c:v>
                </c:pt>
                <c:pt idx="14406">
                  <c:v>0.71908471299999999</c:v>
                </c:pt>
                <c:pt idx="14407">
                  <c:v>0.94423617599999998</c:v>
                </c:pt>
                <c:pt idx="14408">
                  <c:v>0.56305555600000001</c:v>
                </c:pt>
                <c:pt idx="14409">
                  <c:v>0.97971087999999995</c:v>
                </c:pt>
                <c:pt idx="14410">
                  <c:v>0.98735483899999998</c:v>
                </c:pt>
                <c:pt idx="14411">
                  <c:v>0.91693548400000002</c:v>
                </c:pt>
                <c:pt idx="14412">
                  <c:v>0.92416688499999999</c:v>
                </c:pt>
                <c:pt idx="14413">
                  <c:v>0.95917800600000003</c:v>
                </c:pt>
                <c:pt idx="14414">
                  <c:v>0.93971129399999997</c:v>
                </c:pt>
                <c:pt idx="14415">
                  <c:v>0.90020646900000001</c:v>
                </c:pt>
                <c:pt idx="14416">
                  <c:v>0.48237579800000002</c:v>
                </c:pt>
                <c:pt idx="14417">
                  <c:v>0.97538764499999997</c:v>
                </c:pt>
                <c:pt idx="14418">
                  <c:v>0.98106448300000004</c:v>
                </c:pt>
                <c:pt idx="14419">
                  <c:v>0.97135135100000003</c:v>
                </c:pt>
                <c:pt idx="14420">
                  <c:v>0.95210728</c:v>
                </c:pt>
                <c:pt idx="14421">
                  <c:v>0.90412517800000003</c:v>
                </c:pt>
                <c:pt idx="14422">
                  <c:v>0.96294151699999997</c:v>
                </c:pt>
                <c:pt idx="14423">
                  <c:v>0.67541885499999998</c:v>
                </c:pt>
                <c:pt idx="14424">
                  <c:v>0.39426822500000003</c:v>
                </c:pt>
                <c:pt idx="14425">
                  <c:v>0.97961720100000005</c:v>
                </c:pt>
                <c:pt idx="14426">
                  <c:v>0.97830163400000003</c:v>
                </c:pt>
                <c:pt idx="14427">
                  <c:v>0.99377645000000003</c:v>
                </c:pt>
                <c:pt idx="14428">
                  <c:v>0.94339622599999995</c:v>
                </c:pt>
                <c:pt idx="14429">
                  <c:v>0.94922547300000004</c:v>
                </c:pt>
                <c:pt idx="14430">
                  <c:v>0.91799018200000004</c:v>
                </c:pt>
                <c:pt idx="14431">
                  <c:v>0.95772594799999999</c:v>
                </c:pt>
                <c:pt idx="14432">
                  <c:v>0.39370546299999998</c:v>
                </c:pt>
                <c:pt idx="14433">
                  <c:v>0.94011101399999997</c:v>
                </c:pt>
                <c:pt idx="14434">
                  <c:v>0.98413936599999996</c:v>
                </c:pt>
                <c:pt idx="14435">
                  <c:v>0.98252427200000003</c:v>
                </c:pt>
                <c:pt idx="14436">
                  <c:v>0.95755813999999995</c:v>
                </c:pt>
                <c:pt idx="14437">
                  <c:v>0.97047534700000004</c:v>
                </c:pt>
                <c:pt idx="14438">
                  <c:v>0.95669172899999999</c:v>
                </c:pt>
                <c:pt idx="14439">
                  <c:v>0.95417545999999998</c:v>
                </c:pt>
                <c:pt idx="14440">
                  <c:v>0.55797317400000002</c:v>
                </c:pt>
                <c:pt idx="14441">
                  <c:v>0.96352670900000004</c:v>
                </c:pt>
                <c:pt idx="14442">
                  <c:v>0.98836908800000001</c:v>
                </c:pt>
                <c:pt idx="14443">
                  <c:v>0.95612793699999998</c:v>
                </c:pt>
                <c:pt idx="14444">
                  <c:v>0.99005964199999996</c:v>
                </c:pt>
                <c:pt idx="14445">
                  <c:v>0.97522327900000005</c:v>
                </c:pt>
                <c:pt idx="14446">
                  <c:v>0.96504910499999996</c:v>
                </c:pt>
                <c:pt idx="14447">
                  <c:v>0.96058217099999998</c:v>
                </c:pt>
                <c:pt idx="14448">
                  <c:v>0.920688595</c:v>
                </c:pt>
                <c:pt idx="14449">
                  <c:v>0.54659554399999999</c:v>
                </c:pt>
                <c:pt idx="14450">
                  <c:v>0.91205025699999998</c:v>
                </c:pt>
                <c:pt idx="14451">
                  <c:v>0.97132904600000003</c:v>
                </c:pt>
                <c:pt idx="14452">
                  <c:v>0.97648902800000004</c:v>
                </c:pt>
                <c:pt idx="14453">
                  <c:v>0.97820011200000001</c:v>
                </c:pt>
                <c:pt idx="14454">
                  <c:v>0.96567375899999996</c:v>
                </c:pt>
                <c:pt idx="14455">
                  <c:v>0.95818713499999997</c:v>
                </c:pt>
                <c:pt idx="14456">
                  <c:v>0.97723342899999999</c:v>
                </c:pt>
                <c:pt idx="14457">
                  <c:v>0.50165612800000003</c:v>
                </c:pt>
                <c:pt idx="14458">
                  <c:v>0.88083209500000004</c:v>
                </c:pt>
                <c:pt idx="14459">
                  <c:v>0.97016151100000003</c:v>
                </c:pt>
                <c:pt idx="14460">
                  <c:v>0.99165797700000002</c:v>
                </c:pt>
                <c:pt idx="14461">
                  <c:v>0.950930626</c:v>
                </c:pt>
                <c:pt idx="14462">
                  <c:v>0.97389928800000003</c:v>
                </c:pt>
                <c:pt idx="14463">
                  <c:v>0.96548004300000001</c:v>
                </c:pt>
                <c:pt idx="14464">
                  <c:v>0.886474121</c:v>
                </c:pt>
                <c:pt idx="14465">
                  <c:v>0.383841288</c:v>
                </c:pt>
                <c:pt idx="14466">
                  <c:v>0.92186153400000004</c:v>
                </c:pt>
                <c:pt idx="14467">
                  <c:v>0.94862829500000001</c:v>
                </c:pt>
                <c:pt idx="14468">
                  <c:v>0.93485005200000004</c:v>
                </c:pt>
                <c:pt idx="14469">
                  <c:v>0.99079401600000006</c:v>
                </c:pt>
                <c:pt idx="14470">
                  <c:v>0.59984871399999995</c:v>
                </c:pt>
                <c:pt idx="14471">
                  <c:v>0.98635912699999995</c:v>
                </c:pt>
                <c:pt idx="14472">
                  <c:v>0.97825524200000002</c:v>
                </c:pt>
                <c:pt idx="14473">
                  <c:v>0.90965570799999995</c:v>
                </c:pt>
                <c:pt idx="14474">
                  <c:v>0.62680862699999995</c:v>
                </c:pt>
                <c:pt idx="14475">
                  <c:v>0.90582711999999999</c:v>
                </c:pt>
                <c:pt idx="14476">
                  <c:v>0.92315845299999999</c:v>
                </c:pt>
                <c:pt idx="14477">
                  <c:v>0.97978303700000002</c:v>
                </c:pt>
                <c:pt idx="14478">
                  <c:v>0.98162111200000002</c:v>
                </c:pt>
                <c:pt idx="14479">
                  <c:v>0.95506160900000003</c:v>
                </c:pt>
                <c:pt idx="14480">
                  <c:v>0.93919760799999996</c:v>
                </c:pt>
                <c:pt idx="14481">
                  <c:v>0.97491475900000002</c:v>
                </c:pt>
                <c:pt idx="14482">
                  <c:v>0.49462365600000002</c:v>
                </c:pt>
                <c:pt idx="14483">
                  <c:v>0.92907431600000001</c:v>
                </c:pt>
                <c:pt idx="14484">
                  <c:v>0.91536748300000004</c:v>
                </c:pt>
                <c:pt idx="14485">
                  <c:v>0.98386730300000003</c:v>
                </c:pt>
                <c:pt idx="14486">
                  <c:v>0.92799609500000002</c:v>
                </c:pt>
                <c:pt idx="14487">
                  <c:v>0.99220963200000001</c:v>
                </c:pt>
                <c:pt idx="14488">
                  <c:v>0.98399999999999999</c:v>
                </c:pt>
                <c:pt idx="14489">
                  <c:v>0.98389458299999999</c:v>
                </c:pt>
                <c:pt idx="14490">
                  <c:v>0.951027234</c:v>
                </c:pt>
                <c:pt idx="14491">
                  <c:v>0.60394038900000002</c:v>
                </c:pt>
                <c:pt idx="14492">
                  <c:v>0.96593972100000003</c:v>
                </c:pt>
                <c:pt idx="14493">
                  <c:v>0.93166004000000002</c:v>
                </c:pt>
                <c:pt idx="14494">
                  <c:v>0.96385255599999997</c:v>
                </c:pt>
                <c:pt idx="14495">
                  <c:v>0.97718545300000004</c:v>
                </c:pt>
                <c:pt idx="14496">
                  <c:v>0.97344497600000002</c:v>
                </c:pt>
                <c:pt idx="14497">
                  <c:v>0.99043519800000002</c:v>
                </c:pt>
                <c:pt idx="14498">
                  <c:v>0.96485182599999997</c:v>
                </c:pt>
                <c:pt idx="14499">
                  <c:v>0.67133620699999996</c:v>
                </c:pt>
                <c:pt idx="14500">
                  <c:v>0.97632838099999997</c:v>
                </c:pt>
                <c:pt idx="14501">
                  <c:v>0.97437848800000004</c:v>
                </c:pt>
                <c:pt idx="14502">
                  <c:v>0.96256955</c:v>
                </c:pt>
                <c:pt idx="14503">
                  <c:v>0.97817460300000003</c:v>
                </c:pt>
                <c:pt idx="14504">
                  <c:v>0.96008708300000001</c:v>
                </c:pt>
                <c:pt idx="14505">
                  <c:v>0.98258523399999997</c:v>
                </c:pt>
                <c:pt idx="14506">
                  <c:v>0.97657530999999997</c:v>
                </c:pt>
                <c:pt idx="14507">
                  <c:v>0.65435208499999997</c:v>
                </c:pt>
                <c:pt idx="14508">
                  <c:v>0.98336798299999995</c:v>
                </c:pt>
                <c:pt idx="14509">
                  <c:v>0.97433264900000005</c:v>
                </c:pt>
                <c:pt idx="14510">
                  <c:v>0.98188976400000005</c:v>
                </c:pt>
                <c:pt idx="14511">
                  <c:v>0.92314049600000003</c:v>
                </c:pt>
                <c:pt idx="14512">
                  <c:v>0.96824206099999999</c:v>
                </c:pt>
                <c:pt idx="14513">
                  <c:v>0.98586309500000002</c:v>
                </c:pt>
                <c:pt idx="14514">
                  <c:v>0.98700048100000004</c:v>
                </c:pt>
                <c:pt idx="14515">
                  <c:v>0.65912265999999997</c:v>
                </c:pt>
                <c:pt idx="14516">
                  <c:v>0.98184505</c:v>
                </c:pt>
                <c:pt idx="14517">
                  <c:v>0.94145394000000004</c:v>
                </c:pt>
                <c:pt idx="14518">
                  <c:v>0.95360824700000002</c:v>
                </c:pt>
                <c:pt idx="14519">
                  <c:v>0.97089733199999995</c:v>
                </c:pt>
                <c:pt idx="14520">
                  <c:v>0.97059582200000005</c:v>
                </c:pt>
                <c:pt idx="14521">
                  <c:v>0.98434925900000003</c:v>
                </c:pt>
                <c:pt idx="14522">
                  <c:v>0.59354280800000003</c:v>
                </c:pt>
                <c:pt idx="14523">
                  <c:v>0.94696022000000002</c:v>
                </c:pt>
                <c:pt idx="14524">
                  <c:v>0.96759697300000003</c:v>
                </c:pt>
                <c:pt idx="14525">
                  <c:v>0.97603121500000001</c:v>
                </c:pt>
                <c:pt idx="14526">
                  <c:v>0.95295501299999996</c:v>
                </c:pt>
                <c:pt idx="14527">
                  <c:v>0.96969696999999999</c:v>
                </c:pt>
                <c:pt idx="14528">
                  <c:v>0.64803462000000001</c:v>
                </c:pt>
                <c:pt idx="14529">
                  <c:v>0.96230660999999995</c:v>
                </c:pt>
                <c:pt idx="14530">
                  <c:v>0.61378160599999998</c:v>
                </c:pt>
                <c:pt idx="14531">
                  <c:v>0.96631350199999999</c:v>
                </c:pt>
                <c:pt idx="14532">
                  <c:v>0.97674418600000001</c:v>
                </c:pt>
                <c:pt idx="14533">
                  <c:v>0.97488226099999997</c:v>
                </c:pt>
                <c:pt idx="14534">
                  <c:v>0.95311117700000003</c:v>
                </c:pt>
                <c:pt idx="14535">
                  <c:v>0.98371174699999997</c:v>
                </c:pt>
                <c:pt idx="14536">
                  <c:v>0.94631083199999999</c:v>
                </c:pt>
                <c:pt idx="14537">
                  <c:v>0.98903441999999997</c:v>
                </c:pt>
                <c:pt idx="14538">
                  <c:v>0.51688923799999997</c:v>
                </c:pt>
                <c:pt idx="14539">
                  <c:v>0.96382189200000001</c:v>
                </c:pt>
                <c:pt idx="14540">
                  <c:v>0.95225385500000004</c:v>
                </c:pt>
                <c:pt idx="14541">
                  <c:v>0.95327102799999996</c:v>
                </c:pt>
                <c:pt idx="14542">
                  <c:v>0.97952314200000001</c:v>
                </c:pt>
                <c:pt idx="14543">
                  <c:v>0.93421926899999996</c:v>
                </c:pt>
                <c:pt idx="14544">
                  <c:v>0.80858978699999995</c:v>
                </c:pt>
                <c:pt idx="14545">
                  <c:v>0.98845447399999997</c:v>
                </c:pt>
                <c:pt idx="14546">
                  <c:v>0.95654972599999999</c:v>
                </c:pt>
                <c:pt idx="14547">
                  <c:v>0.854761141</c:v>
                </c:pt>
                <c:pt idx="14548">
                  <c:v>0.95753846200000003</c:v>
                </c:pt>
                <c:pt idx="14549">
                  <c:v>0.94698576199999995</c:v>
                </c:pt>
                <c:pt idx="14550">
                  <c:v>0.907906977</c:v>
                </c:pt>
                <c:pt idx="14551">
                  <c:v>0.96266044299999998</c:v>
                </c:pt>
                <c:pt idx="14552">
                  <c:v>0.71939092599999999</c:v>
                </c:pt>
                <c:pt idx="14553">
                  <c:v>0.98548296999999996</c:v>
                </c:pt>
                <c:pt idx="14554">
                  <c:v>0.92564102599999998</c:v>
                </c:pt>
                <c:pt idx="14555">
                  <c:v>0.89996883800000005</c:v>
                </c:pt>
                <c:pt idx="14556">
                  <c:v>0.97657252900000002</c:v>
                </c:pt>
                <c:pt idx="14557">
                  <c:v>0.98841282699999999</c:v>
                </c:pt>
                <c:pt idx="14558">
                  <c:v>0.90297149799999998</c:v>
                </c:pt>
                <c:pt idx="14559">
                  <c:v>0.97428046499999998</c:v>
                </c:pt>
                <c:pt idx="14560">
                  <c:v>0.58537213499999996</c:v>
                </c:pt>
                <c:pt idx="14561">
                  <c:v>0.93994092600000001</c:v>
                </c:pt>
                <c:pt idx="14562">
                  <c:v>0.96563980999999999</c:v>
                </c:pt>
                <c:pt idx="14563">
                  <c:v>0.94381368300000001</c:v>
                </c:pt>
                <c:pt idx="14564">
                  <c:v>0.97749919600000001</c:v>
                </c:pt>
                <c:pt idx="14565">
                  <c:v>0.97857981199999999</c:v>
                </c:pt>
                <c:pt idx="14566">
                  <c:v>0.30589543899999999</c:v>
                </c:pt>
                <c:pt idx="14567">
                  <c:v>0.97387247300000002</c:v>
                </c:pt>
                <c:pt idx="14568">
                  <c:v>0.92023158599999999</c:v>
                </c:pt>
                <c:pt idx="14569">
                  <c:v>0.956971452</c:v>
                </c:pt>
                <c:pt idx="14570">
                  <c:v>0.963478799</c:v>
                </c:pt>
                <c:pt idx="14571">
                  <c:v>0.960026873</c:v>
                </c:pt>
                <c:pt idx="14572">
                  <c:v>0.99444769099999997</c:v>
                </c:pt>
                <c:pt idx="14573">
                  <c:v>0.249738767</c:v>
                </c:pt>
                <c:pt idx="14574">
                  <c:v>0.97573600800000004</c:v>
                </c:pt>
                <c:pt idx="14575">
                  <c:v>0.96971649500000001</c:v>
                </c:pt>
                <c:pt idx="14576">
                  <c:v>0.98756218900000003</c:v>
                </c:pt>
                <c:pt idx="14577">
                  <c:v>0.51705666800000005</c:v>
                </c:pt>
                <c:pt idx="14578">
                  <c:v>0.97071788400000003</c:v>
                </c:pt>
                <c:pt idx="14579">
                  <c:v>0.96109462599999995</c:v>
                </c:pt>
                <c:pt idx="14580">
                  <c:v>0.62403653999999997</c:v>
                </c:pt>
                <c:pt idx="14581">
                  <c:v>0.98547589599999996</c:v>
                </c:pt>
                <c:pt idx="14582">
                  <c:v>0.97857142900000005</c:v>
                </c:pt>
                <c:pt idx="14583">
                  <c:v>0.93558178800000003</c:v>
                </c:pt>
                <c:pt idx="14584">
                  <c:v>0.98272327999999998</c:v>
                </c:pt>
                <c:pt idx="14585">
                  <c:v>0.39596727100000001</c:v>
                </c:pt>
                <c:pt idx="14586">
                  <c:v>0.97857838399999997</c:v>
                </c:pt>
                <c:pt idx="14587">
                  <c:v>0.97537754399999999</c:v>
                </c:pt>
                <c:pt idx="14588">
                  <c:v>0.96539923999999999</c:v>
                </c:pt>
                <c:pt idx="14589">
                  <c:v>0.97292131299999995</c:v>
                </c:pt>
                <c:pt idx="14590">
                  <c:v>0.97378675199999998</c:v>
                </c:pt>
                <c:pt idx="14591">
                  <c:v>0.68286604399999995</c:v>
                </c:pt>
                <c:pt idx="14592">
                  <c:v>0.98604218399999999</c:v>
                </c:pt>
                <c:pt idx="14593">
                  <c:v>0.97872340400000002</c:v>
                </c:pt>
                <c:pt idx="14594">
                  <c:v>0.97805536800000004</c:v>
                </c:pt>
                <c:pt idx="14595">
                  <c:v>0.41618047499999999</c:v>
                </c:pt>
                <c:pt idx="14596">
                  <c:v>0.97156239499999997</c:v>
                </c:pt>
                <c:pt idx="14597">
                  <c:v>0.96109215000000003</c:v>
                </c:pt>
                <c:pt idx="14598">
                  <c:v>0.53910875700000005</c:v>
                </c:pt>
                <c:pt idx="14599">
                  <c:v>0.99266001199999998</c:v>
                </c:pt>
                <c:pt idx="14600">
                  <c:v>0.98722627699999999</c:v>
                </c:pt>
                <c:pt idx="14601">
                  <c:v>0.97884486199999998</c:v>
                </c:pt>
                <c:pt idx="14602">
                  <c:v>0.98788694499999996</c:v>
                </c:pt>
                <c:pt idx="14603">
                  <c:v>0.32873966399999999</c:v>
                </c:pt>
                <c:pt idx="14604">
                  <c:v>0.98318804500000001</c:v>
                </c:pt>
                <c:pt idx="14605">
                  <c:v>0.98005884300000001</c:v>
                </c:pt>
                <c:pt idx="14606">
                  <c:v>0.61510067099999999</c:v>
                </c:pt>
                <c:pt idx="14607">
                  <c:v>0.98866010100000001</c:v>
                </c:pt>
                <c:pt idx="14608">
                  <c:v>0.96081081099999999</c:v>
                </c:pt>
                <c:pt idx="14609">
                  <c:v>0.99464336099999995</c:v>
                </c:pt>
                <c:pt idx="14610">
                  <c:v>0.92255125299999996</c:v>
                </c:pt>
                <c:pt idx="14611">
                  <c:v>0.97496790799999999</c:v>
                </c:pt>
                <c:pt idx="14612">
                  <c:v>0.96534488500000004</c:v>
                </c:pt>
                <c:pt idx="14613">
                  <c:v>0.69754976999999996</c:v>
                </c:pt>
                <c:pt idx="14614">
                  <c:v>0.98173785000000002</c:v>
                </c:pt>
                <c:pt idx="14615">
                  <c:v>0.98077539300000005</c:v>
                </c:pt>
                <c:pt idx="14616">
                  <c:v>0.95084745800000003</c:v>
                </c:pt>
                <c:pt idx="14617">
                  <c:v>0.99094540600000003</c:v>
                </c:pt>
                <c:pt idx="14618">
                  <c:v>0.97074895500000002</c:v>
                </c:pt>
                <c:pt idx="14619">
                  <c:v>0.94144000000000005</c:v>
                </c:pt>
                <c:pt idx="14620">
                  <c:v>0.98718592999999999</c:v>
                </c:pt>
                <c:pt idx="14621">
                  <c:v>0.51112174099999996</c:v>
                </c:pt>
                <c:pt idx="14622">
                  <c:v>0.97695573099999999</c:v>
                </c:pt>
                <c:pt idx="14623">
                  <c:v>0.96616065799999995</c:v>
                </c:pt>
                <c:pt idx="14624">
                  <c:v>0.93611987399999996</c:v>
                </c:pt>
                <c:pt idx="14625">
                  <c:v>0.98930627900000001</c:v>
                </c:pt>
                <c:pt idx="14626">
                  <c:v>0.97617514500000002</c:v>
                </c:pt>
                <c:pt idx="14627">
                  <c:v>0.96873045700000004</c:v>
                </c:pt>
                <c:pt idx="14628">
                  <c:v>0.989127749</c:v>
                </c:pt>
                <c:pt idx="14629">
                  <c:v>0.97264523400000003</c:v>
                </c:pt>
                <c:pt idx="14630">
                  <c:v>0.97284644200000003</c:v>
                </c:pt>
                <c:pt idx="14631">
                  <c:v>0.92859233200000002</c:v>
                </c:pt>
                <c:pt idx="14632">
                  <c:v>0.98308374899999995</c:v>
                </c:pt>
                <c:pt idx="14633">
                  <c:v>0.97225536999999995</c:v>
                </c:pt>
                <c:pt idx="14634">
                  <c:v>0.97499305400000003</c:v>
                </c:pt>
                <c:pt idx="14635">
                  <c:v>0.97070765699999995</c:v>
                </c:pt>
                <c:pt idx="14636">
                  <c:v>0.99114596499999996</c:v>
                </c:pt>
                <c:pt idx="14637">
                  <c:v>0.99166666699999995</c:v>
                </c:pt>
                <c:pt idx="14638">
                  <c:v>0.48327664399999998</c:v>
                </c:pt>
                <c:pt idx="14639">
                  <c:v>0.98563098699999996</c:v>
                </c:pt>
                <c:pt idx="14640">
                  <c:v>0.98549274600000003</c:v>
                </c:pt>
                <c:pt idx="14641">
                  <c:v>0.98468819600000002</c:v>
                </c:pt>
                <c:pt idx="14642">
                  <c:v>0.96160438800000003</c:v>
                </c:pt>
                <c:pt idx="14643">
                  <c:v>0.98656927400000005</c:v>
                </c:pt>
                <c:pt idx="14644">
                  <c:v>0.98039215700000004</c:v>
                </c:pt>
                <c:pt idx="14645">
                  <c:v>0.96764545899999999</c:v>
                </c:pt>
                <c:pt idx="14646">
                  <c:v>0.754284442</c:v>
                </c:pt>
                <c:pt idx="14647">
                  <c:v>0.97043701800000004</c:v>
                </c:pt>
                <c:pt idx="14648">
                  <c:v>0.968258591</c:v>
                </c:pt>
                <c:pt idx="14649">
                  <c:v>0.97410311199999999</c:v>
                </c:pt>
                <c:pt idx="14650">
                  <c:v>0.98976668000000001</c:v>
                </c:pt>
                <c:pt idx="14651">
                  <c:v>0.985881075</c:v>
                </c:pt>
                <c:pt idx="14652">
                  <c:v>0.98314328200000001</c:v>
                </c:pt>
                <c:pt idx="14653">
                  <c:v>0.98510830299999996</c:v>
                </c:pt>
                <c:pt idx="14654">
                  <c:v>0.96366781999999995</c:v>
                </c:pt>
                <c:pt idx="14655">
                  <c:v>0.42307692299999999</c:v>
                </c:pt>
                <c:pt idx="14656">
                  <c:v>0.97369039199999996</c:v>
                </c:pt>
                <c:pt idx="14657">
                  <c:v>0.98178010500000001</c:v>
                </c:pt>
                <c:pt idx="14658">
                  <c:v>0.96937515399999996</c:v>
                </c:pt>
                <c:pt idx="14659">
                  <c:v>0.50693412599999998</c:v>
                </c:pt>
                <c:pt idx="14660">
                  <c:v>0.98829201099999997</c:v>
                </c:pt>
                <c:pt idx="14661">
                  <c:v>0.32880926500000002</c:v>
                </c:pt>
                <c:pt idx="14662">
                  <c:v>0.95688030199999996</c:v>
                </c:pt>
                <c:pt idx="14663">
                  <c:v>0.97111319900000004</c:v>
                </c:pt>
                <c:pt idx="14664">
                  <c:v>0.98354349200000002</c:v>
                </c:pt>
                <c:pt idx="14665">
                  <c:v>0.78207786199999996</c:v>
                </c:pt>
                <c:pt idx="14666">
                  <c:v>0.97559808599999998</c:v>
                </c:pt>
                <c:pt idx="14667">
                  <c:v>0.97638697799999996</c:v>
                </c:pt>
                <c:pt idx="14668">
                  <c:v>0.98429419699999998</c:v>
                </c:pt>
                <c:pt idx="14669">
                  <c:v>0.94439901900000001</c:v>
                </c:pt>
                <c:pt idx="14670">
                  <c:v>0.98644612899999995</c:v>
                </c:pt>
                <c:pt idx="14671">
                  <c:v>0.98537756399999998</c:v>
                </c:pt>
                <c:pt idx="14672">
                  <c:v>0.69043887100000001</c:v>
                </c:pt>
                <c:pt idx="14673">
                  <c:v>0.96212482099999996</c:v>
                </c:pt>
                <c:pt idx="14674">
                  <c:v>0.97047467600000004</c:v>
                </c:pt>
                <c:pt idx="14675">
                  <c:v>0.52510502100000001</c:v>
                </c:pt>
                <c:pt idx="14676">
                  <c:v>0.99663086999999995</c:v>
                </c:pt>
                <c:pt idx="14677">
                  <c:v>0.99219489100000002</c:v>
                </c:pt>
                <c:pt idx="14678">
                  <c:v>2.4084294999999999E-2</c:v>
                </c:pt>
                <c:pt idx="14679">
                  <c:v>0.98310810800000004</c:v>
                </c:pt>
                <c:pt idx="14680">
                  <c:v>0.97942107599999995</c:v>
                </c:pt>
                <c:pt idx="14681">
                  <c:v>0.97582159599999996</c:v>
                </c:pt>
                <c:pt idx="14682">
                  <c:v>0.70423387100000001</c:v>
                </c:pt>
                <c:pt idx="14683">
                  <c:v>0.99175883799999998</c:v>
                </c:pt>
                <c:pt idx="14684">
                  <c:v>0.973304473</c:v>
                </c:pt>
                <c:pt idx="14685">
                  <c:v>0.97993790300000005</c:v>
                </c:pt>
                <c:pt idx="14686">
                  <c:v>0.98835379300000004</c:v>
                </c:pt>
                <c:pt idx="14687">
                  <c:v>0.99437863900000001</c:v>
                </c:pt>
                <c:pt idx="14688">
                  <c:v>0.99121766</c:v>
                </c:pt>
                <c:pt idx="14689">
                  <c:v>0.693246947</c:v>
                </c:pt>
                <c:pt idx="14690">
                  <c:v>0.98699186999999999</c:v>
                </c:pt>
                <c:pt idx="14691">
                  <c:v>0.98889175900000004</c:v>
                </c:pt>
                <c:pt idx="14692">
                  <c:v>0.94695230799999996</c:v>
                </c:pt>
                <c:pt idx="14693">
                  <c:v>0.944122829</c:v>
                </c:pt>
                <c:pt idx="14694">
                  <c:v>0.98935698400000005</c:v>
                </c:pt>
                <c:pt idx="14695">
                  <c:v>0.97800471300000003</c:v>
                </c:pt>
                <c:pt idx="14696">
                  <c:v>0.28608818200000002</c:v>
                </c:pt>
                <c:pt idx="14697">
                  <c:v>0.97631048399999998</c:v>
                </c:pt>
                <c:pt idx="14698">
                  <c:v>0.96529284199999998</c:v>
                </c:pt>
                <c:pt idx="14699">
                  <c:v>0.97035839400000001</c:v>
                </c:pt>
                <c:pt idx="14700">
                  <c:v>0.77007208599999999</c:v>
                </c:pt>
                <c:pt idx="14701">
                  <c:v>0.36181139099999998</c:v>
                </c:pt>
                <c:pt idx="14702">
                  <c:v>0.98715442600000003</c:v>
                </c:pt>
                <c:pt idx="14703">
                  <c:v>0.99203187299999995</c:v>
                </c:pt>
                <c:pt idx="14704">
                  <c:v>0.96432552999999999</c:v>
                </c:pt>
                <c:pt idx="14705">
                  <c:v>0.98165413499999998</c:v>
                </c:pt>
                <c:pt idx="14706">
                  <c:v>0.920824847</c:v>
                </c:pt>
                <c:pt idx="14707">
                  <c:v>0.98941647600000004</c:v>
                </c:pt>
                <c:pt idx="14708">
                  <c:v>0.99662688099999996</c:v>
                </c:pt>
                <c:pt idx="14709">
                  <c:v>0.97469485</c:v>
                </c:pt>
                <c:pt idx="14710">
                  <c:v>0.97575584699999995</c:v>
                </c:pt>
                <c:pt idx="14711">
                  <c:v>0.97890295400000005</c:v>
                </c:pt>
                <c:pt idx="14712">
                  <c:v>0.97076580899999998</c:v>
                </c:pt>
                <c:pt idx="14713">
                  <c:v>0.319184254</c:v>
                </c:pt>
                <c:pt idx="14714">
                  <c:v>0.98669086500000003</c:v>
                </c:pt>
                <c:pt idx="14715">
                  <c:v>0.96764059099999999</c:v>
                </c:pt>
                <c:pt idx="14716">
                  <c:v>0.99780941899999998</c:v>
                </c:pt>
                <c:pt idx="14717">
                  <c:v>0.58037922500000005</c:v>
                </c:pt>
                <c:pt idx="14718">
                  <c:v>0.97323900299999999</c:v>
                </c:pt>
                <c:pt idx="14719">
                  <c:v>0.12536372500000001</c:v>
                </c:pt>
                <c:pt idx="14720">
                  <c:v>0.98215403899999998</c:v>
                </c:pt>
                <c:pt idx="14721">
                  <c:v>0.98226018400000004</c:v>
                </c:pt>
                <c:pt idx="14722">
                  <c:v>0.98499673799999998</c:v>
                </c:pt>
                <c:pt idx="14723">
                  <c:v>0.98358163600000004</c:v>
                </c:pt>
                <c:pt idx="14724">
                  <c:v>0.122090016</c:v>
                </c:pt>
                <c:pt idx="14725">
                  <c:v>0.97758838400000003</c:v>
                </c:pt>
                <c:pt idx="14726">
                  <c:v>0.99006828099999999</c:v>
                </c:pt>
                <c:pt idx="14727">
                  <c:v>0.97315643299999999</c:v>
                </c:pt>
                <c:pt idx="14728">
                  <c:v>0.93907156700000005</c:v>
                </c:pt>
                <c:pt idx="14729">
                  <c:v>0.78277247599999999</c:v>
                </c:pt>
                <c:pt idx="14730">
                  <c:v>0.986531987</c:v>
                </c:pt>
                <c:pt idx="14731">
                  <c:v>0.989050015</c:v>
                </c:pt>
                <c:pt idx="14732">
                  <c:v>0.97147435900000001</c:v>
                </c:pt>
                <c:pt idx="14733">
                  <c:v>0.98908637399999999</c:v>
                </c:pt>
                <c:pt idx="14734">
                  <c:v>0.99060481499999997</c:v>
                </c:pt>
                <c:pt idx="14735">
                  <c:v>0.36349036400000001</c:v>
                </c:pt>
                <c:pt idx="14736">
                  <c:v>0.26384364799999999</c:v>
                </c:pt>
                <c:pt idx="14737">
                  <c:v>0.98838985599999996</c:v>
                </c:pt>
                <c:pt idx="14738">
                  <c:v>0.98057644099999997</c:v>
                </c:pt>
                <c:pt idx="14739">
                  <c:v>0.98271446900000003</c:v>
                </c:pt>
                <c:pt idx="14740">
                  <c:v>0.98580645200000006</c:v>
                </c:pt>
                <c:pt idx="14741">
                  <c:v>0.80578630799999995</c:v>
                </c:pt>
                <c:pt idx="14742">
                  <c:v>0.98862616000000003</c:v>
                </c:pt>
                <c:pt idx="14743">
                  <c:v>0.98945518499999996</c:v>
                </c:pt>
                <c:pt idx="14744">
                  <c:v>0.98530884799999996</c:v>
                </c:pt>
                <c:pt idx="14745">
                  <c:v>0.94596354199999999</c:v>
                </c:pt>
                <c:pt idx="14746">
                  <c:v>0.79420056400000005</c:v>
                </c:pt>
                <c:pt idx="14747">
                  <c:v>0.35247719999999999</c:v>
                </c:pt>
                <c:pt idx="14748">
                  <c:v>0.99035651700000005</c:v>
                </c:pt>
                <c:pt idx="14749">
                  <c:v>0.98453139199999995</c:v>
                </c:pt>
                <c:pt idx="14750">
                  <c:v>0.98039215700000004</c:v>
                </c:pt>
                <c:pt idx="14751">
                  <c:v>0.97983871</c:v>
                </c:pt>
                <c:pt idx="14752">
                  <c:v>9.2472119000000005E-2</c:v>
                </c:pt>
                <c:pt idx="14753">
                  <c:v>0.99710144899999997</c:v>
                </c:pt>
                <c:pt idx="14754">
                  <c:v>0.54407070999999996</c:v>
                </c:pt>
                <c:pt idx="14755">
                  <c:v>0.99152790000000002</c:v>
                </c:pt>
                <c:pt idx="14756">
                  <c:v>0.99077774399999996</c:v>
                </c:pt>
                <c:pt idx="14757">
                  <c:v>0.96006240200000004</c:v>
                </c:pt>
                <c:pt idx="14758">
                  <c:v>0.96453451599999995</c:v>
                </c:pt>
                <c:pt idx="14759">
                  <c:v>0.88963121300000003</c:v>
                </c:pt>
                <c:pt idx="14760">
                  <c:v>0.99041173199999999</c:v>
                </c:pt>
                <c:pt idx="14761">
                  <c:v>0.16160650300000001</c:v>
                </c:pt>
                <c:pt idx="14762">
                  <c:v>0.99166906099999996</c:v>
                </c:pt>
                <c:pt idx="14763">
                  <c:v>0.978656623</c:v>
                </c:pt>
                <c:pt idx="14764">
                  <c:v>0.86715417400000006</c:v>
                </c:pt>
                <c:pt idx="14765">
                  <c:v>0.79483912099999998</c:v>
                </c:pt>
                <c:pt idx="14766">
                  <c:v>0.63149847100000001</c:v>
                </c:pt>
                <c:pt idx="14767">
                  <c:v>0.99258836900000003</c:v>
                </c:pt>
                <c:pt idx="14768">
                  <c:v>0.99272947600000006</c:v>
                </c:pt>
                <c:pt idx="14769">
                  <c:v>0.98290598299999998</c:v>
                </c:pt>
                <c:pt idx="14770">
                  <c:v>0.97744610300000001</c:v>
                </c:pt>
                <c:pt idx="14771">
                  <c:v>0.24654052500000001</c:v>
                </c:pt>
                <c:pt idx="14772">
                  <c:v>0.98611111100000004</c:v>
                </c:pt>
                <c:pt idx="14773">
                  <c:v>0.79579967699999998</c:v>
                </c:pt>
                <c:pt idx="14774">
                  <c:v>0.99399219000000005</c:v>
                </c:pt>
                <c:pt idx="14775">
                  <c:v>0.98705399400000005</c:v>
                </c:pt>
                <c:pt idx="14776">
                  <c:v>0.98086642599999996</c:v>
                </c:pt>
                <c:pt idx="14777">
                  <c:v>0.95375335100000003</c:v>
                </c:pt>
                <c:pt idx="14778">
                  <c:v>0.35604149099999999</c:v>
                </c:pt>
                <c:pt idx="14779">
                  <c:v>0.98863305199999996</c:v>
                </c:pt>
                <c:pt idx="14780">
                  <c:v>0.57879656199999996</c:v>
                </c:pt>
                <c:pt idx="14781">
                  <c:v>0.99535962899999997</c:v>
                </c:pt>
                <c:pt idx="14782">
                  <c:v>0.97938492700000002</c:v>
                </c:pt>
                <c:pt idx="14783">
                  <c:v>0.79127198899999995</c:v>
                </c:pt>
                <c:pt idx="14784">
                  <c:v>0.66860821599999998</c:v>
                </c:pt>
                <c:pt idx="14785">
                  <c:v>0.71648086799999999</c:v>
                </c:pt>
                <c:pt idx="14786">
                  <c:v>0.99667170999999999</c:v>
                </c:pt>
                <c:pt idx="14787">
                  <c:v>0.98873873899999998</c:v>
                </c:pt>
                <c:pt idx="14788">
                  <c:v>0.99069148900000004</c:v>
                </c:pt>
                <c:pt idx="14789">
                  <c:v>0.89402173900000004</c:v>
                </c:pt>
                <c:pt idx="14790">
                  <c:v>0.70634401599999996</c:v>
                </c:pt>
                <c:pt idx="14791">
                  <c:v>0.10195868</c:v>
                </c:pt>
                <c:pt idx="14792">
                  <c:v>0.99699248100000004</c:v>
                </c:pt>
                <c:pt idx="14793">
                  <c:v>0.98245614000000003</c:v>
                </c:pt>
                <c:pt idx="14794">
                  <c:v>0.98546315100000004</c:v>
                </c:pt>
                <c:pt idx="14795">
                  <c:v>0.53970725600000002</c:v>
                </c:pt>
                <c:pt idx="14796">
                  <c:v>0.47251773000000002</c:v>
                </c:pt>
                <c:pt idx="14797">
                  <c:v>0.28711656400000002</c:v>
                </c:pt>
                <c:pt idx="14798">
                  <c:v>0.98939393899999994</c:v>
                </c:pt>
                <c:pt idx="14799">
                  <c:v>0.97422844399999997</c:v>
                </c:pt>
                <c:pt idx="14800">
                  <c:v>0.69502143100000002</c:v>
                </c:pt>
                <c:pt idx="14801">
                  <c:v>0.60326894499999995</c:v>
                </c:pt>
                <c:pt idx="14802">
                  <c:v>0.96202531599999996</c:v>
                </c:pt>
                <c:pt idx="14803">
                  <c:v>0.99402806799999999</c:v>
                </c:pt>
                <c:pt idx="14804">
                  <c:v>0.99163568800000002</c:v>
                </c:pt>
                <c:pt idx="14805">
                  <c:v>0.839240506</c:v>
                </c:pt>
                <c:pt idx="14806">
                  <c:v>5.7005319999999998E-2</c:v>
                </c:pt>
                <c:pt idx="14807">
                  <c:v>0.54233596500000003</c:v>
                </c:pt>
                <c:pt idx="14808">
                  <c:v>0.99144542800000002</c:v>
                </c:pt>
                <c:pt idx="14809">
                  <c:v>0.54316651999999999</c:v>
                </c:pt>
                <c:pt idx="14810">
                  <c:v>0.97641675500000003</c:v>
                </c:pt>
                <c:pt idx="14811">
                  <c:v>0.58582348900000003</c:v>
                </c:pt>
                <c:pt idx="14812">
                  <c:v>0.53451811299999996</c:v>
                </c:pt>
                <c:pt idx="14813">
                  <c:v>0.97503852099999999</c:v>
                </c:pt>
                <c:pt idx="14814">
                  <c:v>0.96637816200000004</c:v>
                </c:pt>
                <c:pt idx="14815">
                  <c:v>0.284988713</c:v>
                </c:pt>
                <c:pt idx="14816">
                  <c:v>0.90021281600000003</c:v>
                </c:pt>
                <c:pt idx="14817">
                  <c:v>0.46437271600000002</c:v>
                </c:pt>
                <c:pt idx="14818">
                  <c:v>0.97687687700000003</c:v>
                </c:pt>
                <c:pt idx="14819">
                  <c:v>0.98087174700000002</c:v>
                </c:pt>
                <c:pt idx="14820">
                  <c:v>0.20927522700000001</c:v>
                </c:pt>
                <c:pt idx="14821">
                  <c:v>0.48441468500000001</c:v>
                </c:pt>
                <c:pt idx="14822">
                  <c:v>0.96110260300000006</c:v>
                </c:pt>
                <c:pt idx="14823">
                  <c:v>0.98688616100000004</c:v>
                </c:pt>
                <c:pt idx="14824">
                  <c:v>0.84842049399999997</c:v>
                </c:pt>
                <c:pt idx="14825">
                  <c:v>0.24451827200000001</c:v>
                </c:pt>
                <c:pt idx="14826">
                  <c:v>0.96907506300000001</c:v>
                </c:pt>
                <c:pt idx="14827">
                  <c:v>0.51520353100000005</c:v>
                </c:pt>
                <c:pt idx="14828">
                  <c:v>3.96511E-4</c:v>
                </c:pt>
                <c:pt idx="14829">
                  <c:v>0.51476141399999997</c:v>
                </c:pt>
                <c:pt idx="14830">
                  <c:v>0.986017747</c:v>
                </c:pt>
                <c:pt idx="14831">
                  <c:v>9.7280130000000006E-3</c:v>
                </c:pt>
                <c:pt idx="14832">
                  <c:v>1.320257E-3</c:v>
                </c:pt>
                <c:pt idx="14833">
                  <c:v>0.98002049199999997</c:v>
                </c:pt>
                <c:pt idx="14834">
                  <c:v>0.75528244899999997</c:v>
                </c:pt>
                <c:pt idx="14835">
                  <c:v>6.4712857999999998E-2</c:v>
                </c:pt>
                <c:pt idx="14836">
                  <c:v>0.807584627</c:v>
                </c:pt>
                <c:pt idx="14837">
                  <c:v>0.48674326099999998</c:v>
                </c:pt>
                <c:pt idx="14838">
                  <c:v>0.61389041600000005</c:v>
                </c:pt>
                <c:pt idx="14839">
                  <c:v>5.8199121999999999E-2</c:v>
                </c:pt>
                <c:pt idx="14840">
                  <c:v>0</c:v>
                </c:pt>
                <c:pt idx="14841">
                  <c:v>0.35119465900000002</c:v>
                </c:pt>
                <c:pt idx="14842">
                  <c:v>0.20838627700000001</c:v>
                </c:pt>
                <c:pt idx="14843">
                  <c:v>0.81646206499999996</c:v>
                </c:pt>
                <c:pt idx="14844">
                  <c:v>0.43654822300000001</c:v>
                </c:pt>
                <c:pt idx="14845">
                  <c:v>3.8442583000000002E-2</c:v>
                </c:pt>
                <c:pt idx="14846">
                  <c:v>0.970229805</c:v>
                </c:pt>
                <c:pt idx="14847">
                  <c:v>2.0419130000000001E-2</c:v>
                </c:pt>
                <c:pt idx="14848">
                  <c:v>4.2977498000000003E-2</c:v>
                </c:pt>
                <c:pt idx="14849">
                  <c:v>0.30405992199999998</c:v>
                </c:pt>
                <c:pt idx="14850">
                  <c:v>0.99662066999999999</c:v>
                </c:pt>
                <c:pt idx="14851">
                  <c:v>0.93780687399999996</c:v>
                </c:pt>
                <c:pt idx="14852">
                  <c:v>0.977266576</c:v>
                </c:pt>
                <c:pt idx="14853">
                  <c:v>0.97810751600000001</c:v>
                </c:pt>
                <c:pt idx="14854">
                  <c:v>0.99406757800000001</c:v>
                </c:pt>
                <c:pt idx="14855">
                  <c:v>0.95905834199999995</c:v>
                </c:pt>
                <c:pt idx="14856">
                  <c:v>0.99582136300000001</c:v>
                </c:pt>
                <c:pt idx="14857">
                  <c:v>0.97147302899999999</c:v>
                </c:pt>
                <c:pt idx="14858">
                  <c:v>0.98920086399999996</c:v>
                </c:pt>
                <c:pt idx="14859">
                  <c:v>0.98744322699999998</c:v>
                </c:pt>
                <c:pt idx="14860">
                  <c:v>0.99350480600000002</c:v>
                </c:pt>
                <c:pt idx="14861">
                  <c:v>0.98642424200000001</c:v>
                </c:pt>
                <c:pt idx="14862">
                  <c:v>0.98740236800000003</c:v>
                </c:pt>
                <c:pt idx="14863">
                  <c:v>0.987399464</c:v>
                </c:pt>
                <c:pt idx="14864">
                  <c:v>0.99475393499999998</c:v>
                </c:pt>
                <c:pt idx="14865">
                  <c:v>0.98291004000000004</c:v>
                </c:pt>
                <c:pt idx="14866">
                  <c:v>0.98190045199999998</c:v>
                </c:pt>
                <c:pt idx="14867">
                  <c:v>0.98885917999999995</c:v>
                </c:pt>
                <c:pt idx="14868">
                  <c:v>0.97069421099999997</c:v>
                </c:pt>
                <c:pt idx="14869">
                  <c:v>0.97631212300000003</c:v>
                </c:pt>
                <c:pt idx="14870">
                  <c:v>0.96911028899999996</c:v>
                </c:pt>
                <c:pt idx="14871">
                  <c:v>0.98656979300000003</c:v>
                </c:pt>
                <c:pt idx="14872">
                  <c:v>0.98415885800000003</c:v>
                </c:pt>
                <c:pt idx="14873">
                  <c:v>0.97536602400000005</c:v>
                </c:pt>
                <c:pt idx="14874">
                  <c:v>0.996872906</c:v>
                </c:pt>
                <c:pt idx="14875">
                  <c:v>0.97978650899999997</c:v>
                </c:pt>
                <c:pt idx="14876">
                  <c:v>0.98885857200000005</c:v>
                </c:pt>
                <c:pt idx="14877">
                  <c:v>0.99214780599999997</c:v>
                </c:pt>
                <c:pt idx="14878">
                  <c:v>0.992540494</c:v>
                </c:pt>
                <c:pt idx="14879">
                  <c:v>0.98680510499999996</c:v>
                </c:pt>
                <c:pt idx="14880">
                  <c:v>0.95478374799999999</c:v>
                </c:pt>
                <c:pt idx="14881">
                  <c:v>0.99651823299999998</c:v>
                </c:pt>
                <c:pt idx="14882">
                  <c:v>0.97529069800000001</c:v>
                </c:pt>
                <c:pt idx="14883">
                  <c:v>0.989386337</c:v>
                </c:pt>
                <c:pt idx="14884">
                  <c:v>0.98780050200000002</c:v>
                </c:pt>
                <c:pt idx="14885">
                  <c:v>0.98942498300000004</c:v>
                </c:pt>
                <c:pt idx="14886">
                  <c:v>0.99442983100000004</c:v>
                </c:pt>
                <c:pt idx="14887">
                  <c:v>0.90172703700000001</c:v>
                </c:pt>
                <c:pt idx="14888">
                  <c:v>0.988876529</c:v>
                </c:pt>
                <c:pt idx="14889">
                  <c:v>0.98891879100000002</c:v>
                </c:pt>
                <c:pt idx="14890">
                  <c:v>0.99255813999999998</c:v>
                </c:pt>
                <c:pt idx="14891">
                  <c:v>0.99627240100000003</c:v>
                </c:pt>
                <c:pt idx="14892">
                  <c:v>1.6312822000000001E-2</c:v>
                </c:pt>
                <c:pt idx="14893">
                  <c:v>0.99042698699999998</c:v>
                </c:pt>
                <c:pt idx="14894">
                  <c:v>0.99464076400000001</c:v>
                </c:pt>
                <c:pt idx="14895">
                  <c:v>0.98515395900000002</c:v>
                </c:pt>
                <c:pt idx="14896">
                  <c:v>0.99162899699999996</c:v>
                </c:pt>
                <c:pt idx="14897">
                  <c:v>0.988955629</c:v>
                </c:pt>
                <c:pt idx="14898">
                  <c:v>0.51084779700000005</c:v>
                </c:pt>
                <c:pt idx="14899">
                  <c:v>0.97012413200000003</c:v>
                </c:pt>
                <c:pt idx="14900">
                  <c:v>0.99368421100000004</c:v>
                </c:pt>
                <c:pt idx="14901">
                  <c:v>0.99678972700000001</c:v>
                </c:pt>
                <c:pt idx="14902">
                  <c:v>0.651158338</c:v>
                </c:pt>
                <c:pt idx="14903">
                  <c:v>0.26985121400000001</c:v>
                </c:pt>
                <c:pt idx="14904">
                  <c:v>0.99711191300000002</c:v>
                </c:pt>
                <c:pt idx="14905">
                  <c:v>0.99208887400000001</c:v>
                </c:pt>
                <c:pt idx="14906">
                  <c:v>0.99664311000000005</c:v>
                </c:pt>
                <c:pt idx="14907">
                  <c:v>0.98932506899999995</c:v>
                </c:pt>
                <c:pt idx="14908">
                  <c:v>6.8136270000000001E-3</c:v>
                </c:pt>
                <c:pt idx="14909">
                  <c:v>0.99422358099999997</c:v>
                </c:pt>
                <c:pt idx="14910">
                  <c:v>0.53714773699999996</c:v>
                </c:pt>
                <c:pt idx="14911">
                  <c:v>0.99369713100000001</c:v>
                </c:pt>
                <c:pt idx="14912">
                  <c:v>0.94891304300000001</c:v>
                </c:pt>
                <c:pt idx="14913">
                  <c:v>0.99304468800000001</c:v>
                </c:pt>
                <c:pt idx="14914">
                  <c:v>0.730958989</c:v>
                </c:pt>
                <c:pt idx="14915">
                  <c:v>0.99156118100000001</c:v>
                </c:pt>
                <c:pt idx="14916">
                  <c:v>0.98529959099999997</c:v>
                </c:pt>
                <c:pt idx="14917">
                  <c:v>0.65535172600000002</c:v>
                </c:pt>
                <c:pt idx="14918">
                  <c:v>0.99042433299999999</c:v>
                </c:pt>
                <c:pt idx="14919">
                  <c:v>0.94475247500000004</c:v>
                </c:pt>
                <c:pt idx="14920">
                  <c:v>0.988710015</c:v>
                </c:pt>
                <c:pt idx="14921">
                  <c:v>2.6325026000000001E-2</c:v>
                </c:pt>
                <c:pt idx="14922">
                  <c:v>0.99043354400000005</c:v>
                </c:pt>
                <c:pt idx="14923">
                  <c:v>0.98053927299999999</c:v>
                </c:pt>
                <c:pt idx="14924">
                  <c:v>0.88095238099999995</c:v>
                </c:pt>
                <c:pt idx="14925">
                  <c:v>0.99165644200000003</c:v>
                </c:pt>
                <c:pt idx="14926">
                  <c:v>0.48226111599999999</c:v>
                </c:pt>
                <c:pt idx="14927">
                  <c:v>0.98698128600000001</c:v>
                </c:pt>
                <c:pt idx="14928">
                  <c:v>0.98281526399999997</c:v>
                </c:pt>
                <c:pt idx="14929">
                  <c:v>0.21701315199999999</c:v>
                </c:pt>
                <c:pt idx="14930">
                  <c:v>0.99383708500000001</c:v>
                </c:pt>
                <c:pt idx="14931">
                  <c:v>0.98391728899999997</c:v>
                </c:pt>
                <c:pt idx="14932">
                  <c:v>0.99382433699999995</c:v>
                </c:pt>
                <c:pt idx="14933">
                  <c:v>0.90628915099999996</c:v>
                </c:pt>
                <c:pt idx="14934">
                  <c:v>0.70080798499999997</c:v>
                </c:pt>
                <c:pt idx="14935">
                  <c:v>0.99530646099999998</c:v>
                </c:pt>
                <c:pt idx="14936">
                  <c:v>0.96127809399999997</c:v>
                </c:pt>
                <c:pt idx="14937">
                  <c:v>0.89637426899999995</c:v>
                </c:pt>
                <c:pt idx="14938">
                  <c:v>0.99272629300000004</c:v>
                </c:pt>
                <c:pt idx="14939">
                  <c:v>0.99670781900000005</c:v>
                </c:pt>
                <c:pt idx="14940">
                  <c:v>0.98299923899999997</c:v>
                </c:pt>
                <c:pt idx="14941">
                  <c:v>0.28788262100000001</c:v>
                </c:pt>
                <c:pt idx="14942">
                  <c:v>0.99446202500000003</c:v>
                </c:pt>
                <c:pt idx="14943">
                  <c:v>0.98484042599999999</c:v>
                </c:pt>
                <c:pt idx="14944">
                  <c:v>0.39740420300000001</c:v>
                </c:pt>
                <c:pt idx="14945">
                  <c:v>0.98990703899999999</c:v>
                </c:pt>
                <c:pt idx="14946">
                  <c:v>0.99716786800000001</c:v>
                </c:pt>
                <c:pt idx="14947">
                  <c:v>0.97959183699999997</c:v>
                </c:pt>
                <c:pt idx="14948">
                  <c:v>4.9480248999999997E-2</c:v>
                </c:pt>
                <c:pt idx="14949">
                  <c:v>0.98083333299999997</c:v>
                </c:pt>
                <c:pt idx="14950">
                  <c:v>0.99331791300000005</c:v>
                </c:pt>
                <c:pt idx="14951">
                  <c:v>0.98203592799999995</c:v>
                </c:pt>
                <c:pt idx="14952">
                  <c:v>0.61743404000000002</c:v>
                </c:pt>
                <c:pt idx="14953">
                  <c:v>0.997954487</c:v>
                </c:pt>
                <c:pt idx="14954">
                  <c:v>0.98591167700000004</c:v>
                </c:pt>
                <c:pt idx="14955">
                  <c:v>0.425257732</c:v>
                </c:pt>
                <c:pt idx="14956">
                  <c:v>0.98918918899999997</c:v>
                </c:pt>
                <c:pt idx="14957">
                  <c:v>0.99868386399999998</c:v>
                </c:pt>
                <c:pt idx="14958">
                  <c:v>0.85642737899999999</c:v>
                </c:pt>
                <c:pt idx="14959">
                  <c:v>0.77061469299999996</c:v>
                </c:pt>
                <c:pt idx="14960">
                  <c:v>0.98935037299999995</c:v>
                </c:pt>
                <c:pt idx="14961">
                  <c:v>0.98871983200000002</c:v>
                </c:pt>
                <c:pt idx="14962">
                  <c:v>0.58487752900000001</c:v>
                </c:pt>
                <c:pt idx="14963">
                  <c:v>0.99258670900000001</c:v>
                </c:pt>
                <c:pt idx="14964">
                  <c:v>0.99569838099999997</c:v>
                </c:pt>
                <c:pt idx="14965">
                  <c:v>0.95174330500000004</c:v>
                </c:pt>
                <c:pt idx="14966">
                  <c:v>0.33259325000000001</c:v>
                </c:pt>
                <c:pt idx="14967">
                  <c:v>0.98956940400000004</c:v>
                </c:pt>
                <c:pt idx="14968">
                  <c:v>0.98187995500000003</c:v>
                </c:pt>
                <c:pt idx="14969">
                  <c:v>0.99279279300000001</c:v>
                </c:pt>
                <c:pt idx="14970">
                  <c:v>0.72491821199999995</c:v>
                </c:pt>
                <c:pt idx="14971">
                  <c:v>0.99495485900000002</c:v>
                </c:pt>
                <c:pt idx="14972">
                  <c:v>0.98382599000000004</c:v>
                </c:pt>
                <c:pt idx="14973">
                  <c:v>0.84151898700000005</c:v>
                </c:pt>
                <c:pt idx="14974">
                  <c:v>0.95978476400000001</c:v>
                </c:pt>
                <c:pt idx="14975">
                  <c:v>0.98265895999999997</c:v>
                </c:pt>
                <c:pt idx="14976">
                  <c:v>0.55734504600000001</c:v>
                </c:pt>
                <c:pt idx="14977">
                  <c:v>0.55014605599999999</c:v>
                </c:pt>
                <c:pt idx="14978">
                  <c:v>0.99694614100000001</c:v>
                </c:pt>
                <c:pt idx="14979">
                  <c:v>0.99171041699999996</c:v>
                </c:pt>
                <c:pt idx="14980">
                  <c:v>0.950658683</c:v>
                </c:pt>
                <c:pt idx="14981">
                  <c:v>0.99352659700000001</c:v>
                </c:pt>
                <c:pt idx="14982">
                  <c:v>0.99008840099999995</c:v>
                </c:pt>
                <c:pt idx="14983">
                  <c:v>0.82079383900000003</c:v>
                </c:pt>
                <c:pt idx="14984">
                  <c:v>0.78160020799999996</c:v>
                </c:pt>
                <c:pt idx="14985">
                  <c:v>0.99400855899999996</c:v>
                </c:pt>
                <c:pt idx="14986">
                  <c:v>0.98129967299999998</c:v>
                </c:pt>
                <c:pt idx="14987">
                  <c:v>0.98805098199999997</c:v>
                </c:pt>
                <c:pt idx="14988">
                  <c:v>0.59231200900000003</c:v>
                </c:pt>
                <c:pt idx="14989">
                  <c:v>0.99554689699999999</c:v>
                </c:pt>
                <c:pt idx="14990">
                  <c:v>0.91780821899999998</c:v>
                </c:pt>
                <c:pt idx="14991">
                  <c:v>0.57064266100000005</c:v>
                </c:pt>
                <c:pt idx="14992">
                  <c:v>0.98373511499999999</c:v>
                </c:pt>
                <c:pt idx="14993">
                  <c:v>0.97904191600000001</c:v>
                </c:pt>
                <c:pt idx="14994">
                  <c:v>0.99278965699999999</c:v>
                </c:pt>
                <c:pt idx="14995">
                  <c:v>0.60510805499999998</c:v>
                </c:pt>
                <c:pt idx="14996">
                  <c:v>0.72290021500000001</c:v>
                </c:pt>
                <c:pt idx="14997">
                  <c:v>0.99637681199999995</c:v>
                </c:pt>
                <c:pt idx="14998">
                  <c:v>0.85235798500000004</c:v>
                </c:pt>
                <c:pt idx="14999">
                  <c:v>0.88515273500000002</c:v>
                </c:pt>
                <c:pt idx="15000">
                  <c:v>0.76366197199999997</c:v>
                </c:pt>
                <c:pt idx="15001">
                  <c:v>0.97039379100000001</c:v>
                </c:pt>
                <c:pt idx="15002">
                  <c:v>0.64764413200000004</c:v>
                </c:pt>
                <c:pt idx="15003">
                  <c:v>0.26719576699999997</c:v>
                </c:pt>
                <c:pt idx="15004">
                  <c:v>0.99357900600000004</c:v>
                </c:pt>
                <c:pt idx="15005">
                  <c:v>0.87664810999999998</c:v>
                </c:pt>
                <c:pt idx="15006">
                  <c:v>0.992020652</c:v>
                </c:pt>
                <c:pt idx="15007">
                  <c:v>0.82052704600000004</c:v>
                </c:pt>
                <c:pt idx="15008">
                  <c:v>0.99051451599999996</c:v>
                </c:pt>
                <c:pt idx="15009">
                  <c:v>0.48174415599999998</c:v>
                </c:pt>
                <c:pt idx="15010">
                  <c:v>0.49206349199999999</c:v>
                </c:pt>
                <c:pt idx="15011">
                  <c:v>0.97909507399999995</c:v>
                </c:pt>
                <c:pt idx="15012">
                  <c:v>0.85562987700000004</c:v>
                </c:pt>
                <c:pt idx="15013">
                  <c:v>0.99162206200000003</c:v>
                </c:pt>
                <c:pt idx="15014">
                  <c:v>0.28785569100000002</c:v>
                </c:pt>
                <c:pt idx="15015">
                  <c:v>0.99185393300000002</c:v>
                </c:pt>
                <c:pt idx="15016">
                  <c:v>0.32822814900000002</c:v>
                </c:pt>
                <c:pt idx="15017">
                  <c:v>0.76547721400000002</c:v>
                </c:pt>
                <c:pt idx="15018">
                  <c:v>0.97175760899999997</c:v>
                </c:pt>
                <c:pt idx="15019">
                  <c:v>0.94962925099999995</c:v>
                </c:pt>
                <c:pt idx="15020">
                  <c:v>0.84753623199999994</c:v>
                </c:pt>
                <c:pt idx="15021">
                  <c:v>0.75814627099999998</c:v>
                </c:pt>
                <c:pt idx="15022">
                  <c:v>0.98068027199999996</c:v>
                </c:pt>
                <c:pt idx="15023">
                  <c:v>0.998545303</c:v>
                </c:pt>
                <c:pt idx="15024">
                  <c:v>0.57633587799999997</c:v>
                </c:pt>
                <c:pt idx="15025">
                  <c:v>0.97491929499999996</c:v>
                </c:pt>
                <c:pt idx="15026">
                  <c:v>0.95219228700000003</c:v>
                </c:pt>
                <c:pt idx="15027">
                  <c:v>0.90967092000000005</c:v>
                </c:pt>
                <c:pt idx="15028">
                  <c:v>0.123807707</c:v>
                </c:pt>
                <c:pt idx="15029">
                  <c:v>0.77004320699999995</c:v>
                </c:pt>
                <c:pt idx="15030">
                  <c:v>0.64625850299999998</c:v>
                </c:pt>
                <c:pt idx="15031">
                  <c:v>0.99926294500000001</c:v>
                </c:pt>
                <c:pt idx="15032">
                  <c:v>0.20363329099999999</c:v>
                </c:pt>
                <c:pt idx="15033">
                  <c:v>0.93511450399999996</c:v>
                </c:pt>
                <c:pt idx="15034">
                  <c:v>0.79643146799999998</c:v>
                </c:pt>
                <c:pt idx="15035">
                  <c:v>0.23021582700000001</c:v>
                </c:pt>
                <c:pt idx="15036">
                  <c:v>0.67787114800000003</c:v>
                </c:pt>
                <c:pt idx="15037">
                  <c:v>0.77887788800000002</c:v>
                </c:pt>
                <c:pt idx="15038">
                  <c:v>0.66797719700000002</c:v>
                </c:pt>
                <c:pt idx="15039">
                  <c:v>0.76197345599999999</c:v>
                </c:pt>
                <c:pt idx="15040">
                  <c:v>0.95980019000000005</c:v>
                </c:pt>
                <c:pt idx="15041">
                  <c:v>0.87276551000000002</c:v>
                </c:pt>
                <c:pt idx="15042">
                  <c:v>0.53916476199999996</c:v>
                </c:pt>
                <c:pt idx="15043">
                  <c:v>0.67211201899999995</c:v>
                </c:pt>
                <c:pt idx="15044">
                  <c:v>0.50936258700000003</c:v>
                </c:pt>
                <c:pt idx="15045">
                  <c:v>0.72412241200000005</c:v>
                </c:pt>
                <c:pt idx="15046">
                  <c:v>0.63300178500000004</c:v>
                </c:pt>
                <c:pt idx="15047">
                  <c:v>0.99834101399999997</c:v>
                </c:pt>
                <c:pt idx="15048">
                  <c:v>0.758697591</c:v>
                </c:pt>
                <c:pt idx="15049">
                  <c:v>0.87381118099999999</c:v>
                </c:pt>
                <c:pt idx="15050">
                  <c:v>0.66615146800000002</c:v>
                </c:pt>
                <c:pt idx="15051">
                  <c:v>0.619777778</c:v>
                </c:pt>
                <c:pt idx="15052">
                  <c:v>0.57614975700000004</c:v>
                </c:pt>
                <c:pt idx="15053">
                  <c:v>0.67132867100000004</c:v>
                </c:pt>
                <c:pt idx="15054">
                  <c:v>0.99870529200000002</c:v>
                </c:pt>
                <c:pt idx="15055">
                  <c:v>0.80165885299999995</c:v>
                </c:pt>
                <c:pt idx="15056">
                  <c:v>0.97153916200000001</c:v>
                </c:pt>
                <c:pt idx="15057">
                  <c:v>0.834137515</c:v>
                </c:pt>
                <c:pt idx="15058">
                  <c:v>0.98685651699999999</c:v>
                </c:pt>
                <c:pt idx="15059">
                  <c:v>0.72</c:v>
                </c:pt>
                <c:pt idx="15060">
                  <c:v>0.71746575300000004</c:v>
                </c:pt>
                <c:pt idx="15061">
                  <c:v>0.97290865800000004</c:v>
                </c:pt>
                <c:pt idx="15062">
                  <c:v>0.89924114700000002</c:v>
                </c:pt>
                <c:pt idx="15063">
                  <c:v>0.89576392199999999</c:v>
                </c:pt>
                <c:pt idx="15064">
                  <c:v>0.59891326199999995</c:v>
                </c:pt>
                <c:pt idx="15065">
                  <c:v>0.73641921399999999</c:v>
                </c:pt>
                <c:pt idx="15066">
                  <c:v>0.99501546900000004</c:v>
                </c:pt>
                <c:pt idx="15067">
                  <c:v>0.82488114099999998</c:v>
                </c:pt>
                <c:pt idx="15068">
                  <c:v>0.837395204</c:v>
                </c:pt>
                <c:pt idx="15069">
                  <c:v>0.99515287100000005</c:v>
                </c:pt>
                <c:pt idx="15070">
                  <c:v>0.69730586400000005</c:v>
                </c:pt>
                <c:pt idx="15071">
                  <c:v>0.70518701500000003</c:v>
                </c:pt>
                <c:pt idx="15072">
                  <c:v>0.99696151200000005</c:v>
                </c:pt>
                <c:pt idx="15073">
                  <c:v>0.78343645900000003</c:v>
                </c:pt>
                <c:pt idx="15074">
                  <c:v>0.82908861300000003</c:v>
                </c:pt>
                <c:pt idx="15075">
                  <c:v>0</c:v>
                </c:pt>
                <c:pt idx="15076">
                  <c:v>0.98729476199999999</c:v>
                </c:pt>
                <c:pt idx="15077">
                  <c:v>0.62816422000000005</c:v>
                </c:pt>
                <c:pt idx="15078">
                  <c:v>0.99233791699999996</c:v>
                </c:pt>
                <c:pt idx="15079">
                  <c:v>0.62612094699999998</c:v>
                </c:pt>
                <c:pt idx="15080">
                  <c:v>0</c:v>
                </c:pt>
                <c:pt idx="15081">
                  <c:v>0</c:v>
                </c:pt>
                <c:pt idx="15082">
                  <c:v>0</c:v>
                </c:pt>
                <c:pt idx="15083">
                  <c:v>0.98396408000000002</c:v>
                </c:pt>
                <c:pt idx="15084">
                  <c:v>0</c:v>
                </c:pt>
                <c:pt idx="15085">
                  <c:v>0.99685360000000001</c:v>
                </c:pt>
                <c:pt idx="15086">
                  <c:v>0.69107363200000005</c:v>
                </c:pt>
                <c:pt idx="15087">
                  <c:v>0.98549860899999997</c:v>
                </c:pt>
                <c:pt idx="15088">
                  <c:v>0.45841189999999998</c:v>
                </c:pt>
                <c:pt idx="15089">
                  <c:v>0</c:v>
                </c:pt>
                <c:pt idx="15090">
                  <c:v>0</c:v>
                </c:pt>
                <c:pt idx="15091">
                  <c:v>0.85218274100000002</c:v>
                </c:pt>
                <c:pt idx="15092">
                  <c:v>0.31403604600000001</c:v>
                </c:pt>
                <c:pt idx="15093">
                  <c:v>0.26415094300000003</c:v>
                </c:pt>
                <c:pt idx="15094">
                  <c:v>0</c:v>
                </c:pt>
                <c:pt idx="15095">
                  <c:v>0.99638009000000005</c:v>
                </c:pt>
                <c:pt idx="15096">
                  <c:v>0.85080732000000003</c:v>
                </c:pt>
                <c:pt idx="15097">
                  <c:v>0.99171324000000005</c:v>
                </c:pt>
                <c:pt idx="15098">
                  <c:v>0.84488448800000004</c:v>
                </c:pt>
                <c:pt idx="15099">
                  <c:v>0.96478591400000002</c:v>
                </c:pt>
                <c:pt idx="15100">
                  <c:v>0.74585635400000005</c:v>
                </c:pt>
                <c:pt idx="15101">
                  <c:v>0</c:v>
                </c:pt>
                <c:pt idx="15102">
                  <c:v>0.92302617099999995</c:v>
                </c:pt>
                <c:pt idx="15103">
                  <c:v>0.99408400699999999</c:v>
                </c:pt>
                <c:pt idx="15104">
                  <c:v>0.756903675</c:v>
                </c:pt>
                <c:pt idx="15105">
                  <c:v>0</c:v>
                </c:pt>
                <c:pt idx="15106">
                  <c:v>0</c:v>
                </c:pt>
                <c:pt idx="15107">
                  <c:v>0.81198436799999996</c:v>
                </c:pt>
                <c:pt idx="15108">
                  <c:v>0</c:v>
                </c:pt>
                <c:pt idx="15109">
                  <c:v>0.80056634299999996</c:v>
                </c:pt>
                <c:pt idx="15110">
                  <c:v>0</c:v>
                </c:pt>
                <c:pt idx="15111">
                  <c:v>0.71727379599999996</c:v>
                </c:pt>
                <c:pt idx="15112">
                  <c:v>0</c:v>
                </c:pt>
                <c:pt idx="15113">
                  <c:v>0.990872211</c:v>
                </c:pt>
                <c:pt idx="15114">
                  <c:v>0</c:v>
                </c:pt>
                <c:pt idx="15115">
                  <c:v>0.652547981</c:v>
                </c:pt>
                <c:pt idx="15116">
                  <c:v>0.77825992600000005</c:v>
                </c:pt>
                <c:pt idx="15117">
                  <c:v>0.79965532100000003</c:v>
                </c:pt>
                <c:pt idx="15118">
                  <c:v>0</c:v>
                </c:pt>
                <c:pt idx="15119">
                  <c:v>0.73190529900000001</c:v>
                </c:pt>
                <c:pt idx="15120">
                  <c:v>0.97773566999999995</c:v>
                </c:pt>
                <c:pt idx="15121">
                  <c:v>0</c:v>
                </c:pt>
                <c:pt idx="15122">
                  <c:v>0.83750665999999996</c:v>
                </c:pt>
                <c:pt idx="15123">
                  <c:v>0.97545126400000004</c:v>
                </c:pt>
                <c:pt idx="15124">
                  <c:v>0</c:v>
                </c:pt>
                <c:pt idx="15125">
                  <c:v>0.77814569499999997</c:v>
                </c:pt>
                <c:pt idx="15126">
                  <c:v>0.90086319599999998</c:v>
                </c:pt>
                <c:pt idx="15127">
                  <c:v>0</c:v>
                </c:pt>
                <c:pt idx="15128">
                  <c:v>0.50316122200000002</c:v>
                </c:pt>
                <c:pt idx="15129">
                  <c:v>0</c:v>
                </c:pt>
                <c:pt idx="15130">
                  <c:v>0.55492692099999996</c:v>
                </c:pt>
                <c:pt idx="15131">
                  <c:v>0</c:v>
                </c:pt>
                <c:pt idx="15132">
                  <c:v>0</c:v>
                </c:pt>
                <c:pt idx="15133">
                  <c:v>0.66190331400000002</c:v>
                </c:pt>
                <c:pt idx="15134">
                  <c:v>0.702882483</c:v>
                </c:pt>
                <c:pt idx="15135">
                  <c:v>0</c:v>
                </c:pt>
                <c:pt idx="15136">
                  <c:v>0</c:v>
                </c:pt>
                <c:pt idx="15137">
                  <c:v>0.67988291599999995</c:v>
                </c:pt>
                <c:pt idx="15138">
                  <c:v>0.92740776199999997</c:v>
                </c:pt>
                <c:pt idx="15139">
                  <c:v>0</c:v>
                </c:pt>
                <c:pt idx="15140">
                  <c:v>0.74348958300000001</c:v>
                </c:pt>
                <c:pt idx="15141">
                  <c:v>0.61230398100000005</c:v>
                </c:pt>
                <c:pt idx="15142">
                  <c:v>0</c:v>
                </c:pt>
                <c:pt idx="15143">
                  <c:v>0</c:v>
                </c:pt>
                <c:pt idx="15144">
                  <c:v>0.783830417</c:v>
                </c:pt>
                <c:pt idx="15145">
                  <c:v>0</c:v>
                </c:pt>
                <c:pt idx="15146">
                  <c:v>0</c:v>
                </c:pt>
                <c:pt idx="15147">
                  <c:v>0.64121435100000002</c:v>
                </c:pt>
                <c:pt idx="15148">
                  <c:v>0.91813445800000004</c:v>
                </c:pt>
                <c:pt idx="15149">
                  <c:v>0</c:v>
                </c:pt>
                <c:pt idx="15150">
                  <c:v>0</c:v>
                </c:pt>
                <c:pt idx="15151">
                  <c:v>0.65273477800000002</c:v>
                </c:pt>
                <c:pt idx="15152">
                  <c:v>0</c:v>
                </c:pt>
                <c:pt idx="15153">
                  <c:v>0</c:v>
                </c:pt>
                <c:pt idx="15154">
                  <c:v>0.89758751199999998</c:v>
                </c:pt>
                <c:pt idx="15155">
                  <c:v>0.68357641099999999</c:v>
                </c:pt>
                <c:pt idx="15156">
                  <c:v>0.163227017</c:v>
                </c:pt>
                <c:pt idx="15157">
                  <c:v>0</c:v>
                </c:pt>
                <c:pt idx="15158">
                  <c:v>0</c:v>
                </c:pt>
                <c:pt idx="15159">
                  <c:v>0.55575014599999994</c:v>
                </c:pt>
                <c:pt idx="15160">
                  <c:v>0.53749999999999998</c:v>
                </c:pt>
                <c:pt idx="15161">
                  <c:v>0</c:v>
                </c:pt>
                <c:pt idx="15162">
                  <c:v>0</c:v>
                </c:pt>
                <c:pt idx="15163">
                  <c:v>0.66349401299999999</c:v>
                </c:pt>
                <c:pt idx="15164">
                  <c:v>0</c:v>
                </c:pt>
                <c:pt idx="15165">
                  <c:v>0.80361010799999999</c:v>
                </c:pt>
                <c:pt idx="15166">
                  <c:v>0</c:v>
                </c:pt>
                <c:pt idx="15167">
                  <c:v>0</c:v>
                </c:pt>
                <c:pt idx="15168">
                  <c:v>0.56531049300000002</c:v>
                </c:pt>
                <c:pt idx="15169">
                  <c:v>0.76110772999999998</c:v>
                </c:pt>
                <c:pt idx="15170">
                  <c:v>0</c:v>
                </c:pt>
                <c:pt idx="15171">
                  <c:v>0</c:v>
                </c:pt>
                <c:pt idx="15172">
                  <c:v>0.67825059099999996</c:v>
                </c:pt>
                <c:pt idx="15173">
                  <c:v>0</c:v>
                </c:pt>
                <c:pt idx="15174">
                  <c:v>0.55671641800000005</c:v>
                </c:pt>
                <c:pt idx="15175">
                  <c:v>0</c:v>
                </c:pt>
                <c:pt idx="15176">
                  <c:v>0.8859361</c:v>
                </c:pt>
                <c:pt idx="15177">
                  <c:v>0</c:v>
                </c:pt>
                <c:pt idx="15178">
                  <c:v>0.51034796500000001</c:v>
                </c:pt>
                <c:pt idx="15179">
                  <c:v>0</c:v>
                </c:pt>
                <c:pt idx="15180">
                  <c:v>0.35872453500000001</c:v>
                </c:pt>
                <c:pt idx="15181">
                  <c:v>0</c:v>
                </c:pt>
                <c:pt idx="15182">
                  <c:v>0</c:v>
                </c:pt>
                <c:pt idx="15183">
                  <c:v>0.80845148700000002</c:v>
                </c:pt>
                <c:pt idx="15184">
                  <c:v>0</c:v>
                </c:pt>
                <c:pt idx="15185">
                  <c:v>0</c:v>
                </c:pt>
                <c:pt idx="15186">
                  <c:v>0</c:v>
                </c:pt>
                <c:pt idx="15187">
                  <c:v>0</c:v>
                </c:pt>
                <c:pt idx="15188">
                  <c:v>0.39693877599999999</c:v>
                </c:pt>
                <c:pt idx="15189">
                  <c:v>0</c:v>
                </c:pt>
                <c:pt idx="15190">
                  <c:v>0</c:v>
                </c:pt>
                <c:pt idx="15191">
                  <c:v>0.62717502599999997</c:v>
                </c:pt>
                <c:pt idx="15192">
                  <c:v>0</c:v>
                </c:pt>
                <c:pt idx="15193">
                  <c:v>0</c:v>
                </c:pt>
                <c:pt idx="15194">
                  <c:v>0</c:v>
                </c:pt>
                <c:pt idx="15195">
                  <c:v>0.26133909300000002</c:v>
                </c:pt>
                <c:pt idx="15196">
                  <c:v>0</c:v>
                </c:pt>
                <c:pt idx="15197">
                  <c:v>0</c:v>
                </c:pt>
                <c:pt idx="15198">
                  <c:v>0.63277826500000001</c:v>
                </c:pt>
                <c:pt idx="15199">
                  <c:v>0</c:v>
                </c:pt>
                <c:pt idx="15200">
                  <c:v>0</c:v>
                </c:pt>
                <c:pt idx="15201">
                  <c:v>0.204476094</c:v>
                </c:pt>
                <c:pt idx="15202">
                  <c:v>0</c:v>
                </c:pt>
                <c:pt idx="15203">
                  <c:v>0</c:v>
                </c:pt>
                <c:pt idx="15204">
                  <c:v>0</c:v>
                </c:pt>
                <c:pt idx="15205">
                  <c:v>0</c:v>
                </c:pt>
                <c:pt idx="15206">
                  <c:v>0</c:v>
                </c:pt>
                <c:pt idx="15207">
                  <c:v>0</c:v>
                </c:pt>
                <c:pt idx="15208">
                  <c:v>0</c:v>
                </c:pt>
                <c:pt idx="15209">
                  <c:v>0</c:v>
                </c:pt>
                <c:pt idx="15210">
                  <c:v>0</c:v>
                </c:pt>
                <c:pt idx="15211">
                  <c:v>0</c:v>
                </c:pt>
                <c:pt idx="15212">
                  <c:v>0</c:v>
                </c:pt>
                <c:pt idx="15213">
                  <c:v>0</c:v>
                </c:pt>
                <c:pt idx="15214">
                  <c:v>0</c:v>
                </c:pt>
                <c:pt idx="15215">
                  <c:v>0</c:v>
                </c:pt>
                <c:pt idx="15216">
                  <c:v>0</c:v>
                </c:pt>
                <c:pt idx="15217">
                  <c:v>0</c:v>
                </c:pt>
                <c:pt idx="15218">
                  <c:v>0</c:v>
                </c:pt>
                <c:pt idx="15219">
                  <c:v>0</c:v>
                </c:pt>
                <c:pt idx="15220">
                  <c:v>0</c:v>
                </c:pt>
                <c:pt idx="15221">
                  <c:v>0</c:v>
                </c:pt>
                <c:pt idx="15222">
                  <c:v>0</c:v>
                </c:pt>
                <c:pt idx="15223">
                  <c:v>0</c:v>
                </c:pt>
                <c:pt idx="15224">
                  <c:v>0</c:v>
                </c:pt>
                <c:pt idx="15225">
                  <c:v>0</c:v>
                </c:pt>
                <c:pt idx="15226">
                  <c:v>0</c:v>
                </c:pt>
                <c:pt idx="15227">
                  <c:v>0</c:v>
                </c:pt>
                <c:pt idx="15228">
                  <c:v>0</c:v>
                </c:pt>
                <c:pt idx="15229">
                  <c:v>0</c:v>
                </c:pt>
                <c:pt idx="15230">
                  <c:v>0</c:v>
                </c:pt>
                <c:pt idx="15231">
                  <c:v>0</c:v>
                </c:pt>
                <c:pt idx="15232">
                  <c:v>0</c:v>
                </c:pt>
                <c:pt idx="15233">
                  <c:v>0</c:v>
                </c:pt>
                <c:pt idx="15234">
                  <c:v>0</c:v>
                </c:pt>
                <c:pt idx="15235">
                  <c:v>0</c:v>
                </c:pt>
                <c:pt idx="15236">
                  <c:v>0</c:v>
                </c:pt>
                <c:pt idx="15237">
                  <c:v>0</c:v>
                </c:pt>
                <c:pt idx="15238">
                  <c:v>0</c:v>
                </c:pt>
                <c:pt idx="15239">
                  <c:v>0</c:v>
                </c:pt>
                <c:pt idx="15240">
                  <c:v>0</c:v>
                </c:pt>
                <c:pt idx="15241">
                  <c:v>0</c:v>
                </c:pt>
                <c:pt idx="15242">
                  <c:v>0</c:v>
                </c:pt>
                <c:pt idx="15243">
                  <c:v>0</c:v>
                </c:pt>
                <c:pt idx="15244">
                  <c:v>0</c:v>
                </c:pt>
                <c:pt idx="15245">
                  <c:v>0</c:v>
                </c:pt>
                <c:pt idx="15246">
                  <c:v>0</c:v>
                </c:pt>
                <c:pt idx="15247">
                  <c:v>0</c:v>
                </c:pt>
                <c:pt idx="15248">
                  <c:v>0</c:v>
                </c:pt>
                <c:pt idx="15249">
                  <c:v>0</c:v>
                </c:pt>
                <c:pt idx="15250">
                  <c:v>0</c:v>
                </c:pt>
                <c:pt idx="15251">
                  <c:v>0</c:v>
                </c:pt>
                <c:pt idx="15252">
                  <c:v>0</c:v>
                </c:pt>
                <c:pt idx="15253">
                  <c:v>0</c:v>
                </c:pt>
                <c:pt idx="15254">
                  <c:v>0</c:v>
                </c:pt>
                <c:pt idx="15255">
                  <c:v>0</c:v>
                </c:pt>
                <c:pt idx="15256">
                  <c:v>0</c:v>
                </c:pt>
                <c:pt idx="15257">
                  <c:v>0</c:v>
                </c:pt>
                <c:pt idx="15258">
                  <c:v>0</c:v>
                </c:pt>
                <c:pt idx="15259">
                  <c:v>0</c:v>
                </c:pt>
                <c:pt idx="15260">
                  <c:v>0</c:v>
                </c:pt>
                <c:pt idx="15261">
                  <c:v>0</c:v>
                </c:pt>
                <c:pt idx="15262">
                  <c:v>0</c:v>
                </c:pt>
                <c:pt idx="15263">
                  <c:v>0</c:v>
                </c:pt>
                <c:pt idx="15264">
                  <c:v>0</c:v>
                </c:pt>
                <c:pt idx="15265">
                  <c:v>0</c:v>
                </c:pt>
                <c:pt idx="15266">
                  <c:v>0</c:v>
                </c:pt>
                <c:pt idx="15267">
                  <c:v>0</c:v>
                </c:pt>
                <c:pt idx="15268">
                  <c:v>0</c:v>
                </c:pt>
                <c:pt idx="15269">
                  <c:v>0</c:v>
                </c:pt>
                <c:pt idx="15270">
                  <c:v>0</c:v>
                </c:pt>
                <c:pt idx="15271">
                  <c:v>0</c:v>
                </c:pt>
                <c:pt idx="15272">
                  <c:v>0</c:v>
                </c:pt>
                <c:pt idx="15273">
                  <c:v>0</c:v>
                </c:pt>
                <c:pt idx="15274">
                  <c:v>0</c:v>
                </c:pt>
                <c:pt idx="15275">
                  <c:v>0</c:v>
                </c:pt>
                <c:pt idx="15276">
                  <c:v>0</c:v>
                </c:pt>
                <c:pt idx="15277">
                  <c:v>0</c:v>
                </c:pt>
                <c:pt idx="15278">
                  <c:v>0</c:v>
                </c:pt>
                <c:pt idx="15279">
                  <c:v>0</c:v>
                </c:pt>
                <c:pt idx="15280">
                  <c:v>0</c:v>
                </c:pt>
                <c:pt idx="15281">
                  <c:v>0</c:v>
                </c:pt>
                <c:pt idx="15282">
                  <c:v>0</c:v>
                </c:pt>
                <c:pt idx="15283">
                  <c:v>0</c:v>
                </c:pt>
                <c:pt idx="15284">
                  <c:v>0</c:v>
                </c:pt>
                <c:pt idx="15285">
                  <c:v>0</c:v>
                </c:pt>
                <c:pt idx="15286">
                  <c:v>0</c:v>
                </c:pt>
                <c:pt idx="15287">
                  <c:v>0</c:v>
                </c:pt>
                <c:pt idx="15288">
                  <c:v>0</c:v>
                </c:pt>
                <c:pt idx="15289">
                  <c:v>0</c:v>
                </c:pt>
                <c:pt idx="15290">
                  <c:v>0</c:v>
                </c:pt>
                <c:pt idx="15291">
                  <c:v>0</c:v>
                </c:pt>
                <c:pt idx="15292">
                  <c:v>0</c:v>
                </c:pt>
                <c:pt idx="15293">
                  <c:v>0</c:v>
                </c:pt>
                <c:pt idx="15294">
                  <c:v>0</c:v>
                </c:pt>
                <c:pt idx="15295">
                  <c:v>0</c:v>
                </c:pt>
                <c:pt idx="15296">
                  <c:v>0</c:v>
                </c:pt>
                <c:pt idx="15297">
                  <c:v>0</c:v>
                </c:pt>
                <c:pt idx="15298">
                  <c:v>0</c:v>
                </c:pt>
                <c:pt idx="15299">
                  <c:v>0</c:v>
                </c:pt>
                <c:pt idx="15300">
                  <c:v>0</c:v>
                </c:pt>
                <c:pt idx="15301">
                  <c:v>0</c:v>
                </c:pt>
                <c:pt idx="15302">
                  <c:v>0</c:v>
                </c:pt>
                <c:pt idx="15303">
                  <c:v>0</c:v>
                </c:pt>
                <c:pt idx="15304">
                  <c:v>0</c:v>
                </c:pt>
                <c:pt idx="15305">
                  <c:v>0</c:v>
                </c:pt>
                <c:pt idx="15306">
                  <c:v>0</c:v>
                </c:pt>
                <c:pt idx="15307">
                  <c:v>0</c:v>
                </c:pt>
                <c:pt idx="15308">
                  <c:v>0</c:v>
                </c:pt>
                <c:pt idx="15309">
                  <c:v>0</c:v>
                </c:pt>
                <c:pt idx="15310">
                  <c:v>0</c:v>
                </c:pt>
                <c:pt idx="15311">
                  <c:v>0</c:v>
                </c:pt>
                <c:pt idx="15312">
                  <c:v>0</c:v>
                </c:pt>
                <c:pt idx="15313">
                  <c:v>0</c:v>
                </c:pt>
                <c:pt idx="15314">
                  <c:v>0</c:v>
                </c:pt>
                <c:pt idx="15315">
                  <c:v>0</c:v>
                </c:pt>
                <c:pt idx="15316">
                  <c:v>0</c:v>
                </c:pt>
                <c:pt idx="15317">
                  <c:v>0</c:v>
                </c:pt>
                <c:pt idx="15318">
                  <c:v>0</c:v>
                </c:pt>
                <c:pt idx="15319">
                  <c:v>0</c:v>
                </c:pt>
                <c:pt idx="15320">
                  <c:v>0</c:v>
                </c:pt>
                <c:pt idx="15321">
                  <c:v>0</c:v>
                </c:pt>
                <c:pt idx="15322">
                  <c:v>0</c:v>
                </c:pt>
                <c:pt idx="15323">
                  <c:v>0</c:v>
                </c:pt>
                <c:pt idx="15324">
                  <c:v>0</c:v>
                </c:pt>
                <c:pt idx="15325">
                  <c:v>0</c:v>
                </c:pt>
                <c:pt idx="15326">
                  <c:v>0</c:v>
                </c:pt>
                <c:pt idx="15327">
                  <c:v>0</c:v>
                </c:pt>
                <c:pt idx="15328">
                  <c:v>0</c:v>
                </c:pt>
                <c:pt idx="15329">
                  <c:v>0</c:v>
                </c:pt>
                <c:pt idx="15330">
                  <c:v>0</c:v>
                </c:pt>
                <c:pt idx="15331">
                  <c:v>0</c:v>
                </c:pt>
                <c:pt idx="15332">
                  <c:v>0</c:v>
                </c:pt>
                <c:pt idx="15333">
                  <c:v>0</c:v>
                </c:pt>
                <c:pt idx="15334">
                  <c:v>0</c:v>
                </c:pt>
                <c:pt idx="15335">
                  <c:v>0</c:v>
                </c:pt>
                <c:pt idx="15336">
                  <c:v>0</c:v>
                </c:pt>
                <c:pt idx="15337">
                  <c:v>0</c:v>
                </c:pt>
                <c:pt idx="15338">
                  <c:v>0</c:v>
                </c:pt>
                <c:pt idx="15339">
                  <c:v>0</c:v>
                </c:pt>
                <c:pt idx="15340">
                  <c:v>0</c:v>
                </c:pt>
                <c:pt idx="15341">
                  <c:v>0</c:v>
                </c:pt>
                <c:pt idx="15342">
                  <c:v>0</c:v>
                </c:pt>
                <c:pt idx="15343">
                  <c:v>0</c:v>
                </c:pt>
                <c:pt idx="15344">
                  <c:v>0</c:v>
                </c:pt>
                <c:pt idx="15345">
                  <c:v>0</c:v>
                </c:pt>
                <c:pt idx="15346">
                  <c:v>0</c:v>
                </c:pt>
                <c:pt idx="15347">
                  <c:v>0</c:v>
                </c:pt>
                <c:pt idx="15348">
                  <c:v>0</c:v>
                </c:pt>
                <c:pt idx="15349">
                  <c:v>0</c:v>
                </c:pt>
                <c:pt idx="15350">
                  <c:v>0</c:v>
                </c:pt>
                <c:pt idx="15351">
                  <c:v>0</c:v>
                </c:pt>
                <c:pt idx="15352">
                  <c:v>0</c:v>
                </c:pt>
                <c:pt idx="15353">
                  <c:v>0</c:v>
                </c:pt>
                <c:pt idx="15354">
                  <c:v>0</c:v>
                </c:pt>
                <c:pt idx="15355">
                  <c:v>0</c:v>
                </c:pt>
                <c:pt idx="15356">
                  <c:v>0</c:v>
                </c:pt>
                <c:pt idx="15357">
                  <c:v>0</c:v>
                </c:pt>
                <c:pt idx="15358">
                  <c:v>0</c:v>
                </c:pt>
                <c:pt idx="15359">
                  <c:v>0</c:v>
                </c:pt>
                <c:pt idx="15360">
                  <c:v>0</c:v>
                </c:pt>
                <c:pt idx="15361">
                  <c:v>0</c:v>
                </c:pt>
                <c:pt idx="15362">
                  <c:v>0</c:v>
                </c:pt>
                <c:pt idx="15363">
                  <c:v>0</c:v>
                </c:pt>
                <c:pt idx="15364">
                  <c:v>0</c:v>
                </c:pt>
                <c:pt idx="15365">
                  <c:v>0</c:v>
                </c:pt>
                <c:pt idx="15366">
                  <c:v>0</c:v>
                </c:pt>
                <c:pt idx="15367">
                  <c:v>0</c:v>
                </c:pt>
                <c:pt idx="15368">
                  <c:v>0.28991596600000002</c:v>
                </c:pt>
                <c:pt idx="15369">
                  <c:v>0</c:v>
                </c:pt>
                <c:pt idx="15370">
                  <c:v>0</c:v>
                </c:pt>
                <c:pt idx="15371">
                  <c:v>0</c:v>
                </c:pt>
                <c:pt idx="15372">
                  <c:v>0</c:v>
                </c:pt>
                <c:pt idx="15373">
                  <c:v>0</c:v>
                </c:pt>
                <c:pt idx="15374">
                  <c:v>0</c:v>
                </c:pt>
                <c:pt idx="15375">
                  <c:v>3.2749428999999997E-2</c:v>
                </c:pt>
                <c:pt idx="15376">
                  <c:v>0</c:v>
                </c:pt>
                <c:pt idx="15377">
                  <c:v>0</c:v>
                </c:pt>
                <c:pt idx="15378">
                  <c:v>0</c:v>
                </c:pt>
                <c:pt idx="15379">
                  <c:v>0</c:v>
                </c:pt>
                <c:pt idx="15380">
                  <c:v>0</c:v>
                </c:pt>
                <c:pt idx="15381">
                  <c:v>0</c:v>
                </c:pt>
                <c:pt idx="15382">
                  <c:v>0</c:v>
                </c:pt>
                <c:pt idx="15383">
                  <c:v>0</c:v>
                </c:pt>
                <c:pt idx="15384">
                  <c:v>0</c:v>
                </c:pt>
                <c:pt idx="15385">
                  <c:v>0</c:v>
                </c:pt>
                <c:pt idx="15386">
                  <c:v>0</c:v>
                </c:pt>
                <c:pt idx="15387">
                  <c:v>0</c:v>
                </c:pt>
                <c:pt idx="15388">
                  <c:v>0</c:v>
                </c:pt>
                <c:pt idx="15389">
                  <c:v>0</c:v>
                </c:pt>
                <c:pt idx="15390">
                  <c:v>0</c:v>
                </c:pt>
                <c:pt idx="15391">
                  <c:v>0</c:v>
                </c:pt>
                <c:pt idx="15392">
                  <c:v>0.67122985199999996</c:v>
                </c:pt>
                <c:pt idx="15393">
                  <c:v>0</c:v>
                </c:pt>
                <c:pt idx="15394">
                  <c:v>0</c:v>
                </c:pt>
                <c:pt idx="15395">
                  <c:v>0</c:v>
                </c:pt>
                <c:pt idx="15396">
                  <c:v>0</c:v>
                </c:pt>
                <c:pt idx="15397">
                  <c:v>0</c:v>
                </c:pt>
                <c:pt idx="15398">
                  <c:v>0</c:v>
                </c:pt>
                <c:pt idx="15399">
                  <c:v>0.72898917799999996</c:v>
                </c:pt>
                <c:pt idx="15400">
                  <c:v>0</c:v>
                </c:pt>
                <c:pt idx="15401">
                  <c:v>0</c:v>
                </c:pt>
                <c:pt idx="15402">
                  <c:v>0</c:v>
                </c:pt>
                <c:pt idx="15403">
                  <c:v>0</c:v>
                </c:pt>
                <c:pt idx="15404">
                  <c:v>0</c:v>
                </c:pt>
                <c:pt idx="15405">
                  <c:v>0.20776874400000001</c:v>
                </c:pt>
                <c:pt idx="15406">
                  <c:v>0</c:v>
                </c:pt>
                <c:pt idx="15407">
                  <c:v>0</c:v>
                </c:pt>
                <c:pt idx="15408">
                  <c:v>0</c:v>
                </c:pt>
                <c:pt idx="15409">
                  <c:v>0</c:v>
                </c:pt>
                <c:pt idx="15410">
                  <c:v>0.74698795200000001</c:v>
                </c:pt>
                <c:pt idx="15411">
                  <c:v>0</c:v>
                </c:pt>
                <c:pt idx="15412">
                  <c:v>0.30504048099999997</c:v>
                </c:pt>
                <c:pt idx="15413">
                  <c:v>0</c:v>
                </c:pt>
                <c:pt idx="15414">
                  <c:v>0</c:v>
                </c:pt>
                <c:pt idx="15415">
                  <c:v>0</c:v>
                </c:pt>
                <c:pt idx="15416">
                  <c:v>0</c:v>
                </c:pt>
                <c:pt idx="15417">
                  <c:v>0.76559422200000005</c:v>
                </c:pt>
                <c:pt idx="15418">
                  <c:v>0</c:v>
                </c:pt>
                <c:pt idx="15419">
                  <c:v>0.20696774200000001</c:v>
                </c:pt>
                <c:pt idx="15420">
                  <c:v>0</c:v>
                </c:pt>
                <c:pt idx="15421">
                  <c:v>0</c:v>
                </c:pt>
                <c:pt idx="15422">
                  <c:v>0</c:v>
                </c:pt>
                <c:pt idx="15423">
                  <c:v>0</c:v>
                </c:pt>
                <c:pt idx="15424">
                  <c:v>0.62768701599999999</c:v>
                </c:pt>
                <c:pt idx="15425">
                  <c:v>0</c:v>
                </c:pt>
                <c:pt idx="15426">
                  <c:v>2.3958617000000001E-2</c:v>
                </c:pt>
                <c:pt idx="15427">
                  <c:v>0</c:v>
                </c:pt>
                <c:pt idx="15428">
                  <c:v>0</c:v>
                </c:pt>
                <c:pt idx="15429">
                  <c:v>0</c:v>
                </c:pt>
                <c:pt idx="15430">
                  <c:v>0.67504258900000003</c:v>
                </c:pt>
                <c:pt idx="15431">
                  <c:v>0</c:v>
                </c:pt>
                <c:pt idx="15432">
                  <c:v>0</c:v>
                </c:pt>
                <c:pt idx="15433">
                  <c:v>0.56674423500000004</c:v>
                </c:pt>
                <c:pt idx="15434">
                  <c:v>9.3641926E-2</c:v>
                </c:pt>
                <c:pt idx="15435">
                  <c:v>0</c:v>
                </c:pt>
                <c:pt idx="15436">
                  <c:v>0</c:v>
                </c:pt>
                <c:pt idx="15437">
                  <c:v>0.71286648900000005</c:v>
                </c:pt>
                <c:pt idx="15438">
                  <c:v>0</c:v>
                </c:pt>
                <c:pt idx="15439">
                  <c:v>0</c:v>
                </c:pt>
                <c:pt idx="15440">
                  <c:v>0.42180805500000002</c:v>
                </c:pt>
                <c:pt idx="15441">
                  <c:v>0</c:v>
                </c:pt>
                <c:pt idx="15442">
                  <c:v>3.3505155000000002E-2</c:v>
                </c:pt>
                <c:pt idx="15443">
                  <c:v>0</c:v>
                </c:pt>
                <c:pt idx="15444">
                  <c:v>0.69139132400000003</c:v>
                </c:pt>
                <c:pt idx="15445">
                  <c:v>0.35911936999999999</c:v>
                </c:pt>
                <c:pt idx="15446">
                  <c:v>0</c:v>
                </c:pt>
                <c:pt idx="15447">
                  <c:v>0</c:v>
                </c:pt>
                <c:pt idx="15448">
                  <c:v>0</c:v>
                </c:pt>
                <c:pt idx="15449">
                  <c:v>0</c:v>
                </c:pt>
                <c:pt idx="15450">
                  <c:v>0.69746271500000001</c:v>
                </c:pt>
                <c:pt idx="15451">
                  <c:v>0</c:v>
                </c:pt>
                <c:pt idx="15452">
                  <c:v>0</c:v>
                </c:pt>
                <c:pt idx="15453">
                  <c:v>0.49576755900000002</c:v>
                </c:pt>
                <c:pt idx="15454">
                  <c:v>0</c:v>
                </c:pt>
                <c:pt idx="15455">
                  <c:v>0</c:v>
                </c:pt>
                <c:pt idx="15456">
                  <c:v>0.70826867699999996</c:v>
                </c:pt>
                <c:pt idx="15457">
                  <c:v>0</c:v>
                </c:pt>
                <c:pt idx="15458">
                  <c:v>0.51923468299999997</c:v>
                </c:pt>
                <c:pt idx="15459">
                  <c:v>0</c:v>
                </c:pt>
                <c:pt idx="15460">
                  <c:v>0.59166476899999998</c:v>
                </c:pt>
                <c:pt idx="15461">
                  <c:v>0</c:v>
                </c:pt>
                <c:pt idx="15462">
                  <c:v>0.94433641199999996</c:v>
                </c:pt>
                <c:pt idx="15463">
                  <c:v>0</c:v>
                </c:pt>
                <c:pt idx="15464">
                  <c:v>0.63499111900000005</c:v>
                </c:pt>
                <c:pt idx="15465">
                  <c:v>0</c:v>
                </c:pt>
                <c:pt idx="15466">
                  <c:v>0</c:v>
                </c:pt>
                <c:pt idx="15467">
                  <c:v>0.54691943099999996</c:v>
                </c:pt>
                <c:pt idx="15468">
                  <c:v>0</c:v>
                </c:pt>
                <c:pt idx="15469">
                  <c:v>0.62602164800000004</c:v>
                </c:pt>
                <c:pt idx="15470">
                  <c:v>0</c:v>
                </c:pt>
                <c:pt idx="15471">
                  <c:v>0.57453809199999994</c:v>
                </c:pt>
                <c:pt idx="15472">
                  <c:v>0.32227700599999998</c:v>
                </c:pt>
                <c:pt idx="15473">
                  <c:v>0</c:v>
                </c:pt>
                <c:pt idx="15474">
                  <c:v>0</c:v>
                </c:pt>
                <c:pt idx="15475">
                  <c:v>0.46237015100000001</c:v>
                </c:pt>
                <c:pt idx="15476">
                  <c:v>0</c:v>
                </c:pt>
                <c:pt idx="15477">
                  <c:v>0.61237312700000002</c:v>
                </c:pt>
                <c:pt idx="15478">
                  <c:v>0</c:v>
                </c:pt>
                <c:pt idx="15479">
                  <c:v>0.37793643500000002</c:v>
                </c:pt>
                <c:pt idx="15480">
                  <c:v>0</c:v>
                </c:pt>
                <c:pt idx="15481">
                  <c:v>0.73294303100000002</c:v>
                </c:pt>
                <c:pt idx="15482">
                  <c:v>0</c:v>
                </c:pt>
                <c:pt idx="15483">
                  <c:v>0.85948855999999996</c:v>
                </c:pt>
                <c:pt idx="15484">
                  <c:v>0</c:v>
                </c:pt>
                <c:pt idx="15485">
                  <c:v>0.21302644500000001</c:v>
                </c:pt>
                <c:pt idx="15486">
                  <c:v>0</c:v>
                </c:pt>
                <c:pt idx="15487">
                  <c:v>0.62933597600000002</c:v>
                </c:pt>
                <c:pt idx="15488">
                  <c:v>0.54341241799999995</c:v>
                </c:pt>
                <c:pt idx="15489">
                  <c:v>0</c:v>
                </c:pt>
                <c:pt idx="15490">
                  <c:v>0.56241923000000005</c:v>
                </c:pt>
                <c:pt idx="15491">
                  <c:v>0</c:v>
                </c:pt>
                <c:pt idx="15492">
                  <c:v>0.58486759099999996</c:v>
                </c:pt>
                <c:pt idx="15493">
                  <c:v>0.50172003200000004</c:v>
                </c:pt>
                <c:pt idx="15494">
                  <c:v>0.37858220199999998</c:v>
                </c:pt>
                <c:pt idx="15495">
                  <c:v>0</c:v>
                </c:pt>
                <c:pt idx="15496">
                  <c:v>0</c:v>
                </c:pt>
                <c:pt idx="15497">
                  <c:v>0.36342592600000001</c:v>
                </c:pt>
                <c:pt idx="15498">
                  <c:v>0</c:v>
                </c:pt>
                <c:pt idx="15499">
                  <c:v>0.42963951900000003</c:v>
                </c:pt>
                <c:pt idx="15500">
                  <c:v>0.30012690400000003</c:v>
                </c:pt>
                <c:pt idx="15501">
                  <c:v>1.0687023E-2</c:v>
                </c:pt>
                <c:pt idx="15502">
                  <c:v>0.38929521299999997</c:v>
                </c:pt>
                <c:pt idx="15503">
                  <c:v>0.64764338399999999</c:v>
                </c:pt>
                <c:pt idx="15504">
                  <c:v>0.600734671</c:v>
                </c:pt>
                <c:pt idx="15505">
                  <c:v>0.79735140100000002</c:v>
                </c:pt>
                <c:pt idx="15506">
                  <c:v>6.6265060000000001E-2</c:v>
                </c:pt>
                <c:pt idx="15507">
                  <c:v>0.77861873199999998</c:v>
                </c:pt>
                <c:pt idx="15508">
                  <c:v>0.44401544399999998</c:v>
                </c:pt>
                <c:pt idx="15509">
                  <c:v>0.72911694500000002</c:v>
                </c:pt>
                <c:pt idx="15510">
                  <c:v>3.125E-2</c:v>
                </c:pt>
                <c:pt idx="15511">
                  <c:v>0.66563380299999997</c:v>
                </c:pt>
                <c:pt idx="15512">
                  <c:v>0.62801664400000001</c:v>
                </c:pt>
                <c:pt idx="15513">
                  <c:v>0.73977237799999995</c:v>
                </c:pt>
                <c:pt idx="15514">
                  <c:v>0.431289641</c:v>
                </c:pt>
                <c:pt idx="15515">
                  <c:v>0.58711783900000003</c:v>
                </c:pt>
                <c:pt idx="15516">
                  <c:v>0.79906103299999998</c:v>
                </c:pt>
                <c:pt idx="15517">
                  <c:v>0.61285266500000002</c:v>
                </c:pt>
                <c:pt idx="15518">
                  <c:v>0.45103324299999997</c:v>
                </c:pt>
                <c:pt idx="15519">
                  <c:v>0.74822694999999995</c:v>
                </c:pt>
                <c:pt idx="15520">
                  <c:v>0.82113821099999995</c:v>
                </c:pt>
                <c:pt idx="15521">
                  <c:v>0.66541176499999999</c:v>
                </c:pt>
                <c:pt idx="15522">
                  <c:v>0.68966504399999995</c:v>
                </c:pt>
                <c:pt idx="15523">
                  <c:v>0.56993939400000004</c:v>
                </c:pt>
                <c:pt idx="15524">
                  <c:v>0.59592061699999999</c:v>
                </c:pt>
                <c:pt idx="15525">
                  <c:v>0.69275362299999999</c:v>
                </c:pt>
                <c:pt idx="15526">
                  <c:v>0.64856585899999997</c:v>
                </c:pt>
                <c:pt idx="15527">
                  <c:v>0.74429334599999997</c:v>
                </c:pt>
                <c:pt idx="15528">
                  <c:v>0.54091503299999999</c:v>
                </c:pt>
                <c:pt idx="15529">
                  <c:v>0.61526794699999998</c:v>
                </c:pt>
                <c:pt idx="15530">
                  <c:v>0.57636122199999995</c:v>
                </c:pt>
                <c:pt idx="15531">
                  <c:v>0.98066595099999998</c:v>
                </c:pt>
                <c:pt idx="15532">
                  <c:v>0.99001940700000002</c:v>
                </c:pt>
                <c:pt idx="15533">
                  <c:v>0.99299883300000003</c:v>
                </c:pt>
                <c:pt idx="15534">
                  <c:v>0.99083882000000001</c:v>
                </c:pt>
                <c:pt idx="15535">
                  <c:v>0.98412698399999998</c:v>
                </c:pt>
                <c:pt idx="15536">
                  <c:v>0.95826137</c:v>
                </c:pt>
                <c:pt idx="15537">
                  <c:v>0.97711267599999996</c:v>
                </c:pt>
                <c:pt idx="15538">
                  <c:v>0.54893736000000004</c:v>
                </c:pt>
                <c:pt idx="15539">
                  <c:v>0.98472385399999995</c:v>
                </c:pt>
                <c:pt idx="15540">
                  <c:v>0.88297872300000002</c:v>
                </c:pt>
                <c:pt idx="15541">
                  <c:v>0.97220646600000005</c:v>
                </c:pt>
                <c:pt idx="15542">
                  <c:v>0.98761520700000005</c:v>
                </c:pt>
                <c:pt idx="15543">
                  <c:v>0.77570361899999996</c:v>
                </c:pt>
                <c:pt idx="15544">
                  <c:v>0.96255896200000002</c:v>
                </c:pt>
                <c:pt idx="15545">
                  <c:v>0.97012249800000006</c:v>
                </c:pt>
                <c:pt idx="15546">
                  <c:v>0.63678426799999999</c:v>
                </c:pt>
                <c:pt idx="15547">
                  <c:v>0.96650014699999998</c:v>
                </c:pt>
                <c:pt idx="15548">
                  <c:v>0.97485782700000001</c:v>
                </c:pt>
                <c:pt idx="15549">
                  <c:v>0.59516698300000004</c:v>
                </c:pt>
                <c:pt idx="15550">
                  <c:v>0.97064690799999997</c:v>
                </c:pt>
                <c:pt idx="15551">
                  <c:v>0.97652016900000005</c:v>
                </c:pt>
                <c:pt idx="15552">
                  <c:v>0.96601800800000004</c:v>
                </c:pt>
                <c:pt idx="15553">
                  <c:v>0.40552416800000002</c:v>
                </c:pt>
                <c:pt idx="15554">
                  <c:v>0.85950413199999998</c:v>
                </c:pt>
                <c:pt idx="15555">
                  <c:v>0.95186335399999999</c:v>
                </c:pt>
                <c:pt idx="15556">
                  <c:v>0.82019202800000002</c:v>
                </c:pt>
                <c:pt idx="15557">
                  <c:v>0.51605793499999997</c:v>
                </c:pt>
                <c:pt idx="15558">
                  <c:v>0.85246894900000003</c:v>
                </c:pt>
                <c:pt idx="15559">
                  <c:v>0.97071384999999999</c:v>
                </c:pt>
                <c:pt idx="15560">
                  <c:v>0.70725462299999997</c:v>
                </c:pt>
                <c:pt idx="15561">
                  <c:v>0.60718870300000005</c:v>
                </c:pt>
                <c:pt idx="15562">
                  <c:v>0.88934686100000004</c:v>
                </c:pt>
                <c:pt idx="15563">
                  <c:v>0.83791523499999998</c:v>
                </c:pt>
                <c:pt idx="15564">
                  <c:v>0.56235363000000005</c:v>
                </c:pt>
                <c:pt idx="15565">
                  <c:v>0.89707113000000005</c:v>
                </c:pt>
                <c:pt idx="15566">
                  <c:v>0.74168480000000003</c:v>
                </c:pt>
                <c:pt idx="15567">
                  <c:v>0.72695597099999998</c:v>
                </c:pt>
                <c:pt idx="15568">
                  <c:v>0.60808964200000004</c:v>
                </c:pt>
                <c:pt idx="15569">
                  <c:v>0.58567183899999997</c:v>
                </c:pt>
                <c:pt idx="15570">
                  <c:v>0.21725440800000001</c:v>
                </c:pt>
                <c:pt idx="15571">
                  <c:v>0.81705770499999997</c:v>
                </c:pt>
                <c:pt idx="15572">
                  <c:v>0.85751045400000003</c:v>
                </c:pt>
                <c:pt idx="15573">
                  <c:v>0.73603082900000005</c:v>
                </c:pt>
                <c:pt idx="15574">
                  <c:v>0.72248931599999999</c:v>
                </c:pt>
                <c:pt idx="15575">
                  <c:v>7.6943918E-2</c:v>
                </c:pt>
                <c:pt idx="15576">
                  <c:v>0.85108958800000001</c:v>
                </c:pt>
                <c:pt idx="15577">
                  <c:v>0.66521060799999998</c:v>
                </c:pt>
                <c:pt idx="15578">
                  <c:v>0.72048116500000003</c:v>
                </c:pt>
                <c:pt idx="15579">
                  <c:v>0.73810856199999997</c:v>
                </c:pt>
                <c:pt idx="15580">
                  <c:v>0.95757403200000002</c:v>
                </c:pt>
                <c:pt idx="15581">
                  <c:v>2.8256189000000001E-2</c:v>
                </c:pt>
                <c:pt idx="15582">
                  <c:v>0.59534298299999999</c:v>
                </c:pt>
                <c:pt idx="15583">
                  <c:v>0.74484384199999998</c:v>
                </c:pt>
                <c:pt idx="15584">
                  <c:v>0.78408488099999996</c:v>
                </c:pt>
                <c:pt idx="15585">
                  <c:v>0.226260919</c:v>
                </c:pt>
                <c:pt idx="15586">
                  <c:v>0.79540771300000002</c:v>
                </c:pt>
                <c:pt idx="15587">
                  <c:v>3.4542309999999999E-3</c:v>
                </c:pt>
                <c:pt idx="15588">
                  <c:v>0.91839949600000004</c:v>
                </c:pt>
                <c:pt idx="15589">
                  <c:v>0.52814231599999995</c:v>
                </c:pt>
                <c:pt idx="15590">
                  <c:v>0.70991561199999997</c:v>
                </c:pt>
                <c:pt idx="15591">
                  <c:v>0.20344074300000001</c:v>
                </c:pt>
                <c:pt idx="15592">
                  <c:v>2.2854239999999999E-3</c:v>
                </c:pt>
                <c:pt idx="15593">
                  <c:v>0.94764079099999998</c:v>
                </c:pt>
                <c:pt idx="15594">
                  <c:v>0.84120171700000002</c:v>
                </c:pt>
                <c:pt idx="15595">
                  <c:v>0.69620253200000004</c:v>
                </c:pt>
                <c:pt idx="15596">
                  <c:v>0.66959669099999997</c:v>
                </c:pt>
                <c:pt idx="15597">
                  <c:v>0.15823817300000001</c:v>
                </c:pt>
                <c:pt idx="15598">
                  <c:v>0.952973721</c:v>
                </c:pt>
                <c:pt idx="15599">
                  <c:v>3.0565584E-2</c:v>
                </c:pt>
                <c:pt idx="15600">
                  <c:v>0.96393733400000003</c:v>
                </c:pt>
                <c:pt idx="15601">
                  <c:v>0.77258297300000001</c:v>
                </c:pt>
                <c:pt idx="15602">
                  <c:v>0.82099479500000005</c:v>
                </c:pt>
                <c:pt idx="15603">
                  <c:v>0.31943410300000002</c:v>
                </c:pt>
                <c:pt idx="15604">
                  <c:v>8.8949454999999997E-2</c:v>
                </c:pt>
                <c:pt idx="15605">
                  <c:v>0.93748330199999996</c:v>
                </c:pt>
                <c:pt idx="15606">
                  <c:v>8.0500521000000005E-2</c:v>
                </c:pt>
                <c:pt idx="15607">
                  <c:v>0.95725760199999999</c:v>
                </c:pt>
                <c:pt idx="15608">
                  <c:v>0.67217108800000003</c:v>
                </c:pt>
                <c:pt idx="15609">
                  <c:v>0.82677165399999997</c:v>
                </c:pt>
                <c:pt idx="15610">
                  <c:v>0.48347299799999999</c:v>
                </c:pt>
                <c:pt idx="15611">
                  <c:v>6.3749706000000003E-2</c:v>
                </c:pt>
                <c:pt idx="15612">
                  <c:v>0.89723844900000005</c:v>
                </c:pt>
                <c:pt idx="15613">
                  <c:v>0.91976516600000002</c:v>
                </c:pt>
                <c:pt idx="15614">
                  <c:v>0.62295528899999997</c:v>
                </c:pt>
                <c:pt idx="15615">
                  <c:v>0.76651422800000002</c:v>
                </c:pt>
                <c:pt idx="15616">
                  <c:v>0.15291502000000001</c:v>
                </c:pt>
                <c:pt idx="15617">
                  <c:v>4.4865864999999998E-2</c:v>
                </c:pt>
                <c:pt idx="15618">
                  <c:v>0.91465892599999998</c:v>
                </c:pt>
                <c:pt idx="15619">
                  <c:v>0.95860139899999997</c:v>
                </c:pt>
                <c:pt idx="15620">
                  <c:v>0.79486431300000004</c:v>
                </c:pt>
                <c:pt idx="15621">
                  <c:v>0.56990679099999997</c:v>
                </c:pt>
                <c:pt idx="15622">
                  <c:v>0.15628066700000001</c:v>
                </c:pt>
                <c:pt idx="15623">
                  <c:v>0.15074496100000001</c:v>
                </c:pt>
                <c:pt idx="15624">
                  <c:v>0.93403057099999998</c:v>
                </c:pt>
                <c:pt idx="15625">
                  <c:v>0.86982248500000003</c:v>
                </c:pt>
                <c:pt idx="15626">
                  <c:v>0.81648384200000002</c:v>
                </c:pt>
                <c:pt idx="15627">
                  <c:v>0.67825607099999996</c:v>
                </c:pt>
                <c:pt idx="15628">
                  <c:v>0.67425391999999995</c:v>
                </c:pt>
                <c:pt idx="15629">
                  <c:v>0.165003651</c:v>
                </c:pt>
                <c:pt idx="15630">
                  <c:v>0.54179487199999998</c:v>
                </c:pt>
                <c:pt idx="15631">
                  <c:v>0.86155574300000004</c:v>
                </c:pt>
                <c:pt idx="15632">
                  <c:v>0.77108753299999999</c:v>
                </c:pt>
                <c:pt idx="15633">
                  <c:v>0.72641963399999998</c:v>
                </c:pt>
                <c:pt idx="15634">
                  <c:v>0.457197513</c:v>
                </c:pt>
                <c:pt idx="15635">
                  <c:v>0.24578971299999999</c:v>
                </c:pt>
                <c:pt idx="15636">
                  <c:v>0.96805755400000004</c:v>
                </c:pt>
                <c:pt idx="15637">
                  <c:v>0.99065420599999998</c:v>
                </c:pt>
                <c:pt idx="15638">
                  <c:v>0.71364118899999995</c:v>
                </c:pt>
                <c:pt idx="15639">
                  <c:v>0.89848597699999999</c:v>
                </c:pt>
                <c:pt idx="15640">
                  <c:v>0.37120470100000003</c:v>
                </c:pt>
                <c:pt idx="15641">
                  <c:v>0.137860919</c:v>
                </c:pt>
                <c:pt idx="15642">
                  <c:v>0.96218382199999997</c:v>
                </c:pt>
                <c:pt idx="15643">
                  <c:v>0.94637399300000002</c:v>
                </c:pt>
                <c:pt idx="15644">
                  <c:v>0.89535941799999996</c:v>
                </c:pt>
                <c:pt idx="15645">
                  <c:v>0.68831168799999998</c:v>
                </c:pt>
                <c:pt idx="15646">
                  <c:v>0.58395860300000002</c:v>
                </c:pt>
                <c:pt idx="15647">
                  <c:v>0.303319799</c:v>
                </c:pt>
                <c:pt idx="15648">
                  <c:v>0.107033639</c:v>
                </c:pt>
                <c:pt idx="15649">
                  <c:v>0.678923528</c:v>
                </c:pt>
                <c:pt idx="15650">
                  <c:v>0.97033410099999995</c:v>
                </c:pt>
                <c:pt idx="15651">
                  <c:v>0.71508216000000002</c:v>
                </c:pt>
                <c:pt idx="15652">
                  <c:v>0.637784091</c:v>
                </c:pt>
                <c:pt idx="15653">
                  <c:v>0.29174409299999998</c:v>
                </c:pt>
                <c:pt idx="15654">
                  <c:v>0.46950629199999999</c:v>
                </c:pt>
                <c:pt idx="15655">
                  <c:v>0.865868631</c:v>
                </c:pt>
                <c:pt idx="15656">
                  <c:v>0.94155844200000005</c:v>
                </c:pt>
                <c:pt idx="15657">
                  <c:v>0.75496510999999999</c:v>
                </c:pt>
                <c:pt idx="15658">
                  <c:v>0.45729638</c:v>
                </c:pt>
                <c:pt idx="15659">
                  <c:v>0.62807109299999997</c:v>
                </c:pt>
                <c:pt idx="15660">
                  <c:v>0.28068880699999998</c:v>
                </c:pt>
                <c:pt idx="15661">
                  <c:v>0.93763055799999995</c:v>
                </c:pt>
                <c:pt idx="15662">
                  <c:v>0.57822130900000002</c:v>
                </c:pt>
                <c:pt idx="15663">
                  <c:v>0.61209400599999997</c:v>
                </c:pt>
                <c:pt idx="15664">
                  <c:v>0.60913550000000005</c:v>
                </c:pt>
                <c:pt idx="15665">
                  <c:v>0.35680379699999998</c:v>
                </c:pt>
                <c:pt idx="15666">
                  <c:v>0.93537510499999998</c:v>
                </c:pt>
                <c:pt idx="15667">
                  <c:v>4.8667440000000001E-3</c:v>
                </c:pt>
                <c:pt idx="15668">
                  <c:v>0.97413024100000001</c:v>
                </c:pt>
                <c:pt idx="15669">
                  <c:v>0.80786026200000005</c:v>
                </c:pt>
                <c:pt idx="15670">
                  <c:v>0.75521279600000002</c:v>
                </c:pt>
                <c:pt idx="15671">
                  <c:v>0.39643967200000002</c:v>
                </c:pt>
                <c:pt idx="15672">
                  <c:v>0.63979376600000004</c:v>
                </c:pt>
                <c:pt idx="15673">
                  <c:v>0.92988263599999998</c:v>
                </c:pt>
                <c:pt idx="15674">
                  <c:v>0.97467985999999995</c:v>
                </c:pt>
                <c:pt idx="15675">
                  <c:v>0.72729618200000001</c:v>
                </c:pt>
                <c:pt idx="15676">
                  <c:v>0.74527526700000002</c:v>
                </c:pt>
                <c:pt idx="15677">
                  <c:v>0.39292315799999999</c:v>
                </c:pt>
                <c:pt idx="15678">
                  <c:v>0.32792070899999998</c:v>
                </c:pt>
                <c:pt idx="15679">
                  <c:v>0.95527623500000003</c:v>
                </c:pt>
                <c:pt idx="15680">
                  <c:v>0.71223390600000003</c:v>
                </c:pt>
                <c:pt idx="15681">
                  <c:v>0.73849167500000001</c:v>
                </c:pt>
                <c:pt idx="15682">
                  <c:v>0.73026484999999997</c:v>
                </c:pt>
                <c:pt idx="15683">
                  <c:v>0.94896879999999995</c:v>
                </c:pt>
                <c:pt idx="15684">
                  <c:v>0.34034930600000002</c:v>
                </c:pt>
                <c:pt idx="15685">
                  <c:v>0.97039933</c:v>
                </c:pt>
                <c:pt idx="15686">
                  <c:v>0.24407358200000001</c:v>
                </c:pt>
                <c:pt idx="15687">
                  <c:v>0.71987266900000002</c:v>
                </c:pt>
                <c:pt idx="15688">
                  <c:v>0.63823805099999997</c:v>
                </c:pt>
                <c:pt idx="15689">
                  <c:v>0.49191246399999999</c:v>
                </c:pt>
                <c:pt idx="15690">
                  <c:v>0.5579809</c:v>
                </c:pt>
                <c:pt idx="15691">
                  <c:v>0.97345767599999999</c:v>
                </c:pt>
                <c:pt idx="15692">
                  <c:v>0.84116119899999997</c:v>
                </c:pt>
                <c:pt idx="15693">
                  <c:v>0.68041459699999995</c:v>
                </c:pt>
                <c:pt idx="15694">
                  <c:v>0.63657855100000005</c:v>
                </c:pt>
                <c:pt idx="15695">
                  <c:v>0.43171178500000001</c:v>
                </c:pt>
                <c:pt idx="15696">
                  <c:v>0.98756476699999995</c:v>
                </c:pt>
                <c:pt idx="15697">
                  <c:v>0.42998236299999998</c:v>
                </c:pt>
                <c:pt idx="15698">
                  <c:v>0.96940132999999995</c:v>
                </c:pt>
                <c:pt idx="15699">
                  <c:v>0.76723739000000002</c:v>
                </c:pt>
                <c:pt idx="15700">
                  <c:v>0.97518444000000004</c:v>
                </c:pt>
                <c:pt idx="15701">
                  <c:v>0.72825830800000002</c:v>
                </c:pt>
                <c:pt idx="15702">
                  <c:v>0.79268047500000005</c:v>
                </c:pt>
                <c:pt idx="15703">
                  <c:v>0.98512354999999996</c:v>
                </c:pt>
                <c:pt idx="15704">
                  <c:v>0.53973923899999998</c:v>
                </c:pt>
                <c:pt idx="15705">
                  <c:v>0.82109993599999997</c:v>
                </c:pt>
                <c:pt idx="15706">
                  <c:v>0.89149031999999995</c:v>
                </c:pt>
                <c:pt idx="15707">
                  <c:v>0.95999012100000003</c:v>
                </c:pt>
                <c:pt idx="15708">
                  <c:v>0.91741014499999995</c:v>
                </c:pt>
                <c:pt idx="15709">
                  <c:v>0.77383505600000002</c:v>
                </c:pt>
                <c:pt idx="15710">
                  <c:v>0.90333766800000004</c:v>
                </c:pt>
                <c:pt idx="15711">
                  <c:v>0.57818701400000005</c:v>
                </c:pt>
                <c:pt idx="15712">
                  <c:v>0.556705385</c:v>
                </c:pt>
                <c:pt idx="15713">
                  <c:v>0.81313239999999998</c:v>
                </c:pt>
                <c:pt idx="15714">
                  <c:v>0.88065843600000004</c:v>
                </c:pt>
                <c:pt idx="15715">
                  <c:v>0.89042009300000002</c:v>
                </c:pt>
                <c:pt idx="15716">
                  <c:v>0.175548589</c:v>
                </c:pt>
                <c:pt idx="15717">
                  <c:v>0.81190331100000002</c:v>
                </c:pt>
                <c:pt idx="15718">
                  <c:v>0.80558930699999998</c:v>
                </c:pt>
                <c:pt idx="15719">
                  <c:v>0.87011807399999996</c:v>
                </c:pt>
                <c:pt idx="15720">
                  <c:v>0.96975588700000004</c:v>
                </c:pt>
                <c:pt idx="15721">
                  <c:v>0.90740030699999996</c:v>
                </c:pt>
                <c:pt idx="15722">
                  <c:v>0.37014160899999998</c:v>
                </c:pt>
                <c:pt idx="15723">
                  <c:v>0.42153730499999997</c:v>
                </c:pt>
                <c:pt idx="15724">
                  <c:v>0.92368624399999999</c:v>
                </c:pt>
                <c:pt idx="15725">
                  <c:v>0.87046732599999999</c:v>
                </c:pt>
                <c:pt idx="15726">
                  <c:v>0.97760149299999999</c:v>
                </c:pt>
                <c:pt idx="15727">
                  <c:v>0.99519230800000003</c:v>
                </c:pt>
                <c:pt idx="15728">
                  <c:v>0.82295504799999997</c:v>
                </c:pt>
                <c:pt idx="15729">
                  <c:v>0.66173262700000002</c:v>
                </c:pt>
                <c:pt idx="15730">
                  <c:v>0.10028436</c:v>
                </c:pt>
                <c:pt idx="15731">
                  <c:v>0.818485291</c:v>
                </c:pt>
                <c:pt idx="15732">
                  <c:v>0.77904092599999997</c:v>
                </c:pt>
                <c:pt idx="15733">
                  <c:v>0.98402699699999996</c:v>
                </c:pt>
                <c:pt idx="15734">
                  <c:v>0.81393258400000001</c:v>
                </c:pt>
                <c:pt idx="15735">
                  <c:v>0.43133122600000001</c:v>
                </c:pt>
                <c:pt idx="15736">
                  <c:v>0.49908814600000001</c:v>
                </c:pt>
                <c:pt idx="15737">
                  <c:v>0.96615384599999998</c:v>
                </c:pt>
                <c:pt idx="15738">
                  <c:v>0.641756726</c:v>
                </c:pt>
                <c:pt idx="15739">
                  <c:v>0.97422188300000001</c:v>
                </c:pt>
                <c:pt idx="15740">
                  <c:v>9.0812345000000003E-2</c:v>
                </c:pt>
                <c:pt idx="15741">
                  <c:v>0.45768906399999998</c:v>
                </c:pt>
                <c:pt idx="15742">
                  <c:v>0.96987230599999996</c:v>
                </c:pt>
                <c:pt idx="15743">
                  <c:v>0.64217524699999995</c:v>
                </c:pt>
                <c:pt idx="15744">
                  <c:v>0.77863312100000004</c:v>
                </c:pt>
                <c:pt idx="15745">
                  <c:v>0.90797654999999999</c:v>
                </c:pt>
                <c:pt idx="15746">
                  <c:v>0.80195237399999997</c:v>
                </c:pt>
                <c:pt idx="15747">
                  <c:v>4.0039198999999998E-2</c:v>
                </c:pt>
                <c:pt idx="15748">
                  <c:v>0.76582119500000001</c:v>
                </c:pt>
                <c:pt idx="15749">
                  <c:v>0.494651589</c:v>
                </c:pt>
                <c:pt idx="15750">
                  <c:v>0.59428398599999999</c:v>
                </c:pt>
                <c:pt idx="15751">
                  <c:v>0.63444498100000002</c:v>
                </c:pt>
                <c:pt idx="15752">
                  <c:v>0.90880398699999998</c:v>
                </c:pt>
                <c:pt idx="15753">
                  <c:v>0.84196853800000004</c:v>
                </c:pt>
                <c:pt idx="15754">
                  <c:v>0.444331543</c:v>
                </c:pt>
                <c:pt idx="15755">
                  <c:v>8.3593263000000001E-2</c:v>
                </c:pt>
                <c:pt idx="15756">
                  <c:v>0.91738917099999995</c:v>
                </c:pt>
                <c:pt idx="15757">
                  <c:v>0.40277545599999998</c:v>
                </c:pt>
                <c:pt idx="15758">
                  <c:v>0.96129032299999995</c:v>
                </c:pt>
                <c:pt idx="15759">
                  <c:v>0.97940303699999998</c:v>
                </c:pt>
                <c:pt idx="15760">
                  <c:v>0.76871609399999996</c:v>
                </c:pt>
                <c:pt idx="15761">
                  <c:v>0.92568371000000005</c:v>
                </c:pt>
                <c:pt idx="15762">
                  <c:v>0.25134072200000002</c:v>
                </c:pt>
                <c:pt idx="15763">
                  <c:v>0.98766447400000001</c:v>
                </c:pt>
                <c:pt idx="15764">
                  <c:v>0.549442239</c:v>
                </c:pt>
                <c:pt idx="15765">
                  <c:v>0.969138057</c:v>
                </c:pt>
                <c:pt idx="15766">
                  <c:v>0.63180120200000001</c:v>
                </c:pt>
                <c:pt idx="15767">
                  <c:v>0.75452282199999998</c:v>
                </c:pt>
                <c:pt idx="15768">
                  <c:v>0.95151515200000003</c:v>
                </c:pt>
                <c:pt idx="15769">
                  <c:v>0.39352720499999999</c:v>
                </c:pt>
                <c:pt idx="15770">
                  <c:v>0.97680763999999998</c:v>
                </c:pt>
                <c:pt idx="15771">
                  <c:v>0.278987557</c:v>
                </c:pt>
                <c:pt idx="15772">
                  <c:v>0.946875943</c:v>
                </c:pt>
                <c:pt idx="15773">
                  <c:v>0.50763701699999997</c:v>
                </c:pt>
                <c:pt idx="15774">
                  <c:v>0.93393863499999996</c:v>
                </c:pt>
                <c:pt idx="15775">
                  <c:v>0.85355512099999997</c:v>
                </c:pt>
                <c:pt idx="15776">
                  <c:v>0.97601475999999998</c:v>
                </c:pt>
                <c:pt idx="15777">
                  <c:v>0.67108792799999994</c:v>
                </c:pt>
                <c:pt idx="15778">
                  <c:v>0.97597941099999996</c:v>
                </c:pt>
                <c:pt idx="15779">
                  <c:v>0.93072100300000005</c:v>
                </c:pt>
                <c:pt idx="15780">
                  <c:v>0.98661924099999998</c:v>
                </c:pt>
                <c:pt idx="15781">
                  <c:v>0.78690228699999998</c:v>
                </c:pt>
                <c:pt idx="15782">
                  <c:v>0.98147811900000004</c:v>
                </c:pt>
                <c:pt idx="15783">
                  <c:v>0.71075960400000004</c:v>
                </c:pt>
                <c:pt idx="15784">
                  <c:v>0.87539808900000005</c:v>
                </c:pt>
                <c:pt idx="15785">
                  <c:v>0.93962794000000005</c:v>
                </c:pt>
                <c:pt idx="15786">
                  <c:v>0.86688991199999998</c:v>
                </c:pt>
                <c:pt idx="15787">
                  <c:v>0.963417458</c:v>
                </c:pt>
                <c:pt idx="15788">
                  <c:v>0.76022655800000005</c:v>
                </c:pt>
                <c:pt idx="15789">
                  <c:v>0.97996661100000004</c:v>
                </c:pt>
                <c:pt idx="15790">
                  <c:v>0.52602506900000001</c:v>
                </c:pt>
                <c:pt idx="15791">
                  <c:v>0.962442452</c:v>
                </c:pt>
                <c:pt idx="15792">
                  <c:v>0.93713479799999999</c:v>
                </c:pt>
                <c:pt idx="15793">
                  <c:v>0.74622592399999998</c:v>
                </c:pt>
                <c:pt idx="15794">
                  <c:v>0.98470873800000003</c:v>
                </c:pt>
                <c:pt idx="15795">
                  <c:v>0.92337338499999999</c:v>
                </c:pt>
                <c:pt idx="15796">
                  <c:v>0.93187294600000004</c:v>
                </c:pt>
                <c:pt idx="15797">
                  <c:v>0.95664206600000001</c:v>
                </c:pt>
                <c:pt idx="15798">
                  <c:v>0.98358208999999996</c:v>
                </c:pt>
                <c:pt idx="15799">
                  <c:v>0.99170124500000001</c:v>
                </c:pt>
                <c:pt idx="15800">
                  <c:v>0.76458429000000006</c:v>
                </c:pt>
                <c:pt idx="15801">
                  <c:v>0.58967275799999996</c:v>
                </c:pt>
                <c:pt idx="15802">
                  <c:v>0.905352987</c:v>
                </c:pt>
                <c:pt idx="15803">
                  <c:v>0.36357292400000002</c:v>
                </c:pt>
                <c:pt idx="15804">
                  <c:v>0.96786534000000002</c:v>
                </c:pt>
                <c:pt idx="15805">
                  <c:v>0.96896640199999995</c:v>
                </c:pt>
                <c:pt idx="15806">
                  <c:v>0.90539818299999997</c:v>
                </c:pt>
                <c:pt idx="15807">
                  <c:v>0.78790634199999998</c:v>
                </c:pt>
                <c:pt idx="15808">
                  <c:v>0.70589482599999998</c:v>
                </c:pt>
                <c:pt idx="15809">
                  <c:v>0.97714589399999996</c:v>
                </c:pt>
                <c:pt idx="15810">
                  <c:v>0.80696130099999996</c:v>
                </c:pt>
                <c:pt idx="15811">
                  <c:v>0.94719471899999996</c:v>
                </c:pt>
                <c:pt idx="15812">
                  <c:v>0.90934917400000004</c:v>
                </c:pt>
                <c:pt idx="15813">
                  <c:v>0.93091275799999995</c:v>
                </c:pt>
                <c:pt idx="15814">
                  <c:v>0.69216851899999998</c:v>
                </c:pt>
                <c:pt idx="15815">
                  <c:v>0.97430715899999998</c:v>
                </c:pt>
                <c:pt idx="15816">
                  <c:v>0.97922146200000004</c:v>
                </c:pt>
                <c:pt idx="15817">
                  <c:v>0.98962598999999996</c:v>
                </c:pt>
                <c:pt idx="15818">
                  <c:v>0.46969696999999999</c:v>
                </c:pt>
                <c:pt idx="15819">
                  <c:v>0.85528219999999999</c:v>
                </c:pt>
                <c:pt idx="15820">
                  <c:v>0.88115942000000003</c:v>
                </c:pt>
                <c:pt idx="15821">
                  <c:v>0.58958392299999995</c:v>
                </c:pt>
                <c:pt idx="15822">
                  <c:v>0.96221013499999997</c:v>
                </c:pt>
                <c:pt idx="15823">
                  <c:v>0.97395980800000004</c:v>
                </c:pt>
                <c:pt idx="15824">
                  <c:v>0.92650602400000004</c:v>
                </c:pt>
                <c:pt idx="15825">
                  <c:v>0.98198426800000005</c:v>
                </c:pt>
                <c:pt idx="15826">
                  <c:v>0.34799028900000001</c:v>
                </c:pt>
                <c:pt idx="15827">
                  <c:v>0.97904707199999996</c:v>
                </c:pt>
                <c:pt idx="15828">
                  <c:v>0.98032305399999997</c:v>
                </c:pt>
                <c:pt idx="15829">
                  <c:v>0.97250400400000003</c:v>
                </c:pt>
                <c:pt idx="15830">
                  <c:v>0.965933072</c:v>
                </c:pt>
                <c:pt idx="15831">
                  <c:v>0.89229843600000003</c:v>
                </c:pt>
                <c:pt idx="15832">
                  <c:v>0.53060692899999995</c:v>
                </c:pt>
                <c:pt idx="15833">
                  <c:v>0.98391586799999997</c:v>
                </c:pt>
                <c:pt idx="15834">
                  <c:v>0.98003629800000003</c:v>
                </c:pt>
                <c:pt idx="15835">
                  <c:v>0.98597014900000002</c:v>
                </c:pt>
                <c:pt idx="15836">
                  <c:v>0.98558758300000004</c:v>
                </c:pt>
                <c:pt idx="15837">
                  <c:v>0.82351154299999996</c:v>
                </c:pt>
                <c:pt idx="15838">
                  <c:v>0.59334616399999995</c:v>
                </c:pt>
                <c:pt idx="15839">
                  <c:v>0.97181251999999996</c:v>
                </c:pt>
                <c:pt idx="15840">
                  <c:v>0.97599494600000003</c:v>
                </c:pt>
                <c:pt idx="15841">
                  <c:v>0.99563199599999996</c:v>
                </c:pt>
                <c:pt idx="15842">
                  <c:v>0.98199820000000004</c:v>
                </c:pt>
                <c:pt idx="15843">
                  <c:v>0.61491996400000004</c:v>
                </c:pt>
                <c:pt idx="15844">
                  <c:v>0.85727190600000003</c:v>
                </c:pt>
                <c:pt idx="15845">
                  <c:v>0.97185801100000002</c:v>
                </c:pt>
                <c:pt idx="15846">
                  <c:v>0.92237702600000004</c:v>
                </c:pt>
                <c:pt idx="15847">
                  <c:v>0.99131693200000004</c:v>
                </c:pt>
                <c:pt idx="15848">
                  <c:v>0.98910005599999995</c:v>
                </c:pt>
                <c:pt idx="15849">
                  <c:v>0.93470031499999995</c:v>
                </c:pt>
                <c:pt idx="15850">
                  <c:v>0.36244541499999999</c:v>
                </c:pt>
                <c:pt idx="15851">
                  <c:v>0.929556355</c:v>
                </c:pt>
                <c:pt idx="15852">
                  <c:v>0.95344619100000005</c:v>
                </c:pt>
                <c:pt idx="15853">
                  <c:v>0.96810344800000003</c:v>
                </c:pt>
                <c:pt idx="15854">
                  <c:v>0.95704814100000002</c:v>
                </c:pt>
                <c:pt idx="15855">
                  <c:v>0.96503712900000005</c:v>
                </c:pt>
                <c:pt idx="15856">
                  <c:v>0.71855255600000001</c:v>
                </c:pt>
                <c:pt idx="15857">
                  <c:v>0.93004249800000005</c:v>
                </c:pt>
                <c:pt idx="15858">
                  <c:v>0.98465873500000001</c:v>
                </c:pt>
                <c:pt idx="15859">
                  <c:v>0.98206018500000003</c:v>
                </c:pt>
                <c:pt idx="15860">
                  <c:v>0.96552824800000003</c:v>
                </c:pt>
                <c:pt idx="15861">
                  <c:v>0.819018405</c:v>
                </c:pt>
                <c:pt idx="15862">
                  <c:v>0.78250520700000004</c:v>
                </c:pt>
                <c:pt idx="15863">
                  <c:v>0.96376329800000005</c:v>
                </c:pt>
                <c:pt idx="15864">
                  <c:v>0.98587570599999996</c:v>
                </c:pt>
                <c:pt idx="15865">
                  <c:v>0.98902728399999995</c:v>
                </c:pt>
                <c:pt idx="15866">
                  <c:v>0.72130606900000005</c:v>
                </c:pt>
                <c:pt idx="15867">
                  <c:v>0.62999345100000004</c:v>
                </c:pt>
                <c:pt idx="15868">
                  <c:v>0.87982396799999996</c:v>
                </c:pt>
                <c:pt idx="15869">
                  <c:v>0.93458904099999995</c:v>
                </c:pt>
                <c:pt idx="15870">
                  <c:v>0.94847192599999997</c:v>
                </c:pt>
                <c:pt idx="15871">
                  <c:v>0.96398892000000003</c:v>
                </c:pt>
                <c:pt idx="15872">
                  <c:v>0.99066874000000005</c:v>
                </c:pt>
                <c:pt idx="15873">
                  <c:v>0.98781761199999996</c:v>
                </c:pt>
                <c:pt idx="15874">
                  <c:v>0.75862068999999999</c:v>
                </c:pt>
                <c:pt idx="15875">
                  <c:v>0.97597173100000001</c:v>
                </c:pt>
                <c:pt idx="15876">
                  <c:v>0.93593593600000002</c:v>
                </c:pt>
                <c:pt idx="15877">
                  <c:v>0.98404754500000002</c:v>
                </c:pt>
                <c:pt idx="15878">
                  <c:v>0.97286956499999999</c:v>
                </c:pt>
                <c:pt idx="15879">
                  <c:v>0.82629969400000003</c:v>
                </c:pt>
                <c:pt idx="15880">
                  <c:v>0.96860670199999999</c:v>
                </c:pt>
                <c:pt idx="15881">
                  <c:v>0.98635886699999997</c:v>
                </c:pt>
                <c:pt idx="15882">
                  <c:v>0.977640179</c:v>
                </c:pt>
                <c:pt idx="15883">
                  <c:v>0.96326935800000002</c:v>
                </c:pt>
                <c:pt idx="15884">
                  <c:v>0.96707229800000005</c:v>
                </c:pt>
                <c:pt idx="15885">
                  <c:v>0.909191584</c:v>
                </c:pt>
                <c:pt idx="15886">
                  <c:v>0.95585215599999995</c:v>
                </c:pt>
                <c:pt idx="15887">
                  <c:v>0.98084714500000003</c:v>
                </c:pt>
                <c:pt idx="15888">
                  <c:v>0.97643334500000001</c:v>
                </c:pt>
                <c:pt idx="15889">
                  <c:v>0.39476403700000001</c:v>
                </c:pt>
                <c:pt idx="15890">
                  <c:v>0.96829541200000002</c:v>
                </c:pt>
                <c:pt idx="15891">
                  <c:v>0.94990366100000001</c:v>
                </c:pt>
                <c:pt idx="15892">
                  <c:v>0.97494473100000001</c:v>
                </c:pt>
                <c:pt idx="15893">
                  <c:v>0.95865288400000004</c:v>
                </c:pt>
                <c:pt idx="15894">
                  <c:v>0.97994600799999998</c:v>
                </c:pt>
                <c:pt idx="15895">
                  <c:v>0.86655791199999999</c:v>
                </c:pt>
                <c:pt idx="15896">
                  <c:v>0.96779200600000004</c:v>
                </c:pt>
                <c:pt idx="15897">
                  <c:v>0.80481843600000003</c:v>
                </c:pt>
                <c:pt idx="15898">
                  <c:v>0.97842835100000003</c:v>
                </c:pt>
                <c:pt idx="15899">
                  <c:v>0.92404129800000001</c:v>
                </c:pt>
                <c:pt idx="15900">
                  <c:v>0.91930937300000004</c:v>
                </c:pt>
                <c:pt idx="15901">
                  <c:v>0.97760646100000004</c:v>
                </c:pt>
                <c:pt idx="15902">
                  <c:v>0.97429210099999997</c:v>
                </c:pt>
                <c:pt idx="15903">
                  <c:v>0.93485540300000003</c:v>
                </c:pt>
                <c:pt idx="15904">
                  <c:v>0.44576271200000001</c:v>
                </c:pt>
                <c:pt idx="15905">
                  <c:v>0.98018348600000005</c:v>
                </c:pt>
                <c:pt idx="15906">
                  <c:v>0.95947467200000003</c:v>
                </c:pt>
                <c:pt idx="15907">
                  <c:v>0.98706603100000001</c:v>
                </c:pt>
                <c:pt idx="15908">
                  <c:v>0.84309357100000004</c:v>
                </c:pt>
                <c:pt idx="15909">
                  <c:v>0.98387096799999996</c:v>
                </c:pt>
                <c:pt idx="15910">
                  <c:v>0.97504159700000004</c:v>
                </c:pt>
                <c:pt idx="15911">
                  <c:v>0.96153846200000004</c:v>
                </c:pt>
                <c:pt idx="15912">
                  <c:v>0.87144041999999999</c:v>
                </c:pt>
                <c:pt idx="15913">
                  <c:v>0.982217911</c:v>
                </c:pt>
                <c:pt idx="15914">
                  <c:v>0.95606267</c:v>
                </c:pt>
                <c:pt idx="15915">
                  <c:v>0.97296437700000005</c:v>
                </c:pt>
                <c:pt idx="15916">
                  <c:v>0.62418537299999999</c:v>
                </c:pt>
                <c:pt idx="15917">
                  <c:v>0.53130465199999999</c:v>
                </c:pt>
                <c:pt idx="15918">
                  <c:v>0.99175014699999997</c:v>
                </c:pt>
                <c:pt idx="15919">
                  <c:v>0.98557692299999999</c:v>
                </c:pt>
                <c:pt idx="15920">
                  <c:v>0.95791090599999995</c:v>
                </c:pt>
                <c:pt idx="15921">
                  <c:v>0.45789615299999997</c:v>
                </c:pt>
                <c:pt idx="15922">
                  <c:v>0.99615278900000004</c:v>
                </c:pt>
                <c:pt idx="15923">
                  <c:v>0.98580990599999996</c:v>
                </c:pt>
                <c:pt idx="15924">
                  <c:v>0.99176604199999996</c:v>
                </c:pt>
                <c:pt idx="15925">
                  <c:v>0.99124203799999999</c:v>
                </c:pt>
                <c:pt idx="15926">
                  <c:v>0.99668113400000002</c:v>
                </c:pt>
                <c:pt idx="15927">
                  <c:v>0.74123201400000005</c:v>
                </c:pt>
                <c:pt idx="15928">
                  <c:v>0.99272088400000003</c:v>
                </c:pt>
                <c:pt idx="15929">
                  <c:v>6.5269302000000001E-2</c:v>
                </c:pt>
                <c:pt idx="15930">
                  <c:v>0.98812290199999997</c:v>
                </c:pt>
                <c:pt idx="15931">
                  <c:v>0.99709443099999995</c:v>
                </c:pt>
                <c:pt idx="15932">
                  <c:v>0.98693467300000004</c:v>
                </c:pt>
                <c:pt idx="15933">
                  <c:v>0.98555337899999995</c:v>
                </c:pt>
                <c:pt idx="15934">
                  <c:v>0.96897721800000003</c:v>
                </c:pt>
                <c:pt idx="15935">
                  <c:v>0.18620689700000001</c:v>
                </c:pt>
                <c:pt idx="15936">
                  <c:v>0.99157007399999997</c:v>
                </c:pt>
                <c:pt idx="15937">
                  <c:v>0.83204467400000004</c:v>
                </c:pt>
                <c:pt idx="15938">
                  <c:v>0.94632300800000002</c:v>
                </c:pt>
                <c:pt idx="15939">
                  <c:v>0.49840425500000002</c:v>
                </c:pt>
                <c:pt idx="15940">
                  <c:v>0.990369995</c:v>
                </c:pt>
                <c:pt idx="15941">
                  <c:v>0.79898417700000002</c:v>
                </c:pt>
                <c:pt idx="15942">
                  <c:v>0</c:v>
                </c:pt>
                <c:pt idx="15943">
                  <c:v>0.54206085400000004</c:v>
                </c:pt>
                <c:pt idx="15944">
                  <c:v>0.99079401600000006</c:v>
                </c:pt>
                <c:pt idx="15945">
                  <c:v>0.99414282499999995</c:v>
                </c:pt>
                <c:pt idx="15946">
                  <c:v>0.97826995400000005</c:v>
                </c:pt>
                <c:pt idx="15947">
                  <c:v>0.99023354600000002</c:v>
                </c:pt>
                <c:pt idx="15948">
                  <c:v>0</c:v>
                </c:pt>
                <c:pt idx="15949">
                  <c:v>0.81680984400000001</c:v>
                </c:pt>
                <c:pt idx="15950">
                  <c:v>0</c:v>
                </c:pt>
                <c:pt idx="15951">
                  <c:v>0.91220516699999998</c:v>
                </c:pt>
                <c:pt idx="15952">
                  <c:v>0.98443113800000004</c:v>
                </c:pt>
                <c:pt idx="15953">
                  <c:v>0.83663584300000005</c:v>
                </c:pt>
                <c:pt idx="15954">
                  <c:v>0.87398756799999999</c:v>
                </c:pt>
                <c:pt idx="15955">
                  <c:v>0</c:v>
                </c:pt>
                <c:pt idx="15956">
                  <c:v>2.3364499999999999E-4</c:v>
                </c:pt>
                <c:pt idx="15957">
                  <c:v>0.904991243</c:v>
                </c:pt>
                <c:pt idx="15958">
                  <c:v>0.96348203700000001</c:v>
                </c:pt>
                <c:pt idx="15959">
                  <c:v>0</c:v>
                </c:pt>
                <c:pt idx="15960">
                  <c:v>1.5182885E-2</c:v>
                </c:pt>
                <c:pt idx="15961">
                  <c:v>0.95419187599999999</c:v>
                </c:pt>
                <c:pt idx="15962">
                  <c:v>0.91601899799999997</c:v>
                </c:pt>
                <c:pt idx="15963">
                  <c:v>0</c:v>
                </c:pt>
                <c:pt idx="15964">
                  <c:v>0.164138274</c:v>
                </c:pt>
                <c:pt idx="15965">
                  <c:v>0.98556838400000002</c:v>
                </c:pt>
                <c:pt idx="15966">
                  <c:v>0.87087458699999998</c:v>
                </c:pt>
                <c:pt idx="15967">
                  <c:v>0.94075587299999996</c:v>
                </c:pt>
                <c:pt idx="15968">
                  <c:v>0.56441989000000004</c:v>
                </c:pt>
                <c:pt idx="15969">
                  <c:v>0</c:v>
                </c:pt>
                <c:pt idx="15970">
                  <c:v>0.98973575000000003</c:v>
                </c:pt>
                <c:pt idx="15971">
                  <c:v>1.0889292E-2</c:v>
                </c:pt>
                <c:pt idx="15972">
                  <c:v>3.3723331000000002E-2</c:v>
                </c:pt>
                <c:pt idx="15973">
                  <c:v>0.84417845499999999</c:v>
                </c:pt>
                <c:pt idx="15974">
                  <c:v>0.83569283599999999</c:v>
                </c:pt>
                <c:pt idx="15975">
                  <c:v>0</c:v>
                </c:pt>
                <c:pt idx="15976">
                  <c:v>0</c:v>
                </c:pt>
                <c:pt idx="15977">
                  <c:v>0.96533093199999997</c:v>
                </c:pt>
                <c:pt idx="15978">
                  <c:v>0.74231446999999995</c:v>
                </c:pt>
                <c:pt idx="15979">
                  <c:v>0</c:v>
                </c:pt>
                <c:pt idx="15980">
                  <c:v>0.84993152000000005</c:v>
                </c:pt>
                <c:pt idx="15981">
                  <c:v>0.97112229299999997</c:v>
                </c:pt>
                <c:pt idx="15982">
                  <c:v>0.244813278</c:v>
                </c:pt>
                <c:pt idx="15983">
                  <c:v>0.99462076399999999</c:v>
                </c:pt>
                <c:pt idx="15984">
                  <c:v>0.33257023899999999</c:v>
                </c:pt>
                <c:pt idx="15985">
                  <c:v>6.8493149999999999E-3</c:v>
                </c:pt>
                <c:pt idx="15986">
                  <c:v>2.2509578999999998E-2</c:v>
                </c:pt>
                <c:pt idx="15987">
                  <c:v>0.91723007599999995</c:v>
                </c:pt>
                <c:pt idx="15988">
                  <c:v>0</c:v>
                </c:pt>
                <c:pt idx="15989">
                  <c:v>0</c:v>
                </c:pt>
                <c:pt idx="15990">
                  <c:v>0.96677939099999999</c:v>
                </c:pt>
                <c:pt idx="15991">
                  <c:v>0.95317570699999998</c:v>
                </c:pt>
                <c:pt idx="15992">
                  <c:v>0.97471138000000002</c:v>
                </c:pt>
                <c:pt idx="15993">
                  <c:v>0</c:v>
                </c:pt>
                <c:pt idx="15994">
                  <c:v>0.20012967400000001</c:v>
                </c:pt>
                <c:pt idx="15995">
                  <c:v>0.95250659599999998</c:v>
                </c:pt>
                <c:pt idx="15996">
                  <c:v>0.91447041299999998</c:v>
                </c:pt>
                <c:pt idx="15997">
                  <c:v>3.0212765999999999E-2</c:v>
                </c:pt>
                <c:pt idx="15998">
                  <c:v>0</c:v>
                </c:pt>
                <c:pt idx="15999">
                  <c:v>0.85904429400000004</c:v>
                </c:pt>
                <c:pt idx="16000">
                  <c:v>0.97655144500000002</c:v>
                </c:pt>
                <c:pt idx="16001">
                  <c:v>0</c:v>
                </c:pt>
                <c:pt idx="16002">
                  <c:v>0</c:v>
                </c:pt>
                <c:pt idx="16003">
                  <c:v>0.98386543100000001</c:v>
                </c:pt>
                <c:pt idx="16004">
                  <c:v>0.94749794899999995</c:v>
                </c:pt>
                <c:pt idx="16005">
                  <c:v>0</c:v>
                </c:pt>
                <c:pt idx="16006">
                  <c:v>0.29079098199999998</c:v>
                </c:pt>
                <c:pt idx="16007">
                  <c:v>0.97106261900000002</c:v>
                </c:pt>
                <c:pt idx="16008">
                  <c:v>0.888256881</c:v>
                </c:pt>
                <c:pt idx="16009">
                  <c:v>1.2519260000000001E-2</c:v>
                </c:pt>
                <c:pt idx="16010">
                  <c:v>0.94819193300000004</c:v>
                </c:pt>
                <c:pt idx="16011">
                  <c:v>0.83648302399999996</c:v>
                </c:pt>
                <c:pt idx="16012">
                  <c:v>0.92246142099999995</c:v>
                </c:pt>
                <c:pt idx="16013">
                  <c:v>0.94735019099999995</c:v>
                </c:pt>
                <c:pt idx="16014">
                  <c:v>2.349964E-3</c:v>
                </c:pt>
                <c:pt idx="16015">
                  <c:v>0</c:v>
                </c:pt>
                <c:pt idx="16016">
                  <c:v>0.94309413600000003</c:v>
                </c:pt>
                <c:pt idx="16017">
                  <c:v>0</c:v>
                </c:pt>
                <c:pt idx="16018">
                  <c:v>0.49315611999999998</c:v>
                </c:pt>
                <c:pt idx="16019">
                  <c:v>0.98498650499999996</c:v>
                </c:pt>
                <c:pt idx="16020">
                  <c:v>0.95221004899999995</c:v>
                </c:pt>
                <c:pt idx="16021">
                  <c:v>0.98907593100000002</c:v>
                </c:pt>
                <c:pt idx="16022">
                  <c:v>0.89969543100000005</c:v>
                </c:pt>
                <c:pt idx="16023">
                  <c:v>0.91073282099999997</c:v>
                </c:pt>
                <c:pt idx="16024">
                  <c:v>0</c:v>
                </c:pt>
                <c:pt idx="16025">
                  <c:v>6.3707357000000006E-2</c:v>
                </c:pt>
                <c:pt idx="16026">
                  <c:v>0</c:v>
                </c:pt>
                <c:pt idx="16027">
                  <c:v>0.91851232800000004</c:v>
                </c:pt>
                <c:pt idx="16028">
                  <c:v>0.91484374999999996</c:v>
                </c:pt>
                <c:pt idx="16029">
                  <c:v>0.96983640100000001</c:v>
                </c:pt>
                <c:pt idx="16030">
                  <c:v>0.422594988</c:v>
                </c:pt>
                <c:pt idx="16031">
                  <c:v>0.66765375900000001</c:v>
                </c:pt>
                <c:pt idx="16032">
                  <c:v>0.81204921500000005</c:v>
                </c:pt>
                <c:pt idx="16033">
                  <c:v>0.948077685</c:v>
                </c:pt>
                <c:pt idx="16034">
                  <c:v>8.4322553999999994E-2</c:v>
                </c:pt>
                <c:pt idx="16035">
                  <c:v>0.950407106</c:v>
                </c:pt>
                <c:pt idx="16036">
                  <c:v>0.88732068500000005</c:v>
                </c:pt>
                <c:pt idx="16037">
                  <c:v>0.96885665499999996</c:v>
                </c:pt>
                <c:pt idx="16038">
                  <c:v>3.8907997E-2</c:v>
                </c:pt>
                <c:pt idx="16039">
                  <c:v>0</c:v>
                </c:pt>
                <c:pt idx="16040">
                  <c:v>0.83070223200000004</c:v>
                </c:pt>
                <c:pt idx="16041">
                  <c:v>0.93093411000000004</c:v>
                </c:pt>
                <c:pt idx="16042">
                  <c:v>0.96749435699999997</c:v>
                </c:pt>
                <c:pt idx="16043">
                  <c:v>0.18891807999999999</c:v>
                </c:pt>
                <c:pt idx="16044">
                  <c:v>0.22256410300000001</c:v>
                </c:pt>
                <c:pt idx="16045">
                  <c:v>0.202357071</c:v>
                </c:pt>
                <c:pt idx="16046">
                  <c:v>0.943412162</c:v>
                </c:pt>
                <c:pt idx="16047">
                  <c:v>0.13809766000000001</c:v>
                </c:pt>
                <c:pt idx="16048">
                  <c:v>0.164401464</c:v>
                </c:pt>
                <c:pt idx="16049">
                  <c:v>0.36914010200000003</c:v>
                </c:pt>
                <c:pt idx="16050">
                  <c:v>0.97367741900000004</c:v>
                </c:pt>
                <c:pt idx="16051">
                  <c:v>7.0644901999999996E-2</c:v>
                </c:pt>
                <c:pt idx="16052">
                  <c:v>9.5142210000000005E-2</c:v>
                </c:pt>
                <c:pt idx="16053">
                  <c:v>0.81198830399999999</c:v>
                </c:pt>
                <c:pt idx="16054">
                  <c:v>7.0492661999999998E-2</c:v>
                </c:pt>
                <c:pt idx="16055">
                  <c:v>0.88958125600000004</c:v>
                </c:pt>
                <c:pt idx="16056">
                  <c:v>3.4412439000000003E-2</c:v>
                </c:pt>
                <c:pt idx="16057">
                  <c:v>6.1396966999999997E-2</c:v>
                </c:pt>
                <c:pt idx="16058">
                  <c:v>0.96903511200000003</c:v>
                </c:pt>
                <c:pt idx="16059">
                  <c:v>4.5741723999999997E-2</c:v>
                </c:pt>
                <c:pt idx="16060">
                  <c:v>1.576458E-3</c:v>
                </c:pt>
                <c:pt idx="16061">
                  <c:v>0.196541312</c:v>
                </c:pt>
                <c:pt idx="16062">
                  <c:v>0.97388888900000004</c:v>
                </c:pt>
                <c:pt idx="16063">
                  <c:v>0</c:v>
                </c:pt>
                <c:pt idx="16064">
                  <c:v>0</c:v>
                </c:pt>
                <c:pt idx="16065">
                  <c:v>0.94826621899999997</c:v>
                </c:pt>
                <c:pt idx="16066">
                  <c:v>0.112338858</c:v>
                </c:pt>
                <c:pt idx="16067">
                  <c:v>3.4759360000000002E-3</c:v>
                </c:pt>
                <c:pt idx="16068">
                  <c:v>0</c:v>
                </c:pt>
                <c:pt idx="16069">
                  <c:v>0.97229669299999999</c:v>
                </c:pt>
                <c:pt idx="16070">
                  <c:v>0.952725394</c:v>
                </c:pt>
                <c:pt idx="16071">
                  <c:v>2.7210899999999998E-4</c:v>
                </c:pt>
                <c:pt idx="16072">
                  <c:v>7.6722338000000001E-2</c:v>
                </c:pt>
                <c:pt idx="16073">
                  <c:v>2.5641029999999999E-3</c:v>
                </c:pt>
                <c:pt idx="16074">
                  <c:v>0.97134670499999998</c:v>
                </c:pt>
                <c:pt idx="16075">
                  <c:v>1.6268980000000001E-3</c:v>
                </c:pt>
                <c:pt idx="16076">
                  <c:v>0</c:v>
                </c:pt>
                <c:pt idx="16077">
                  <c:v>0.93441704000000003</c:v>
                </c:pt>
                <c:pt idx="16078">
                  <c:v>9.9718740000000004E-3</c:v>
                </c:pt>
                <c:pt idx="16079">
                  <c:v>0</c:v>
                </c:pt>
                <c:pt idx="16080">
                  <c:v>0.42266315999999998</c:v>
                </c:pt>
                <c:pt idx="16081">
                  <c:v>0</c:v>
                </c:pt>
                <c:pt idx="16082">
                  <c:v>1.6657410000000001E-3</c:v>
                </c:pt>
                <c:pt idx="16083">
                  <c:v>0</c:v>
                </c:pt>
                <c:pt idx="16084">
                  <c:v>4.6903820999999998E-2</c:v>
                </c:pt>
                <c:pt idx="16085">
                  <c:v>0</c:v>
                </c:pt>
                <c:pt idx="16086">
                  <c:v>0</c:v>
                </c:pt>
                <c:pt idx="16087">
                  <c:v>0.118186323</c:v>
                </c:pt>
                <c:pt idx="16088">
                  <c:v>0</c:v>
                </c:pt>
                <c:pt idx="16089">
                  <c:v>0</c:v>
                </c:pt>
                <c:pt idx="16090">
                  <c:v>0.252269087</c:v>
                </c:pt>
                <c:pt idx="16091">
                  <c:v>0</c:v>
                </c:pt>
                <c:pt idx="16092">
                  <c:v>2.4390243999999998E-2</c:v>
                </c:pt>
                <c:pt idx="16093">
                  <c:v>0</c:v>
                </c:pt>
                <c:pt idx="16094">
                  <c:v>0.28315612800000001</c:v>
                </c:pt>
                <c:pt idx="16095">
                  <c:v>2.0958083999999998E-2</c:v>
                </c:pt>
                <c:pt idx="16096">
                  <c:v>0.12263655499999999</c:v>
                </c:pt>
                <c:pt idx="16097">
                  <c:v>0</c:v>
                </c:pt>
                <c:pt idx="16098">
                  <c:v>0</c:v>
                </c:pt>
                <c:pt idx="16099">
                  <c:v>2.5078369999999999E-2</c:v>
                </c:pt>
                <c:pt idx="16100">
                  <c:v>4.9624401999999998E-2</c:v>
                </c:pt>
                <c:pt idx="16101">
                  <c:v>8.1775700000000003E-3</c:v>
                </c:pt>
                <c:pt idx="16102">
                  <c:v>0</c:v>
                </c:pt>
                <c:pt idx="16103">
                  <c:v>2.1829294999999999E-2</c:v>
                </c:pt>
                <c:pt idx="16104">
                  <c:v>0</c:v>
                </c:pt>
                <c:pt idx="16105">
                  <c:v>0.31727861800000001</c:v>
                </c:pt>
                <c:pt idx="16106">
                  <c:v>0</c:v>
                </c:pt>
                <c:pt idx="16107">
                  <c:v>0</c:v>
                </c:pt>
                <c:pt idx="16108">
                  <c:v>1.2934879999999999E-2</c:v>
                </c:pt>
                <c:pt idx="16109">
                  <c:v>4.0304520000000003E-3</c:v>
                </c:pt>
                <c:pt idx="16110">
                  <c:v>0</c:v>
                </c:pt>
                <c:pt idx="16111">
                  <c:v>0.25596041400000002</c:v>
                </c:pt>
                <c:pt idx="16112">
                  <c:v>0</c:v>
                </c:pt>
                <c:pt idx="16113">
                  <c:v>4.1446010000000004E-3</c:v>
                </c:pt>
                <c:pt idx="16114">
                  <c:v>1.8645948999999998E-2</c:v>
                </c:pt>
                <c:pt idx="16115">
                  <c:v>0</c:v>
                </c:pt>
                <c:pt idx="16116">
                  <c:v>5.6414922999999999E-2</c:v>
                </c:pt>
                <c:pt idx="16117">
                  <c:v>1.0564998000000001E-2</c:v>
                </c:pt>
                <c:pt idx="16118">
                  <c:v>8.7089000000000003E-4</c:v>
                </c:pt>
                <c:pt idx="16119">
                  <c:v>4.5402949999999997E-3</c:v>
                </c:pt>
                <c:pt idx="16120">
                  <c:v>0</c:v>
                </c:pt>
                <c:pt idx="16121">
                  <c:v>0</c:v>
                </c:pt>
                <c:pt idx="16122">
                  <c:v>4.8882680000000003E-3</c:v>
                </c:pt>
                <c:pt idx="16123">
                  <c:v>0</c:v>
                </c:pt>
                <c:pt idx="16124">
                  <c:v>5.3401439999999998E-3</c:v>
                </c:pt>
                <c:pt idx="16125">
                  <c:v>0</c:v>
                </c:pt>
                <c:pt idx="16126">
                  <c:v>0</c:v>
                </c:pt>
                <c:pt idx="16127">
                  <c:v>0</c:v>
                </c:pt>
                <c:pt idx="16128">
                  <c:v>0</c:v>
                </c:pt>
                <c:pt idx="16129">
                  <c:v>5.5027510000000002E-3</c:v>
                </c:pt>
                <c:pt idx="16130">
                  <c:v>0</c:v>
                </c:pt>
                <c:pt idx="16131">
                  <c:v>6.0045033999999997E-2</c:v>
                </c:pt>
                <c:pt idx="16132">
                  <c:v>5.4636590999999998E-2</c:v>
                </c:pt>
                <c:pt idx="16133">
                  <c:v>2.5348500000000002E-4</c:v>
                </c:pt>
                <c:pt idx="16134">
                  <c:v>0</c:v>
                </c:pt>
                <c:pt idx="16135">
                  <c:v>9.8784189999999994E-3</c:v>
                </c:pt>
                <c:pt idx="16136">
                  <c:v>5.5582407E-2</c:v>
                </c:pt>
                <c:pt idx="16137">
                  <c:v>0</c:v>
                </c:pt>
                <c:pt idx="16138">
                  <c:v>0</c:v>
                </c:pt>
                <c:pt idx="16139">
                  <c:v>0.175433912</c:v>
                </c:pt>
                <c:pt idx="16140">
                  <c:v>0.116024974</c:v>
                </c:pt>
                <c:pt idx="16141">
                  <c:v>0.13013517099999999</c:v>
                </c:pt>
                <c:pt idx="16142">
                  <c:v>0</c:v>
                </c:pt>
                <c:pt idx="16143">
                  <c:v>0.248300245</c:v>
                </c:pt>
                <c:pt idx="16144">
                  <c:v>0.247281851</c:v>
                </c:pt>
                <c:pt idx="16145">
                  <c:v>0</c:v>
                </c:pt>
                <c:pt idx="16146">
                  <c:v>0.202544275</c:v>
                </c:pt>
                <c:pt idx="16147">
                  <c:v>8.3967460000000001E-3</c:v>
                </c:pt>
                <c:pt idx="16148">
                  <c:v>0.299356754</c:v>
                </c:pt>
                <c:pt idx="16149">
                  <c:v>1.903402E-3</c:v>
                </c:pt>
                <c:pt idx="16150">
                  <c:v>0</c:v>
                </c:pt>
                <c:pt idx="16151">
                  <c:v>0.30922882400000001</c:v>
                </c:pt>
                <c:pt idx="16152">
                  <c:v>0</c:v>
                </c:pt>
                <c:pt idx="16153">
                  <c:v>0</c:v>
                </c:pt>
                <c:pt idx="16154">
                  <c:v>0.17540983600000001</c:v>
                </c:pt>
                <c:pt idx="16155">
                  <c:v>2.9798422000000001E-2</c:v>
                </c:pt>
                <c:pt idx="16156">
                  <c:v>0</c:v>
                </c:pt>
                <c:pt idx="16157">
                  <c:v>0.22343712900000001</c:v>
                </c:pt>
                <c:pt idx="16158">
                  <c:v>7.4676040000000001E-3</c:v>
                </c:pt>
                <c:pt idx="16159">
                  <c:v>9.0145461999999996E-2</c:v>
                </c:pt>
                <c:pt idx="16160">
                  <c:v>0.25565880400000002</c:v>
                </c:pt>
                <c:pt idx="16161">
                  <c:v>7.0614571000000001E-2</c:v>
                </c:pt>
                <c:pt idx="16162">
                  <c:v>0.26125913699999997</c:v>
                </c:pt>
                <c:pt idx="16163">
                  <c:v>0.30200559700000001</c:v>
                </c:pt>
                <c:pt idx="16164">
                  <c:v>6.8409672000000005E-2</c:v>
                </c:pt>
                <c:pt idx="16165">
                  <c:v>0.24705882400000001</c:v>
                </c:pt>
                <c:pt idx="16166">
                  <c:v>0.19936637199999999</c:v>
                </c:pt>
                <c:pt idx="16167">
                  <c:v>0.112580206</c:v>
                </c:pt>
                <c:pt idx="16168">
                  <c:v>0.297252876</c:v>
                </c:pt>
                <c:pt idx="16169">
                  <c:v>0.193206404</c:v>
                </c:pt>
                <c:pt idx="16170">
                  <c:v>0.197746119</c:v>
                </c:pt>
                <c:pt idx="16171">
                  <c:v>0.236632537</c:v>
                </c:pt>
                <c:pt idx="16172">
                  <c:v>0.23387270800000001</c:v>
                </c:pt>
                <c:pt idx="16173">
                  <c:v>0.199400941</c:v>
                </c:pt>
                <c:pt idx="16174">
                  <c:v>0.199603</c:v>
                </c:pt>
                <c:pt idx="16175">
                  <c:v>0.138599416</c:v>
                </c:pt>
                <c:pt idx="16176">
                  <c:v>0.17605771100000001</c:v>
                </c:pt>
                <c:pt idx="16177">
                  <c:v>0.23728060400000001</c:v>
                </c:pt>
                <c:pt idx="16178">
                  <c:v>0.43486590000000003</c:v>
                </c:pt>
                <c:pt idx="16179">
                  <c:v>0.100537222</c:v>
                </c:pt>
                <c:pt idx="16180">
                  <c:v>0.30022675700000001</c:v>
                </c:pt>
                <c:pt idx="16181">
                  <c:v>0.33911419399999998</c:v>
                </c:pt>
                <c:pt idx="16182">
                  <c:v>9.6555727999999993E-2</c:v>
                </c:pt>
                <c:pt idx="16183">
                  <c:v>0.22543972500000001</c:v>
                </c:pt>
                <c:pt idx="16184">
                  <c:v>0.21277691900000001</c:v>
                </c:pt>
                <c:pt idx="16185">
                  <c:v>4.9095606999999999E-2</c:v>
                </c:pt>
                <c:pt idx="16186">
                  <c:v>0.233668342</c:v>
                </c:pt>
                <c:pt idx="16187">
                  <c:v>0.23964497000000001</c:v>
                </c:pt>
                <c:pt idx="16188">
                  <c:v>0.181634304</c:v>
                </c:pt>
                <c:pt idx="16189">
                  <c:v>0.41149773099999998</c:v>
                </c:pt>
                <c:pt idx="16190">
                  <c:v>0.22769672299999999</c:v>
                </c:pt>
                <c:pt idx="16191">
                  <c:v>0.136173768</c:v>
                </c:pt>
                <c:pt idx="16192">
                  <c:v>0.34292763199999998</c:v>
                </c:pt>
                <c:pt idx="16193">
                  <c:v>0.25805585399999997</c:v>
                </c:pt>
                <c:pt idx="16194">
                  <c:v>0.15853925199999999</c:v>
                </c:pt>
                <c:pt idx="16195">
                  <c:v>0.246698362</c:v>
                </c:pt>
                <c:pt idx="16196">
                  <c:v>0.31239242699999997</c:v>
                </c:pt>
                <c:pt idx="16197">
                  <c:v>0.46007184299999998</c:v>
                </c:pt>
                <c:pt idx="16198">
                  <c:v>0.23921150799999999</c:v>
                </c:pt>
                <c:pt idx="16199">
                  <c:v>0.275920202</c:v>
                </c:pt>
                <c:pt idx="16200">
                  <c:v>0.48625976300000001</c:v>
                </c:pt>
                <c:pt idx="16201">
                  <c:v>0.31693077600000003</c:v>
                </c:pt>
                <c:pt idx="16202">
                  <c:v>0.24993443500000001</c:v>
                </c:pt>
                <c:pt idx="16203">
                  <c:v>0.31567852400000002</c:v>
                </c:pt>
                <c:pt idx="16204">
                  <c:v>0.30093457899999998</c:v>
                </c:pt>
                <c:pt idx="16205">
                  <c:v>0.54842674499999999</c:v>
                </c:pt>
                <c:pt idx="16206">
                  <c:v>0.51475173900000004</c:v>
                </c:pt>
                <c:pt idx="16207">
                  <c:v>0.32538736600000001</c:v>
                </c:pt>
                <c:pt idx="16208">
                  <c:v>0.32884692599999998</c:v>
                </c:pt>
                <c:pt idx="16209">
                  <c:v>0.247728171</c:v>
                </c:pt>
                <c:pt idx="16210">
                  <c:v>0.51678445200000001</c:v>
                </c:pt>
                <c:pt idx="16211">
                  <c:v>0.19898971700000001</c:v>
                </c:pt>
                <c:pt idx="16212">
                  <c:v>0.27003418200000001</c:v>
                </c:pt>
                <c:pt idx="16213">
                  <c:v>0.47997443499999998</c:v>
                </c:pt>
                <c:pt idx="16214">
                  <c:v>0.24981188900000001</c:v>
                </c:pt>
                <c:pt idx="16215">
                  <c:v>0.55167902300000005</c:v>
                </c:pt>
                <c:pt idx="16216">
                  <c:v>0.29835390899999997</c:v>
                </c:pt>
                <c:pt idx="16217">
                  <c:v>0.35075125200000001</c:v>
                </c:pt>
                <c:pt idx="16218">
                  <c:v>0.436303734</c:v>
                </c:pt>
                <c:pt idx="16219">
                  <c:v>0.286242408</c:v>
                </c:pt>
                <c:pt idx="16220">
                  <c:v>0.39061412099999998</c:v>
                </c:pt>
                <c:pt idx="16221">
                  <c:v>0.45344705000000002</c:v>
                </c:pt>
                <c:pt idx="16222">
                  <c:v>0.43832989100000003</c:v>
                </c:pt>
                <c:pt idx="16223">
                  <c:v>0.52746281800000006</c:v>
                </c:pt>
                <c:pt idx="16224">
                  <c:v>0.36519853200000002</c:v>
                </c:pt>
                <c:pt idx="16225">
                  <c:v>0.429238754</c:v>
                </c:pt>
                <c:pt idx="16226">
                  <c:v>0.397198779</c:v>
                </c:pt>
                <c:pt idx="16227">
                  <c:v>0.51292586900000003</c:v>
                </c:pt>
                <c:pt idx="16228">
                  <c:v>0.43291770600000001</c:v>
                </c:pt>
                <c:pt idx="16229">
                  <c:v>0.46362493300000002</c:v>
                </c:pt>
                <c:pt idx="16230">
                  <c:v>0.49598952400000001</c:v>
                </c:pt>
                <c:pt idx="16231">
                  <c:v>0.486590038</c:v>
                </c:pt>
                <c:pt idx="16232">
                  <c:v>0.50404184500000004</c:v>
                </c:pt>
                <c:pt idx="16233">
                  <c:v>0.20857098800000001</c:v>
                </c:pt>
                <c:pt idx="16234">
                  <c:v>0.47180451099999998</c:v>
                </c:pt>
                <c:pt idx="16235">
                  <c:v>0.51999231099999998</c:v>
                </c:pt>
                <c:pt idx="16236">
                  <c:v>0.55023725999999995</c:v>
                </c:pt>
                <c:pt idx="16237">
                  <c:v>0.33924656199999997</c:v>
                </c:pt>
                <c:pt idx="16238">
                  <c:v>0.306040268</c:v>
                </c:pt>
                <c:pt idx="16239">
                  <c:v>0.56602847300000003</c:v>
                </c:pt>
                <c:pt idx="16240">
                  <c:v>0.49183168300000002</c:v>
                </c:pt>
                <c:pt idx="16241">
                  <c:v>0.46863969599999999</c:v>
                </c:pt>
                <c:pt idx="16242">
                  <c:v>0.50385010299999999</c:v>
                </c:pt>
                <c:pt idx="16243">
                  <c:v>0.36905743299999999</c:v>
                </c:pt>
                <c:pt idx="16244">
                  <c:v>0.54529201400000005</c:v>
                </c:pt>
                <c:pt idx="16245">
                  <c:v>0.46569148900000001</c:v>
                </c:pt>
                <c:pt idx="16246">
                  <c:v>0.55574762300000002</c:v>
                </c:pt>
                <c:pt idx="16247">
                  <c:v>0.47870239799999997</c:v>
                </c:pt>
                <c:pt idx="16248">
                  <c:v>0.25072578499999998</c:v>
                </c:pt>
                <c:pt idx="16249">
                  <c:v>0.50171919799999998</c:v>
                </c:pt>
                <c:pt idx="16250">
                  <c:v>0.63815598699999998</c:v>
                </c:pt>
                <c:pt idx="16251">
                  <c:v>0.518357187</c:v>
                </c:pt>
                <c:pt idx="16252">
                  <c:v>0.43870584699999998</c:v>
                </c:pt>
                <c:pt idx="16253">
                  <c:v>0.55735660799999998</c:v>
                </c:pt>
                <c:pt idx="16254">
                  <c:v>0.65694165000000004</c:v>
                </c:pt>
                <c:pt idx="16255">
                  <c:v>0.45592020599999999</c:v>
                </c:pt>
                <c:pt idx="16256">
                  <c:v>0.37056961999999999</c:v>
                </c:pt>
                <c:pt idx="16257">
                  <c:v>0.61107064799999999</c:v>
                </c:pt>
                <c:pt idx="16258">
                  <c:v>0.57683215099999996</c:v>
                </c:pt>
                <c:pt idx="16259">
                  <c:v>0.50960219500000004</c:v>
                </c:pt>
                <c:pt idx="16260">
                  <c:v>0.53970994500000002</c:v>
                </c:pt>
                <c:pt idx="16261">
                  <c:v>0.48823133800000001</c:v>
                </c:pt>
                <c:pt idx="16262">
                  <c:v>0.57623554200000004</c:v>
                </c:pt>
                <c:pt idx="16263">
                  <c:v>0.661177295</c:v>
                </c:pt>
                <c:pt idx="16264">
                  <c:v>0.24585549000000001</c:v>
                </c:pt>
                <c:pt idx="16265">
                  <c:v>0.58344923500000001</c:v>
                </c:pt>
                <c:pt idx="16266">
                  <c:v>0.631671969</c:v>
                </c:pt>
                <c:pt idx="16267">
                  <c:v>9.2972382000000006E-2</c:v>
                </c:pt>
                <c:pt idx="16268">
                  <c:v>0.65734513299999997</c:v>
                </c:pt>
                <c:pt idx="16269">
                  <c:v>0.54097222199999995</c:v>
                </c:pt>
                <c:pt idx="16270">
                  <c:v>0.63776634799999998</c:v>
                </c:pt>
                <c:pt idx="16271">
                  <c:v>0.58373205699999997</c:v>
                </c:pt>
                <c:pt idx="16272">
                  <c:v>0.33642468800000003</c:v>
                </c:pt>
                <c:pt idx="16273">
                  <c:v>0.59094126000000002</c:v>
                </c:pt>
                <c:pt idx="16274">
                  <c:v>0.613488531</c:v>
                </c:pt>
                <c:pt idx="16275">
                  <c:v>4.5528016999999997E-2</c:v>
                </c:pt>
                <c:pt idx="16276">
                  <c:v>0.60383597899999997</c:v>
                </c:pt>
                <c:pt idx="16277">
                  <c:v>0.61884102900000004</c:v>
                </c:pt>
                <c:pt idx="16278">
                  <c:v>0.51458137299999995</c:v>
                </c:pt>
                <c:pt idx="16279">
                  <c:v>0.634802333</c:v>
                </c:pt>
                <c:pt idx="16280">
                  <c:v>0.296031973</c:v>
                </c:pt>
                <c:pt idx="16281">
                  <c:v>0.51481135</c:v>
                </c:pt>
                <c:pt idx="16282">
                  <c:v>0.595856524</c:v>
                </c:pt>
                <c:pt idx="16283">
                  <c:v>0.109589041</c:v>
                </c:pt>
                <c:pt idx="16284">
                  <c:v>0.55915576700000003</c:v>
                </c:pt>
                <c:pt idx="16285">
                  <c:v>0.62901798900000006</c:v>
                </c:pt>
                <c:pt idx="16286">
                  <c:v>0.55754154899999997</c:v>
                </c:pt>
                <c:pt idx="16287">
                  <c:v>0.56784788200000003</c:v>
                </c:pt>
                <c:pt idx="16288">
                  <c:v>0.308491301</c:v>
                </c:pt>
                <c:pt idx="16289">
                  <c:v>0.60630841099999999</c:v>
                </c:pt>
                <c:pt idx="16290">
                  <c:v>0.55857294999999996</c:v>
                </c:pt>
                <c:pt idx="16291">
                  <c:v>0.168727563</c:v>
                </c:pt>
                <c:pt idx="16292">
                  <c:v>0.61580653200000002</c:v>
                </c:pt>
                <c:pt idx="16293">
                  <c:v>0.50743099800000002</c:v>
                </c:pt>
                <c:pt idx="16294">
                  <c:v>0.31630265200000002</c:v>
                </c:pt>
                <c:pt idx="16295">
                  <c:v>0.58011869400000005</c:v>
                </c:pt>
                <c:pt idx="16296">
                  <c:v>0.232309443</c:v>
                </c:pt>
                <c:pt idx="16297">
                  <c:v>0.69579031000000002</c:v>
                </c:pt>
                <c:pt idx="16298">
                  <c:v>0.57194523399999997</c:v>
                </c:pt>
                <c:pt idx="16299">
                  <c:v>0.202352429</c:v>
                </c:pt>
                <c:pt idx="16300">
                  <c:v>0.51668377799999998</c:v>
                </c:pt>
                <c:pt idx="16301">
                  <c:v>0.59870782499999997</c:v>
                </c:pt>
                <c:pt idx="16302">
                  <c:v>0.43243243199999998</c:v>
                </c:pt>
                <c:pt idx="16303">
                  <c:v>0.54431871799999998</c:v>
                </c:pt>
                <c:pt idx="16304">
                  <c:v>0.18101545299999999</c:v>
                </c:pt>
                <c:pt idx="16305">
                  <c:v>0.65258216000000002</c:v>
                </c:pt>
                <c:pt idx="16306">
                  <c:v>0.56239756500000004</c:v>
                </c:pt>
                <c:pt idx="16307">
                  <c:v>0.30386740299999998</c:v>
                </c:pt>
                <c:pt idx="16308">
                  <c:v>0.51077220999999995</c:v>
                </c:pt>
                <c:pt idx="16309">
                  <c:v>0.45230998500000003</c:v>
                </c:pt>
                <c:pt idx="16310">
                  <c:v>0.54176072200000003</c:v>
                </c:pt>
                <c:pt idx="16311">
                  <c:v>0.48256553800000002</c:v>
                </c:pt>
                <c:pt idx="16312">
                  <c:v>0.207769855</c:v>
                </c:pt>
                <c:pt idx="16313">
                  <c:v>0.51291512900000003</c:v>
                </c:pt>
                <c:pt idx="16314">
                  <c:v>0.63078579099999998</c:v>
                </c:pt>
                <c:pt idx="16315">
                  <c:v>0.226719642</c:v>
                </c:pt>
                <c:pt idx="16316">
                  <c:v>0.49302949099999999</c:v>
                </c:pt>
                <c:pt idx="16317">
                  <c:v>0.34571199600000002</c:v>
                </c:pt>
                <c:pt idx="16318">
                  <c:v>0.368642951</c:v>
                </c:pt>
                <c:pt idx="16319">
                  <c:v>0.41764051200000002</c:v>
                </c:pt>
                <c:pt idx="16320">
                  <c:v>0.330640669</c:v>
                </c:pt>
                <c:pt idx="16321">
                  <c:v>0.44377233999999999</c:v>
                </c:pt>
                <c:pt idx="16322">
                  <c:v>0.38054607499999998</c:v>
                </c:pt>
                <c:pt idx="16323">
                  <c:v>0.24925413599999999</c:v>
                </c:pt>
                <c:pt idx="16324">
                  <c:v>0.63887291499999999</c:v>
                </c:pt>
                <c:pt idx="16325">
                  <c:v>0.48755364800000001</c:v>
                </c:pt>
                <c:pt idx="16326">
                  <c:v>0.35953222699999998</c:v>
                </c:pt>
                <c:pt idx="16327">
                  <c:v>0.52480270600000001</c:v>
                </c:pt>
                <c:pt idx="16328">
                  <c:v>0.21169687000000001</c:v>
                </c:pt>
                <c:pt idx="16329">
                  <c:v>0.39189189200000002</c:v>
                </c:pt>
                <c:pt idx="16330">
                  <c:v>0.63209668399999996</c:v>
                </c:pt>
                <c:pt idx="16331">
                  <c:v>0.21002451599999999</c:v>
                </c:pt>
                <c:pt idx="16332">
                  <c:v>0.62596954900000001</c:v>
                </c:pt>
                <c:pt idx="16333">
                  <c:v>0.54775364500000001</c:v>
                </c:pt>
                <c:pt idx="16334">
                  <c:v>0.51220913499999998</c:v>
                </c:pt>
                <c:pt idx="16335">
                  <c:v>0.51105442199999995</c:v>
                </c:pt>
                <c:pt idx="16336">
                  <c:v>0.27398030899999998</c:v>
                </c:pt>
                <c:pt idx="16337">
                  <c:v>0.567765568</c:v>
                </c:pt>
                <c:pt idx="16338">
                  <c:v>0.57199434199999999</c:v>
                </c:pt>
                <c:pt idx="16339">
                  <c:v>0.30269369600000001</c:v>
                </c:pt>
                <c:pt idx="16340">
                  <c:v>0.576467269</c:v>
                </c:pt>
                <c:pt idx="16341">
                  <c:v>0.65563101300000004</c:v>
                </c:pt>
                <c:pt idx="16342">
                  <c:v>0.58573008800000004</c:v>
                </c:pt>
                <c:pt idx="16343">
                  <c:v>0.47771696600000002</c:v>
                </c:pt>
                <c:pt idx="16344">
                  <c:v>0.27976190499999998</c:v>
                </c:pt>
                <c:pt idx="16345">
                  <c:v>0.61999489900000004</c:v>
                </c:pt>
                <c:pt idx="16346">
                  <c:v>0.61272923400000001</c:v>
                </c:pt>
                <c:pt idx="16347">
                  <c:v>0.246843278</c:v>
                </c:pt>
                <c:pt idx="16348">
                  <c:v>0.66525529299999997</c:v>
                </c:pt>
                <c:pt idx="16349">
                  <c:v>0.62737858599999996</c:v>
                </c:pt>
                <c:pt idx="16350">
                  <c:v>0.60360360400000002</c:v>
                </c:pt>
                <c:pt idx="16351">
                  <c:v>0.47129436299999999</c:v>
                </c:pt>
                <c:pt idx="16352">
                  <c:v>0.40454669999999998</c:v>
                </c:pt>
                <c:pt idx="16353">
                  <c:v>0.618479467</c:v>
                </c:pt>
                <c:pt idx="16354">
                  <c:v>0.46185397900000003</c:v>
                </c:pt>
                <c:pt idx="16355">
                  <c:v>0.315090761</c:v>
                </c:pt>
                <c:pt idx="16356">
                  <c:v>0.587339112</c:v>
                </c:pt>
                <c:pt idx="16357">
                  <c:v>0.50634249499999995</c:v>
                </c:pt>
                <c:pt idx="16358">
                  <c:v>0.61395856100000001</c:v>
                </c:pt>
                <c:pt idx="16359">
                  <c:v>0.53532680600000004</c:v>
                </c:pt>
                <c:pt idx="16360">
                  <c:v>0.278444676</c:v>
                </c:pt>
                <c:pt idx="16361">
                  <c:v>0.57953890500000005</c:v>
                </c:pt>
                <c:pt idx="16362">
                  <c:v>0.64100418400000003</c:v>
                </c:pt>
                <c:pt idx="16363">
                  <c:v>0.31071228299999998</c:v>
                </c:pt>
                <c:pt idx="16364">
                  <c:v>0.57250075099999997</c:v>
                </c:pt>
                <c:pt idx="16365">
                  <c:v>0.44172494200000001</c:v>
                </c:pt>
                <c:pt idx="16366">
                  <c:v>0.69259011999999998</c:v>
                </c:pt>
                <c:pt idx="16367">
                  <c:v>0.65189466900000004</c:v>
                </c:pt>
                <c:pt idx="16368">
                  <c:v>0.292349727</c:v>
                </c:pt>
                <c:pt idx="16369">
                  <c:v>0.746117488</c:v>
                </c:pt>
                <c:pt idx="16370">
                  <c:v>0.67186463200000002</c:v>
                </c:pt>
                <c:pt idx="16371">
                  <c:v>0.21302149200000001</c:v>
                </c:pt>
                <c:pt idx="16372">
                  <c:v>0.69959404599999997</c:v>
                </c:pt>
                <c:pt idx="16373">
                  <c:v>0.71590153000000001</c:v>
                </c:pt>
                <c:pt idx="16374">
                  <c:v>0.58361543699999996</c:v>
                </c:pt>
                <c:pt idx="16375">
                  <c:v>0.69649295300000003</c:v>
                </c:pt>
                <c:pt idx="16376">
                  <c:v>0.416834339</c:v>
                </c:pt>
                <c:pt idx="16377">
                  <c:v>0.50824742300000003</c:v>
                </c:pt>
                <c:pt idx="16378">
                  <c:v>0.113509977</c:v>
                </c:pt>
                <c:pt idx="16379">
                  <c:v>0.49828884299999998</c:v>
                </c:pt>
                <c:pt idx="16380">
                  <c:v>0.28511597900000002</c:v>
                </c:pt>
                <c:pt idx="16381">
                  <c:v>0.54089880400000001</c:v>
                </c:pt>
                <c:pt idx="16382">
                  <c:v>0.31257485000000002</c:v>
                </c:pt>
                <c:pt idx="16383">
                  <c:v>0.29235262899999997</c:v>
                </c:pt>
                <c:pt idx="16384">
                  <c:v>0.29328004000000002</c:v>
                </c:pt>
                <c:pt idx="16385">
                  <c:v>0.248488036</c:v>
                </c:pt>
                <c:pt idx="16386">
                  <c:v>0.63038548800000005</c:v>
                </c:pt>
                <c:pt idx="16387">
                  <c:v>0.39549574300000001</c:v>
                </c:pt>
                <c:pt idx="16388">
                  <c:v>0.45477317</c:v>
                </c:pt>
                <c:pt idx="16389">
                  <c:v>0.17155578799999999</c:v>
                </c:pt>
                <c:pt idx="16390">
                  <c:v>0.55781296700000005</c:v>
                </c:pt>
                <c:pt idx="16391">
                  <c:v>0.48038360899999999</c:v>
                </c:pt>
                <c:pt idx="16392">
                  <c:v>0.42304433800000002</c:v>
                </c:pt>
                <c:pt idx="16393">
                  <c:v>0.40674813999999998</c:v>
                </c:pt>
                <c:pt idx="16394">
                  <c:v>0.143619725</c:v>
                </c:pt>
                <c:pt idx="16395">
                  <c:v>0.46777163900000002</c:v>
                </c:pt>
                <c:pt idx="16396">
                  <c:v>0.58355359799999995</c:v>
                </c:pt>
                <c:pt idx="16397">
                  <c:v>0.32262347299999999</c:v>
                </c:pt>
                <c:pt idx="16398">
                  <c:v>0.54060986</c:v>
                </c:pt>
                <c:pt idx="16399">
                  <c:v>0.392834293</c:v>
                </c:pt>
                <c:pt idx="16400">
                  <c:v>0.30065165900000002</c:v>
                </c:pt>
                <c:pt idx="16401">
                  <c:v>0.36077705799999998</c:v>
                </c:pt>
                <c:pt idx="16402">
                  <c:v>0.1590625</c:v>
                </c:pt>
                <c:pt idx="16403">
                  <c:v>0.29240661400000001</c:v>
                </c:pt>
                <c:pt idx="16404">
                  <c:v>0.53534660300000003</c:v>
                </c:pt>
                <c:pt idx="16405">
                  <c:v>0.43582187300000003</c:v>
                </c:pt>
                <c:pt idx="16406">
                  <c:v>0.41403305299999998</c:v>
                </c:pt>
                <c:pt idx="16407">
                  <c:v>0.35641025599999998</c:v>
                </c:pt>
                <c:pt idx="16408">
                  <c:v>0.37168141599999999</c:v>
                </c:pt>
                <c:pt idx="16409">
                  <c:v>0.21861281799999999</c:v>
                </c:pt>
                <c:pt idx="16410">
                  <c:v>0.122953352</c:v>
                </c:pt>
                <c:pt idx="16411">
                  <c:v>0.37946149000000001</c:v>
                </c:pt>
                <c:pt idx="16412">
                  <c:v>0.500324675</c:v>
                </c:pt>
                <c:pt idx="16413">
                  <c:v>0.489527027</c:v>
                </c:pt>
                <c:pt idx="16414">
                  <c:v>0.26834577100000001</c:v>
                </c:pt>
                <c:pt idx="16415">
                  <c:v>0.41504454000000002</c:v>
                </c:pt>
                <c:pt idx="16416">
                  <c:v>0.30779095899999998</c:v>
                </c:pt>
                <c:pt idx="16417">
                  <c:v>0.14059289699999999</c:v>
                </c:pt>
                <c:pt idx="16418">
                  <c:v>9.3995598999999999E-2</c:v>
                </c:pt>
                <c:pt idx="16419">
                  <c:v>0.201326796</c:v>
                </c:pt>
                <c:pt idx="16420">
                  <c:v>0.153986928</c:v>
                </c:pt>
                <c:pt idx="16421">
                  <c:v>0.43869918699999999</c:v>
                </c:pt>
                <c:pt idx="16422">
                  <c:v>0.26817401299999999</c:v>
                </c:pt>
                <c:pt idx="16423">
                  <c:v>0.52411783700000003</c:v>
                </c:pt>
                <c:pt idx="16424">
                  <c:v>0.36233725</c:v>
                </c:pt>
                <c:pt idx="16425">
                  <c:v>0.28359908900000003</c:v>
                </c:pt>
                <c:pt idx="16426">
                  <c:v>0.142147734</c:v>
                </c:pt>
                <c:pt idx="16427">
                  <c:v>0.37554996899999998</c:v>
                </c:pt>
                <c:pt idx="16428">
                  <c:v>0.28436282699999998</c:v>
                </c:pt>
                <c:pt idx="16429">
                  <c:v>0.46178651999999998</c:v>
                </c:pt>
                <c:pt idx="16430">
                  <c:v>0.39363330299999999</c:v>
                </c:pt>
                <c:pt idx="16431">
                  <c:v>0.30654490099999998</c:v>
                </c:pt>
                <c:pt idx="16432">
                  <c:v>0.34084594000000001</c:v>
                </c:pt>
                <c:pt idx="16433">
                  <c:v>0.37241998199999998</c:v>
                </c:pt>
                <c:pt idx="16434">
                  <c:v>0.152838428</c:v>
                </c:pt>
                <c:pt idx="16435">
                  <c:v>0.353205512</c:v>
                </c:pt>
                <c:pt idx="16436">
                  <c:v>0.38803034600000003</c:v>
                </c:pt>
                <c:pt idx="16437">
                  <c:v>0.38692689000000002</c:v>
                </c:pt>
                <c:pt idx="16438">
                  <c:v>0.46000603699999998</c:v>
                </c:pt>
                <c:pt idx="16439">
                  <c:v>0.3513193</c:v>
                </c:pt>
                <c:pt idx="16440">
                  <c:v>0.26323751899999998</c:v>
                </c:pt>
                <c:pt idx="16441">
                  <c:v>0.44134762599999999</c:v>
                </c:pt>
                <c:pt idx="16442">
                  <c:v>0.19511421300000001</c:v>
                </c:pt>
                <c:pt idx="16443">
                  <c:v>0.39734680999999999</c:v>
                </c:pt>
                <c:pt idx="16444">
                  <c:v>0.36531934599999999</c:v>
                </c:pt>
                <c:pt idx="16445">
                  <c:v>0.59125792499999996</c:v>
                </c:pt>
                <c:pt idx="16446">
                  <c:v>0.42930591299999998</c:v>
                </c:pt>
                <c:pt idx="16447">
                  <c:v>0.43039477599999998</c:v>
                </c:pt>
                <c:pt idx="16448">
                  <c:v>0.46944713900000001</c:v>
                </c:pt>
                <c:pt idx="16449">
                  <c:v>0.34171463200000002</c:v>
                </c:pt>
                <c:pt idx="16450">
                  <c:v>0.22474424600000001</c:v>
                </c:pt>
                <c:pt idx="16451">
                  <c:v>0.47390463900000002</c:v>
                </c:pt>
                <c:pt idx="16452">
                  <c:v>0.42722117199999998</c:v>
                </c:pt>
                <c:pt idx="16453">
                  <c:v>0.56754966900000003</c:v>
                </c:pt>
                <c:pt idx="16454">
                  <c:v>0.32805573100000002</c:v>
                </c:pt>
                <c:pt idx="16455">
                  <c:v>0.42553191499999998</c:v>
                </c:pt>
                <c:pt idx="16456">
                  <c:v>0.55912508500000002</c:v>
                </c:pt>
                <c:pt idx="16457">
                  <c:v>0.30043722699999997</c:v>
                </c:pt>
                <c:pt idx="16458">
                  <c:v>0.23699621100000001</c:v>
                </c:pt>
                <c:pt idx="16459">
                  <c:v>0.457083764</c:v>
                </c:pt>
                <c:pt idx="16460">
                  <c:v>0.37701743100000001</c:v>
                </c:pt>
                <c:pt idx="16461">
                  <c:v>0.69219653199999998</c:v>
                </c:pt>
                <c:pt idx="16462">
                  <c:v>0.386782609</c:v>
                </c:pt>
                <c:pt idx="16463">
                  <c:v>0.31135531100000002</c:v>
                </c:pt>
                <c:pt idx="16464">
                  <c:v>0.654005265</c:v>
                </c:pt>
                <c:pt idx="16465">
                  <c:v>0.36626505999999998</c:v>
                </c:pt>
                <c:pt idx="16466">
                  <c:v>0.249048772</c:v>
                </c:pt>
                <c:pt idx="16467">
                  <c:v>0.69525959400000004</c:v>
                </c:pt>
                <c:pt idx="16468">
                  <c:v>0.54198473300000005</c:v>
                </c:pt>
                <c:pt idx="16469">
                  <c:v>0.71077032799999995</c:v>
                </c:pt>
                <c:pt idx="16470">
                  <c:v>0.69064220200000004</c:v>
                </c:pt>
                <c:pt idx="16471">
                  <c:v>0.42641648300000001</c:v>
                </c:pt>
                <c:pt idx="16472">
                  <c:v>0.65445579399999998</c:v>
                </c:pt>
                <c:pt idx="16473">
                  <c:v>0.60861694399999999</c:v>
                </c:pt>
                <c:pt idx="16474">
                  <c:v>0.52715323400000003</c:v>
                </c:pt>
                <c:pt idx="16475">
                  <c:v>0.59135135100000003</c:v>
                </c:pt>
                <c:pt idx="16476">
                  <c:v>0.58963282900000002</c:v>
                </c:pt>
                <c:pt idx="16477">
                  <c:v>0.70384751099999998</c:v>
                </c:pt>
                <c:pt idx="16478">
                  <c:v>0.49623803</c:v>
                </c:pt>
                <c:pt idx="16479">
                  <c:v>0.56387959899999995</c:v>
                </c:pt>
                <c:pt idx="16480">
                  <c:v>0.57580862499999996</c:v>
                </c:pt>
                <c:pt idx="16481">
                  <c:v>0.40140201199999997</c:v>
                </c:pt>
                <c:pt idx="16482">
                  <c:v>0.63683193800000004</c:v>
                </c:pt>
                <c:pt idx="16483">
                  <c:v>0.44534920099999997</c:v>
                </c:pt>
                <c:pt idx="16484">
                  <c:v>0.30748820799999999</c:v>
                </c:pt>
                <c:pt idx="16485">
                  <c:v>0.73627096299999994</c:v>
                </c:pt>
                <c:pt idx="16486">
                  <c:v>0.51839258099999996</c:v>
                </c:pt>
                <c:pt idx="16487">
                  <c:v>0.43411731399999998</c:v>
                </c:pt>
                <c:pt idx="16488">
                  <c:v>0.59203340800000004</c:v>
                </c:pt>
                <c:pt idx="16489">
                  <c:v>0.416441644</c:v>
                </c:pt>
                <c:pt idx="16490">
                  <c:v>0.33877107099999998</c:v>
                </c:pt>
                <c:pt idx="16491">
                  <c:v>0.39975881800000002</c:v>
                </c:pt>
                <c:pt idx="16492">
                  <c:v>0.51056763299999997</c:v>
                </c:pt>
                <c:pt idx="16493">
                  <c:v>0.70553935899999998</c:v>
                </c:pt>
                <c:pt idx="16494">
                  <c:v>0.37991137400000002</c:v>
                </c:pt>
                <c:pt idx="16495">
                  <c:v>0.246256684</c:v>
                </c:pt>
                <c:pt idx="16496">
                  <c:v>0.51198186499999998</c:v>
                </c:pt>
                <c:pt idx="16497">
                  <c:v>0.38711694800000002</c:v>
                </c:pt>
                <c:pt idx="16498">
                  <c:v>2.3291138999999999E-2</c:v>
                </c:pt>
                <c:pt idx="16499">
                  <c:v>0.50512058100000001</c:v>
                </c:pt>
                <c:pt idx="16500">
                  <c:v>0.17289586300000001</c:v>
                </c:pt>
                <c:pt idx="16501">
                  <c:v>4.9534824999999998E-2</c:v>
                </c:pt>
                <c:pt idx="16502">
                  <c:v>0.53700000000000003</c:v>
                </c:pt>
                <c:pt idx="16503">
                  <c:v>6.5573770000000003E-2</c:v>
                </c:pt>
                <c:pt idx="16504">
                  <c:v>0.38720426499999999</c:v>
                </c:pt>
                <c:pt idx="16505">
                  <c:v>0.23503465700000001</c:v>
                </c:pt>
                <c:pt idx="16506">
                  <c:v>3.9565338999999998E-2</c:v>
                </c:pt>
                <c:pt idx="16507">
                  <c:v>0.57819736399999999</c:v>
                </c:pt>
                <c:pt idx="16508">
                  <c:v>0.224047103</c:v>
                </c:pt>
                <c:pt idx="16509">
                  <c:v>9.3185789000000005E-2</c:v>
                </c:pt>
                <c:pt idx="16510">
                  <c:v>0.53862973800000002</c:v>
                </c:pt>
                <c:pt idx="16511">
                  <c:v>8.3562901999999994E-2</c:v>
                </c:pt>
                <c:pt idx="16512">
                  <c:v>0.573691968</c:v>
                </c:pt>
                <c:pt idx="16513">
                  <c:v>0.34805467899999998</c:v>
                </c:pt>
                <c:pt idx="16514">
                  <c:v>0.18873960300000001</c:v>
                </c:pt>
                <c:pt idx="16515">
                  <c:v>0.50939143499999995</c:v>
                </c:pt>
                <c:pt idx="16516">
                  <c:v>0.49676491699999997</c:v>
                </c:pt>
                <c:pt idx="16517">
                  <c:v>0.16083254499999999</c:v>
                </c:pt>
                <c:pt idx="16518">
                  <c:v>0.47334525900000002</c:v>
                </c:pt>
                <c:pt idx="16519">
                  <c:v>0.240372272</c:v>
                </c:pt>
                <c:pt idx="16520">
                  <c:v>0.181639987</c:v>
                </c:pt>
                <c:pt idx="16521">
                  <c:v>0.29200819700000002</c:v>
                </c:pt>
                <c:pt idx="16522">
                  <c:v>0.23134571500000001</c:v>
                </c:pt>
                <c:pt idx="16523">
                  <c:v>0.20860823100000001</c:v>
                </c:pt>
                <c:pt idx="16524">
                  <c:v>0.30117565699999999</c:v>
                </c:pt>
                <c:pt idx="16525">
                  <c:v>0.32103200500000001</c:v>
                </c:pt>
                <c:pt idx="16526">
                  <c:v>0.16199180599999999</c:v>
                </c:pt>
                <c:pt idx="16527">
                  <c:v>0.34489866000000002</c:v>
                </c:pt>
                <c:pt idx="16528">
                  <c:v>0.22713414600000001</c:v>
                </c:pt>
                <c:pt idx="16529">
                  <c:v>0.20382952400000001</c:v>
                </c:pt>
                <c:pt idx="16530">
                  <c:v>0.40882044099999998</c:v>
                </c:pt>
                <c:pt idx="16531">
                  <c:v>6.2916787000000002E-2</c:v>
                </c:pt>
                <c:pt idx="16532">
                  <c:v>0.17092700999999999</c:v>
                </c:pt>
                <c:pt idx="16533">
                  <c:v>0.50313152400000005</c:v>
                </c:pt>
                <c:pt idx="16534">
                  <c:v>6.2816900999999994E-2</c:v>
                </c:pt>
                <c:pt idx="16535">
                  <c:v>0.16671619600000001</c:v>
                </c:pt>
                <c:pt idx="16536">
                  <c:v>0.28288068399999999</c:v>
                </c:pt>
                <c:pt idx="16537">
                  <c:v>6.5364795000000003E-2</c:v>
                </c:pt>
                <c:pt idx="16538">
                  <c:v>0.15466897900000001</c:v>
                </c:pt>
                <c:pt idx="16539">
                  <c:v>2.2874057999999999E-2</c:v>
                </c:pt>
                <c:pt idx="16540">
                  <c:v>5.8098109000000002E-2</c:v>
                </c:pt>
                <c:pt idx="16541">
                  <c:v>0.19805825199999999</c:v>
                </c:pt>
                <c:pt idx="16542">
                  <c:v>9.9515179999999995E-3</c:v>
                </c:pt>
                <c:pt idx="16543">
                  <c:v>3.2150206000000001E-2</c:v>
                </c:pt>
                <c:pt idx="16544">
                  <c:v>0.246804885</c:v>
                </c:pt>
                <c:pt idx="16545">
                  <c:v>5.3935184999999997E-2</c:v>
                </c:pt>
                <c:pt idx="16546">
                  <c:v>7.1890699999999997E-4</c:v>
                </c:pt>
                <c:pt idx="16547">
                  <c:v>3.7337662000000001E-2</c:v>
                </c:pt>
                <c:pt idx="16548">
                  <c:v>2.4677635E-2</c:v>
                </c:pt>
                <c:pt idx="16549">
                  <c:v>0.148739706</c:v>
                </c:pt>
                <c:pt idx="16550">
                  <c:v>0.116247451</c:v>
                </c:pt>
                <c:pt idx="16551">
                  <c:v>1.7921912000000002E-2</c:v>
                </c:pt>
                <c:pt idx="16552">
                  <c:v>5.4866850000000002E-2</c:v>
                </c:pt>
                <c:pt idx="16553">
                  <c:v>5.4110299999999998E-3</c:v>
                </c:pt>
                <c:pt idx="16554">
                  <c:v>0.30860675199999998</c:v>
                </c:pt>
                <c:pt idx="16555">
                  <c:v>3.8320775000000001E-2</c:v>
                </c:pt>
                <c:pt idx="16556">
                  <c:v>4.2074568E-2</c:v>
                </c:pt>
                <c:pt idx="16557">
                  <c:v>1.8952061999999999E-2</c:v>
                </c:pt>
                <c:pt idx="16558">
                  <c:v>0.18282828300000001</c:v>
                </c:pt>
                <c:pt idx="16559">
                  <c:v>0</c:v>
                </c:pt>
                <c:pt idx="16560">
                  <c:v>0.14336325</c:v>
                </c:pt>
                <c:pt idx="16561">
                  <c:v>6.1303610000000001E-2</c:v>
                </c:pt>
                <c:pt idx="16562">
                  <c:v>1.3014721999999999E-2</c:v>
                </c:pt>
                <c:pt idx="16563">
                  <c:v>0.12776304199999999</c:v>
                </c:pt>
                <c:pt idx="16564">
                  <c:v>7.8407122999999995E-2</c:v>
                </c:pt>
                <c:pt idx="16565">
                  <c:v>2.7027026999999999E-2</c:v>
                </c:pt>
                <c:pt idx="16566">
                  <c:v>0.16393442599999999</c:v>
                </c:pt>
                <c:pt idx="16567">
                  <c:v>5.4379210999999997E-2</c:v>
                </c:pt>
                <c:pt idx="16568">
                  <c:v>0.27206068300000003</c:v>
                </c:pt>
                <c:pt idx="16569">
                  <c:v>7.1840586999999997E-2</c:v>
                </c:pt>
                <c:pt idx="16570">
                  <c:v>2.9914530000000002E-2</c:v>
                </c:pt>
                <c:pt idx="16571">
                  <c:v>0.24155633600000001</c:v>
                </c:pt>
                <c:pt idx="16572">
                  <c:v>9.6164384000000006E-2</c:v>
                </c:pt>
                <c:pt idx="16573">
                  <c:v>7.4036510999999999E-2</c:v>
                </c:pt>
                <c:pt idx="16574">
                  <c:v>0.18037885200000001</c:v>
                </c:pt>
                <c:pt idx="16575">
                  <c:v>6.5552699000000006E-2</c:v>
                </c:pt>
                <c:pt idx="16576">
                  <c:v>5.7893457000000002E-2</c:v>
                </c:pt>
                <c:pt idx="16577">
                  <c:v>7.6825235000000006E-2</c:v>
                </c:pt>
                <c:pt idx="16578">
                  <c:v>3.7392137999999998E-2</c:v>
                </c:pt>
                <c:pt idx="16579">
                  <c:v>6.83371E-4</c:v>
                </c:pt>
                <c:pt idx="16580">
                  <c:v>2.8763180000000001E-3</c:v>
                </c:pt>
                <c:pt idx="16581">
                  <c:v>0.123149062</c:v>
                </c:pt>
                <c:pt idx="16582">
                  <c:v>4.3548019999999996E-3</c:v>
                </c:pt>
                <c:pt idx="16583">
                  <c:v>1.1675991E-2</c:v>
                </c:pt>
                <c:pt idx="16584">
                  <c:v>4.9315715000000003E-2</c:v>
                </c:pt>
                <c:pt idx="16585">
                  <c:v>0.11960043200000001</c:v>
                </c:pt>
                <c:pt idx="16586">
                  <c:v>2.1271271000000001E-2</c:v>
                </c:pt>
                <c:pt idx="16587">
                  <c:v>0.223667432</c:v>
                </c:pt>
                <c:pt idx="16588">
                  <c:v>2.8022833E-2</c:v>
                </c:pt>
                <c:pt idx="16589">
                  <c:v>8.8036662000000002E-2</c:v>
                </c:pt>
                <c:pt idx="16590">
                  <c:v>0.19732360099999999</c:v>
                </c:pt>
                <c:pt idx="16591">
                  <c:v>2.3279099000000001E-2</c:v>
                </c:pt>
                <c:pt idx="16592">
                  <c:v>6.5289075000000002E-2</c:v>
                </c:pt>
                <c:pt idx="16593">
                  <c:v>0.128025955</c:v>
                </c:pt>
                <c:pt idx="16594">
                  <c:v>5.1711027E-2</c:v>
                </c:pt>
                <c:pt idx="16595">
                  <c:v>0.31329359899999998</c:v>
                </c:pt>
                <c:pt idx="16596">
                  <c:v>0.15084388200000001</c:v>
                </c:pt>
                <c:pt idx="16597">
                  <c:v>1.9613110999999999E-2</c:v>
                </c:pt>
                <c:pt idx="16598">
                  <c:v>0.47721032400000002</c:v>
                </c:pt>
                <c:pt idx="16599">
                  <c:v>0.105248386</c:v>
                </c:pt>
                <c:pt idx="16600">
                  <c:v>0.124130253</c:v>
                </c:pt>
                <c:pt idx="16601">
                  <c:v>0.139882698</c:v>
                </c:pt>
                <c:pt idx="16602">
                  <c:v>5.8293438000000003E-2</c:v>
                </c:pt>
                <c:pt idx="16603">
                  <c:v>0.17292147799999999</c:v>
                </c:pt>
                <c:pt idx="16604">
                  <c:v>0.13739077999999999</c:v>
                </c:pt>
                <c:pt idx="16605">
                  <c:v>8.9507106000000003E-2</c:v>
                </c:pt>
                <c:pt idx="16606">
                  <c:v>0.111145704</c:v>
                </c:pt>
                <c:pt idx="16607">
                  <c:v>7.4097731999999999E-2</c:v>
                </c:pt>
                <c:pt idx="16608">
                  <c:v>4.0880502999999999E-2</c:v>
                </c:pt>
                <c:pt idx="16609">
                  <c:v>2.3478530000000001E-2</c:v>
                </c:pt>
                <c:pt idx="16610">
                  <c:v>7.4264203000000001E-2</c:v>
                </c:pt>
                <c:pt idx="16611">
                  <c:v>0</c:v>
                </c:pt>
                <c:pt idx="16612">
                  <c:v>0.35737825000000001</c:v>
                </c:pt>
                <c:pt idx="16613">
                  <c:v>6.8940493000000005E-2</c:v>
                </c:pt>
                <c:pt idx="16614">
                  <c:v>0</c:v>
                </c:pt>
                <c:pt idx="16615">
                  <c:v>0.24725482800000001</c:v>
                </c:pt>
                <c:pt idx="16616">
                  <c:v>3.8909091E-2</c:v>
                </c:pt>
                <c:pt idx="16617">
                  <c:v>1.6236161999999998E-2</c:v>
                </c:pt>
                <c:pt idx="16618">
                  <c:v>0.16310975599999999</c:v>
                </c:pt>
                <c:pt idx="16619">
                  <c:v>5.9871162999999998E-2</c:v>
                </c:pt>
                <c:pt idx="16620">
                  <c:v>0.13050193099999999</c:v>
                </c:pt>
                <c:pt idx="16621">
                  <c:v>5.8761062000000003E-2</c:v>
                </c:pt>
                <c:pt idx="16622">
                  <c:v>0</c:v>
                </c:pt>
                <c:pt idx="16623">
                  <c:v>0.11716417899999999</c:v>
                </c:pt>
                <c:pt idx="16624">
                  <c:v>9.1172214000000001E-2</c:v>
                </c:pt>
                <c:pt idx="16625">
                  <c:v>0</c:v>
                </c:pt>
                <c:pt idx="16626">
                  <c:v>9.1687478000000003E-2</c:v>
                </c:pt>
                <c:pt idx="16627">
                  <c:v>1.403509E-3</c:v>
                </c:pt>
                <c:pt idx="16628">
                  <c:v>0.10662020899999999</c:v>
                </c:pt>
                <c:pt idx="16629">
                  <c:v>0.100726895</c:v>
                </c:pt>
                <c:pt idx="16630">
                  <c:v>0</c:v>
                </c:pt>
                <c:pt idx="16631">
                  <c:v>6.3844314999999999E-2</c:v>
                </c:pt>
                <c:pt idx="16632">
                  <c:v>4.2670337000000003E-2</c:v>
                </c:pt>
                <c:pt idx="16633">
                  <c:v>0</c:v>
                </c:pt>
                <c:pt idx="16634">
                  <c:v>2.7872405999999999E-2</c:v>
                </c:pt>
                <c:pt idx="16635">
                  <c:v>0</c:v>
                </c:pt>
                <c:pt idx="16636">
                  <c:v>0</c:v>
                </c:pt>
                <c:pt idx="16637">
                  <c:v>3.2149417999999999E-2</c:v>
                </c:pt>
                <c:pt idx="16638">
                  <c:v>0</c:v>
                </c:pt>
                <c:pt idx="16639">
                  <c:v>0.104864182</c:v>
                </c:pt>
                <c:pt idx="16640">
                  <c:v>5.4813290000000001E-3</c:v>
                </c:pt>
                <c:pt idx="16641">
                  <c:v>0</c:v>
                </c:pt>
                <c:pt idx="16642">
                  <c:v>6.9431354000000001E-2</c:v>
                </c:pt>
                <c:pt idx="16643">
                  <c:v>0</c:v>
                </c:pt>
                <c:pt idx="16644">
                  <c:v>1.9211982999999998E-2</c:v>
                </c:pt>
                <c:pt idx="16645">
                  <c:v>3.6345776000000003E-2</c:v>
                </c:pt>
                <c:pt idx="16646">
                  <c:v>1.2446657E-2</c:v>
                </c:pt>
                <c:pt idx="16647">
                  <c:v>0.31972789099999999</c:v>
                </c:pt>
                <c:pt idx="16648">
                  <c:v>4.6611829E-2</c:v>
                </c:pt>
                <c:pt idx="16649">
                  <c:v>2.087833E-2</c:v>
                </c:pt>
                <c:pt idx="16650">
                  <c:v>0.23461979399999999</c:v>
                </c:pt>
                <c:pt idx="16651">
                  <c:v>2.4590160000000001E-3</c:v>
                </c:pt>
                <c:pt idx="16652">
                  <c:v>0.23441582699999999</c:v>
                </c:pt>
                <c:pt idx="16653">
                  <c:v>0.16734034</c:v>
                </c:pt>
                <c:pt idx="16654">
                  <c:v>6.3665856000000007E-2</c:v>
                </c:pt>
                <c:pt idx="16655">
                  <c:v>0.188736028</c:v>
                </c:pt>
                <c:pt idx="16656">
                  <c:v>1.3032146E-2</c:v>
                </c:pt>
                <c:pt idx="16657">
                  <c:v>0.20928233800000001</c:v>
                </c:pt>
                <c:pt idx="16658">
                  <c:v>0.15840708000000001</c:v>
                </c:pt>
                <c:pt idx="16659">
                  <c:v>7.3138877000000005E-2</c:v>
                </c:pt>
                <c:pt idx="16660">
                  <c:v>0.34835511499999999</c:v>
                </c:pt>
                <c:pt idx="16661">
                  <c:v>5.0569476000000002E-2</c:v>
                </c:pt>
                <c:pt idx="16662">
                  <c:v>0.19049733599999999</c:v>
                </c:pt>
                <c:pt idx="16663">
                  <c:v>0.30837209300000001</c:v>
                </c:pt>
                <c:pt idx="16664">
                  <c:v>2.4531668E-2</c:v>
                </c:pt>
                <c:pt idx="16665">
                  <c:v>0.367137981</c:v>
                </c:pt>
                <c:pt idx="16666">
                  <c:v>5.7218310000000001E-2</c:v>
                </c:pt>
                <c:pt idx="16667">
                  <c:v>0.16905071499999999</c:v>
                </c:pt>
                <c:pt idx="16668">
                  <c:v>0.150497512</c:v>
                </c:pt>
                <c:pt idx="16669">
                  <c:v>0.29668615999999998</c:v>
                </c:pt>
                <c:pt idx="16670">
                  <c:v>0.21310295200000001</c:v>
                </c:pt>
                <c:pt idx="16671">
                  <c:v>0.19355909700000001</c:v>
                </c:pt>
                <c:pt idx="16672">
                  <c:v>0.219341062</c:v>
                </c:pt>
                <c:pt idx="16673">
                  <c:v>0</c:v>
                </c:pt>
                <c:pt idx="16674">
                  <c:v>4.6569389999999997E-3</c:v>
                </c:pt>
                <c:pt idx="16675">
                  <c:v>8.1810009000000003E-2</c:v>
                </c:pt>
                <c:pt idx="16676">
                  <c:v>0</c:v>
                </c:pt>
                <c:pt idx="16677">
                  <c:v>5.9749344000000003E-2</c:v>
                </c:pt>
                <c:pt idx="16678">
                  <c:v>3.2371190000000001E-3</c:v>
                </c:pt>
                <c:pt idx="16679">
                  <c:v>2.3520085E-2</c:v>
                </c:pt>
                <c:pt idx="16680">
                  <c:v>5.8239749E-2</c:v>
                </c:pt>
                <c:pt idx="16681">
                  <c:v>1.6405856E-2</c:v>
                </c:pt>
                <c:pt idx="16682">
                  <c:v>0.14390756299999999</c:v>
                </c:pt>
                <c:pt idx="16683">
                  <c:v>0.10283600499999999</c:v>
                </c:pt>
                <c:pt idx="16684">
                  <c:v>1.501877E-3</c:v>
                </c:pt>
                <c:pt idx="16685">
                  <c:v>5.1061677999999999E-2</c:v>
                </c:pt>
                <c:pt idx="16686">
                  <c:v>0.281105991</c:v>
                </c:pt>
                <c:pt idx="16687">
                  <c:v>0</c:v>
                </c:pt>
                <c:pt idx="16688">
                  <c:v>3.8221528999999997E-2</c:v>
                </c:pt>
                <c:pt idx="16689">
                  <c:v>0.56870118599999997</c:v>
                </c:pt>
                <c:pt idx="16690">
                  <c:v>9.8873940000000007E-3</c:v>
                </c:pt>
                <c:pt idx="16691">
                  <c:v>7.9242262999999993E-2</c:v>
                </c:pt>
                <c:pt idx="16692">
                  <c:v>1.5651201999999999E-2</c:v>
                </c:pt>
                <c:pt idx="16693">
                  <c:v>1.0924369999999999E-2</c:v>
                </c:pt>
                <c:pt idx="16694">
                  <c:v>0.14923291499999999</c:v>
                </c:pt>
                <c:pt idx="16695">
                  <c:v>5.8302371999999998E-2</c:v>
                </c:pt>
                <c:pt idx="16696">
                  <c:v>9.3811810999999995E-2</c:v>
                </c:pt>
                <c:pt idx="16697">
                  <c:v>0.39566636999999999</c:v>
                </c:pt>
                <c:pt idx="16698">
                  <c:v>0</c:v>
                </c:pt>
                <c:pt idx="16699">
                  <c:v>0.14917787699999999</c:v>
                </c:pt>
                <c:pt idx="16700">
                  <c:v>3.8067349999999999E-3</c:v>
                </c:pt>
                <c:pt idx="16701">
                  <c:v>2.7693200000000002E-4</c:v>
                </c:pt>
                <c:pt idx="16702">
                  <c:v>0.18208260600000001</c:v>
                </c:pt>
                <c:pt idx="16703">
                  <c:v>6.4344745999999994E-2</c:v>
                </c:pt>
                <c:pt idx="16704">
                  <c:v>7.3226545000000004E-2</c:v>
                </c:pt>
                <c:pt idx="16705">
                  <c:v>0.30364128800000001</c:v>
                </c:pt>
                <c:pt idx="16706">
                  <c:v>3.0505520000000001E-2</c:v>
                </c:pt>
                <c:pt idx="16707">
                  <c:v>0.160808436</c:v>
                </c:pt>
                <c:pt idx="16708">
                  <c:v>1.6072860000000001E-3</c:v>
                </c:pt>
                <c:pt idx="16709">
                  <c:v>0.56746649999999998</c:v>
                </c:pt>
                <c:pt idx="16710">
                  <c:v>0.24474299099999999</c:v>
                </c:pt>
                <c:pt idx="16711">
                  <c:v>0.272782319</c:v>
                </c:pt>
                <c:pt idx="16712">
                  <c:v>6.1480889999999998E-3</c:v>
                </c:pt>
                <c:pt idx="16713">
                  <c:v>5.3892216E-2</c:v>
                </c:pt>
                <c:pt idx="16714">
                  <c:v>0.39562389100000001</c:v>
                </c:pt>
                <c:pt idx="16715">
                  <c:v>3.5759254999999997E-2</c:v>
                </c:pt>
                <c:pt idx="16716">
                  <c:v>6.3896987000000002E-2</c:v>
                </c:pt>
                <c:pt idx="16717">
                  <c:v>0.531233026</c:v>
                </c:pt>
                <c:pt idx="16718">
                  <c:v>0.21123805100000001</c:v>
                </c:pt>
                <c:pt idx="16719">
                  <c:v>0.33128047199999999</c:v>
                </c:pt>
                <c:pt idx="16720">
                  <c:v>4.5889516999999998E-2</c:v>
                </c:pt>
                <c:pt idx="16721">
                  <c:v>0.22259583099999999</c:v>
                </c:pt>
                <c:pt idx="16722">
                  <c:v>0.46283032800000001</c:v>
                </c:pt>
                <c:pt idx="16723">
                  <c:v>1.6701031000000002E-2</c:v>
                </c:pt>
                <c:pt idx="16724">
                  <c:v>0.239382239</c:v>
                </c:pt>
                <c:pt idx="16725">
                  <c:v>0.491113892</c:v>
                </c:pt>
                <c:pt idx="16726">
                  <c:v>8.3420228999999999E-2</c:v>
                </c:pt>
                <c:pt idx="16727">
                  <c:v>0.14291864000000001</c:v>
                </c:pt>
                <c:pt idx="16728">
                  <c:v>9.0170940000000005E-2</c:v>
                </c:pt>
                <c:pt idx="16729">
                  <c:v>0.167105841</c:v>
                </c:pt>
                <c:pt idx="16730">
                  <c:v>0.28741841099999998</c:v>
                </c:pt>
                <c:pt idx="16731">
                  <c:v>0.25762090300000001</c:v>
                </c:pt>
                <c:pt idx="16732">
                  <c:v>0.31032863799999999</c:v>
                </c:pt>
                <c:pt idx="16733">
                  <c:v>0.202422611</c:v>
                </c:pt>
                <c:pt idx="16734">
                  <c:v>0.21249999999999999</c:v>
                </c:pt>
                <c:pt idx="16735">
                  <c:v>0.325058548</c:v>
                </c:pt>
                <c:pt idx="16736">
                  <c:v>0.59830866800000004</c:v>
                </c:pt>
                <c:pt idx="16737">
                  <c:v>4.6600299999999999E-3</c:v>
                </c:pt>
                <c:pt idx="16738">
                  <c:v>0.30574003799999999</c:v>
                </c:pt>
                <c:pt idx="16739">
                  <c:v>0.36689549999999999</c:v>
                </c:pt>
                <c:pt idx="16740">
                  <c:v>0.14945181799999999</c:v>
                </c:pt>
                <c:pt idx="16741">
                  <c:v>0.11629036199999999</c:v>
                </c:pt>
                <c:pt idx="16742">
                  <c:v>0.44462322300000001</c:v>
                </c:pt>
                <c:pt idx="16743">
                  <c:v>0.54227086199999996</c:v>
                </c:pt>
                <c:pt idx="16744">
                  <c:v>0.268967334</c:v>
                </c:pt>
                <c:pt idx="16745">
                  <c:v>1.2456403E-2</c:v>
                </c:pt>
                <c:pt idx="16746">
                  <c:v>0.245119911</c:v>
                </c:pt>
                <c:pt idx="16747">
                  <c:v>0.49538203200000003</c:v>
                </c:pt>
                <c:pt idx="16748">
                  <c:v>3.3560434E-2</c:v>
                </c:pt>
                <c:pt idx="16749">
                  <c:v>0.31273062699999998</c:v>
                </c:pt>
                <c:pt idx="16750">
                  <c:v>0.70077648400000003</c:v>
                </c:pt>
                <c:pt idx="16751">
                  <c:v>6.2104523000000002E-2</c:v>
                </c:pt>
                <c:pt idx="16752">
                  <c:v>0.67055630899999996</c:v>
                </c:pt>
                <c:pt idx="16753">
                  <c:v>0</c:v>
                </c:pt>
                <c:pt idx="16754">
                  <c:v>0.66917502799999995</c:v>
                </c:pt>
                <c:pt idx="16755">
                  <c:v>0.40473129299999999</c:v>
                </c:pt>
                <c:pt idx="16756">
                  <c:v>1.1174572000000001E-2</c:v>
                </c:pt>
                <c:pt idx="16757">
                  <c:v>0.22820763999999999</c:v>
                </c:pt>
                <c:pt idx="16758">
                  <c:v>0.67719091200000003</c:v>
                </c:pt>
                <c:pt idx="16759">
                  <c:v>6.5330770999999996E-2</c:v>
                </c:pt>
                <c:pt idx="16760">
                  <c:v>0.56957440400000003</c:v>
                </c:pt>
                <c:pt idx="16761">
                  <c:v>0.74924369700000004</c:v>
                </c:pt>
                <c:pt idx="16762">
                  <c:v>0.25167597800000002</c:v>
                </c:pt>
                <c:pt idx="16763">
                  <c:v>0.61892978700000001</c:v>
                </c:pt>
                <c:pt idx="16764">
                  <c:v>0.190005491</c:v>
                </c:pt>
                <c:pt idx="16765">
                  <c:v>0.29453015399999999</c:v>
                </c:pt>
                <c:pt idx="16766">
                  <c:v>0.58765288299999996</c:v>
                </c:pt>
                <c:pt idx="16767">
                  <c:v>8.3264176999999995E-2</c:v>
                </c:pt>
                <c:pt idx="16768">
                  <c:v>0.25793421799999999</c:v>
                </c:pt>
                <c:pt idx="16769">
                  <c:v>0.72152732100000005</c:v>
                </c:pt>
                <c:pt idx="16770">
                  <c:v>0.27574546599999999</c:v>
                </c:pt>
                <c:pt idx="16771">
                  <c:v>0.424778761</c:v>
                </c:pt>
                <c:pt idx="16772">
                  <c:v>0.16834907199999999</c:v>
                </c:pt>
                <c:pt idx="16773">
                  <c:v>0.18466899000000001</c:v>
                </c:pt>
                <c:pt idx="16774">
                  <c:v>0.57891224600000002</c:v>
                </c:pt>
                <c:pt idx="16775">
                  <c:v>0.58174245099999999</c:v>
                </c:pt>
                <c:pt idx="16776">
                  <c:v>0.32118380099999999</c:v>
                </c:pt>
                <c:pt idx="16777">
                  <c:v>0.77566137599999996</c:v>
                </c:pt>
                <c:pt idx="16778">
                  <c:v>0.57257476299999999</c:v>
                </c:pt>
                <c:pt idx="16779">
                  <c:v>0.15900503799999999</c:v>
                </c:pt>
                <c:pt idx="16780">
                  <c:v>8.2781499999999997E-4</c:v>
                </c:pt>
                <c:pt idx="16781">
                  <c:v>0.166340509</c:v>
                </c:pt>
                <c:pt idx="16782">
                  <c:v>0.61554695699999995</c:v>
                </c:pt>
                <c:pt idx="16783">
                  <c:v>0.131913635</c:v>
                </c:pt>
                <c:pt idx="16784">
                  <c:v>5.6292367000000003E-2</c:v>
                </c:pt>
                <c:pt idx="16785">
                  <c:v>0.49020259100000002</c:v>
                </c:pt>
                <c:pt idx="16786">
                  <c:v>0.52322899499999997</c:v>
                </c:pt>
                <c:pt idx="16787">
                  <c:v>0.13807649</c:v>
                </c:pt>
                <c:pt idx="16788">
                  <c:v>0.17772861400000001</c:v>
                </c:pt>
                <c:pt idx="16789">
                  <c:v>0.61765671200000005</c:v>
                </c:pt>
                <c:pt idx="16790">
                  <c:v>0.177360605</c:v>
                </c:pt>
                <c:pt idx="16791">
                  <c:v>1.7064846000000002E-2</c:v>
                </c:pt>
                <c:pt idx="16792">
                  <c:v>8.3333332999999996E-2</c:v>
                </c:pt>
                <c:pt idx="16793">
                  <c:v>0.73422957600000005</c:v>
                </c:pt>
                <c:pt idx="16794">
                  <c:v>0.14381084799999999</c:v>
                </c:pt>
                <c:pt idx="16795">
                  <c:v>2.2949974000000001E-2</c:v>
                </c:pt>
                <c:pt idx="16796">
                  <c:v>0.117014122</c:v>
                </c:pt>
                <c:pt idx="16797">
                  <c:v>0.26344549900000003</c:v>
                </c:pt>
                <c:pt idx="16798">
                  <c:v>9.4560878000000001E-2</c:v>
                </c:pt>
                <c:pt idx="16799">
                  <c:v>5.9815950999999999E-2</c:v>
                </c:pt>
                <c:pt idx="16800">
                  <c:v>8.8994207000000006E-2</c:v>
                </c:pt>
                <c:pt idx="16801">
                  <c:v>0.40061728400000002</c:v>
                </c:pt>
                <c:pt idx="16802">
                  <c:v>0.18715697000000001</c:v>
                </c:pt>
                <c:pt idx="16803">
                  <c:v>9.8959593999999998E-2</c:v>
                </c:pt>
                <c:pt idx="16804">
                  <c:v>0.116550853</c:v>
                </c:pt>
                <c:pt idx="16805">
                  <c:v>0.44048706199999998</c:v>
                </c:pt>
                <c:pt idx="16806">
                  <c:v>0.145974417</c:v>
                </c:pt>
                <c:pt idx="16807">
                  <c:v>2.1818181999999998E-2</c:v>
                </c:pt>
                <c:pt idx="16808">
                  <c:v>0.20340335000000001</c:v>
                </c:pt>
                <c:pt idx="16809">
                  <c:v>0.54066130499999998</c:v>
                </c:pt>
                <c:pt idx="16810">
                  <c:v>0.11925925900000001</c:v>
                </c:pt>
                <c:pt idx="16811">
                  <c:v>8.5798149999999993E-3</c:v>
                </c:pt>
                <c:pt idx="16812">
                  <c:v>9.5808382999999997E-2</c:v>
                </c:pt>
                <c:pt idx="16813">
                  <c:v>0.40496575299999998</c:v>
                </c:pt>
                <c:pt idx="16814">
                  <c:v>0.16713091899999999</c:v>
                </c:pt>
                <c:pt idx="16815">
                  <c:v>0.11493073400000001</c:v>
                </c:pt>
                <c:pt idx="16816">
                  <c:v>0.63223787200000003</c:v>
                </c:pt>
                <c:pt idx="16817">
                  <c:v>0.131993896</c:v>
                </c:pt>
                <c:pt idx="16818">
                  <c:v>3.2533456000000002E-2</c:v>
                </c:pt>
                <c:pt idx="16819">
                  <c:v>6.1401273999999999E-2</c:v>
                </c:pt>
                <c:pt idx="16820">
                  <c:v>0.124505929</c:v>
                </c:pt>
                <c:pt idx="16821">
                  <c:v>0.10339219299999999</c:v>
                </c:pt>
                <c:pt idx="16822">
                  <c:v>0.17116889699999999</c:v>
                </c:pt>
                <c:pt idx="16823">
                  <c:v>0.169080853</c:v>
                </c:pt>
                <c:pt idx="16824">
                  <c:v>0.44079885899999999</c:v>
                </c:pt>
                <c:pt idx="16825">
                  <c:v>4.7892298E-2</c:v>
                </c:pt>
                <c:pt idx="16826">
                  <c:v>8.6280411000000001E-2</c:v>
                </c:pt>
                <c:pt idx="16827">
                  <c:v>0.14135298800000001</c:v>
                </c:pt>
                <c:pt idx="16828">
                  <c:v>0.16626422900000001</c:v>
                </c:pt>
                <c:pt idx="16829">
                  <c:v>2.6681127999999998E-2</c:v>
                </c:pt>
                <c:pt idx="16830">
                  <c:v>0.22203437600000001</c:v>
                </c:pt>
                <c:pt idx="16831">
                  <c:v>0.50785938799999997</c:v>
                </c:pt>
                <c:pt idx="16832">
                  <c:v>0.13729261800000001</c:v>
                </c:pt>
                <c:pt idx="16833">
                  <c:v>0.123987034</c:v>
                </c:pt>
                <c:pt idx="16834">
                  <c:v>0</c:v>
                </c:pt>
                <c:pt idx="16835">
                  <c:v>0.28950437299999998</c:v>
                </c:pt>
                <c:pt idx="16836">
                  <c:v>4.6470998999999999E-2</c:v>
                </c:pt>
                <c:pt idx="16837">
                  <c:v>2.8517109999999998E-3</c:v>
                </c:pt>
                <c:pt idx="16838">
                  <c:v>0.15663354800000001</c:v>
                </c:pt>
                <c:pt idx="16839">
                  <c:v>0.38492431300000002</c:v>
                </c:pt>
                <c:pt idx="16840">
                  <c:v>2.9981906999999999E-2</c:v>
                </c:pt>
                <c:pt idx="16841">
                  <c:v>0.140208575</c:v>
                </c:pt>
                <c:pt idx="16842">
                  <c:v>0.28562765299999998</c:v>
                </c:pt>
                <c:pt idx="16843">
                  <c:v>0.119147449</c:v>
                </c:pt>
                <c:pt idx="16844">
                  <c:v>1.9724399E-2</c:v>
                </c:pt>
                <c:pt idx="16845">
                  <c:v>1.0893854999999999E-2</c:v>
                </c:pt>
                <c:pt idx="16846">
                  <c:v>0.49411368999999999</c:v>
                </c:pt>
                <c:pt idx="16847">
                  <c:v>0.569047619</c:v>
                </c:pt>
                <c:pt idx="16848">
                  <c:v>6.4059132000000005E-2</c:v>
                </c:pt>
                <c:pt idx="16849">
                  <c:v>0.34938918000000002</c:v>
                </c:pt>
                <c:pt idx="16850">
                  <c:v>0.24472008000000001</c:v>
                </c:pt>
                <c:pt idx="16851">
                  <c:v>7.9020149999999997E-2</c:v>
                </c:pt>
                <c:pt idx="16852">
                  <c:v>7.2314050000000005E-2</c:v>
                </c:pt>
                <c:pt idx="16853">
                  <c:v>0.38901987199999999</c:v>
                </c:pt>
                <c:pt idx="16854">
                  <c:v>0.24017037999999999</c:v>
                </c:pt>
                <c:pt idx="16855">
                  <c:v>0.27590551200000002</c:v>
                </c:pt>
                <c:pt idx="16856">
                  <c:v>0.21238938099999999</c:v>
                </c:pt>
                <c:pt idx="16857">
                  <c:v>0.51025991800000003</c:v>
                </c:pt>
                <c:pt idx="16858">
                  <c:v>0.17053032700000001</c:v>
                </c:pt>
                <c:pt idx="16859">
                  <c:v>0.35292288599999999</c:v>
                </c:pt>
                <c:pt idx="16860">
                  <c:v>0.153785176</c:v>
                </c:pt>
                <c:pt idx="16861">
                  <c:v>6.6934400000000002E-3</c:v>
                </c:pt>
                <c:pt idx="16862">
                  <c:v>0.113781123</c:v>
                </c:pt>
                <c:pt idx="16863">
                  <c:v>0.10287020600000001</c:v>
                </c:pt>
                <c:pt idx="16864">
                  <c:v>0.20725534300000001</c:v>
                </c:pt>
                <c:pt idx="16865">
                  <c:v>0.27009850699999999</c:v>
                </c:pt>
                <c:pt idx="16866">
                  <c:v>0.224753227</c:v>
                </c:pt>
                <c:pt idx="16867">
                  <c:v>0.20711237599999999</c:v>
                </c:pt>
                <c:pt idx="16868">
                  <c:v>0.18526785700000001</c:v>
                </c:pt>
                <c:pt idx="16869">
                  <c:v>4.1071876E-2</c:v>
                </c:pt>
                <c:pt idx="16870">
                  <c:v>0.21286031</c:v>
                </c:pt>
                <c:pt idx="16871">
                  <c:v>0.26784755799999999</c:v>
                </c:pt>
                <c:pt idx="16872">
                  <c:v>4.4701550999999999E-2</c:v>
                </c:pt>
                <c:pt idx="16873">
                  <c:v>0.102889151</c:v>
                </c:pt>
                <c:pt idx="16874">
                  <c:v>0.128672746</c:v>
                </c:pt>
                <c:pt idx="16875">
                  <c:v>4.6579717999999999E-2</c:v>
                </c:pt>
                <c:pt idx="16876">
                  <c:v>0.22619424199999999</c:v>
                </c:pt>
                <c:pt idx="16877">
                  <c:v>0.38433515499999998</c:v>
                </c:pt>
                <c:pt idx="16878">
                  <c:v>7.7523702999999999E-2</c:v>
                </c:pt>
                <c:pt idx="16879">
                  <c:v>0.18972546900000001</c:v>
                </c:pt>
                <c:pt idx="16880">
                  <c:v>6.7567567999999995E-2</c:v>
                </c:pt>
                <c:pt idx="16881">
                  <c:v>0.107269056</c:v>
                </c:pt>
                <c:pt idx="16882">
                  <c:v>1.5341702E-2</c:v>
                </c:pt>
                <c:pt idx="16883">
                  <c:v>0.116412214</c:v>
                </c:pt>
                <c:pt idx="16884">
                  <c:v>1.1432414E-2</c:v>
                </c:pt>
                <c:pt idx="16885">
                  <c:v>0.34640943200000002</c:v>
                </c:pt>
                <c:pt idx="16886">
                  <c:v>1.316431E-2</c:v>
                </c:pt>
                <c:pt idx="16887">
                  <c:v>0</c:v>
                </c:pt>
                <c:pt idx="16888">
                  <c:v>0</c:v>
                </c:pt>
                <c:pt idx="16889">
                  <c:v>9.8667999999999998E-4</c:v>
                </c:pt>
                <c:pt idx="16890">
                  <c:v>0</c:v>
                </c:pt>
                <c:pt idx="16891">
                  <c:v>6.0805679999999997E-3</c:v>
                </c:pt>
                <c:pt idx="16892">
                  <c:v>4.8828129999999997E-3</c:v>
                </c:pt>
                <c:pt idx="16893">
                  <c:v>8.3916100000000005E-4</c:v>
                </c:pt>
                <c:pt idx="16894">
                  <c:v>1.4791573000000001E-2</c:v>
                </c:pt>
                <c:pt idx="16895">
                  <c:v>2.4043180000000001E-2</c:v>
                </c:pt>
                <c:pt idx="16896">
                  <c:v>0</c:v>
                </c:pt>
                <c:pt idx="16897">
                  <c:v>1.419015E-3</c:v>
                </c:pt>
                <c:pt idx="16898">
                  <c:v>2.1644199999999999E-2</c:v>
                </c:pt>
                <c:pt idx="16899">
                  <c:v>0</c:v>
                </c:pt>
                <c:pt idx="16900">
                  <c:v>0.33433974300000002</c:v>
                </c:pt>
                <c:pt idx="16901">
                  <c:v>6.8602430000000002E-3</c:v>
                </c:pt>
                <c:pt idx="16902">
                  <c:v>0.21110949100000001</c:v>
                </c:pt>
                <c:pt idx="16903">
                  <c:v>0.19246422499999999</c:v>
                </c:pt>
                <c:pt idx="16904">
                  <c:v>5.6619256E-2</c:v>
                </c:pt>
                <c:pt idx="16905">
                  <c:v>0</c:v>
                </c:pt>
                <c:pt idx="16906">
                  <c:v>3.9152588000000002E-2</c:v>
                </c:pt>
                <c:pt idx="16907">
                  <c:v>7.0601500000000005E-4</c:v>
                </c:pt>
                <c:pt idx="16908">
                  <c:v>0.378582733</c:v>
                </c:pt>
                <c:pt idx="16909">
                  <c:v>8.5506030000000004E-3</c:v>
                </c:pt>
                <c:pt idx="16910">
                  <c:v>0.127656519</c:v>
                </c:pt>
                <c:pt idx="16911">
                  <c:v>0.346938776</c:v>
                </c:pt>
                <c:pt idx="16912">
                  <c:v>2.5545571E-2</c:v>
                </c:pt>
                <c:pt idx="16913">
                  <c:v>0</c:v>
                </c:pt>
                <c:pt idx="16914">
                  <c:v>0.49092849500000002</c:v>
                </c:pt>
                <c:pt idx="16915">
                  <c:v>3.4178743999999997E-2</c:v>
                </c:pt>
                <c:pt idx="16916">
                  <c:v>5.8323564000000001E-2</c:v>
                </c:pt>
                <c:pt idx="16917">
                  <c:v>0.21643532700000001</c:v>
                </c:pt>
                <c:pt idx="16918">
                  <c:v>0</c:v>
                </c:pt>
                <c:pt idx="16919">
                  <c:v>0.101085915</c:v>
                </c:pt>
                <c:pt idx="16920">
                  <c:v>5.7935942999999997E-2</c:v>
                </c:pt>
                <c:pt idx="16921">
                  <c:v>0</c:v>
                </c:pt>
                <c:pt idx="16922">
                  <c:v>0.13369820199999999</c:v>
                </c:pt>
                <c:pt idx="16923">
                  <c:v>9.0658900000000001E-3</c:v>
                </c:pt>
                <c:pt idx="16924">
                  <c:v>3.2557382000000003E-2</c:v>
                </c:pt>
                <c:pt idx="16925">
                  <c:v>0.32967269599999999</c:v>
                </c:pt>
                <c:pt idx="16926">
                  <c:v>1.5042735E-2</c:v>
                </c:pt>
                <c:pt idx="16927">
                  <c:v>3.1366527999999998E-2</c:v>
                </c:pt>
                <c:pt idx="16928">
                  <c:v>0.287356322</c:v>
                </c:pt>
                <c:pt idx="16929">
                  <c:v>1.5668385999999999E-2</c:v>
                </c:pt>
                <c:pt idx="16930">
                  <c:v>0.21753857700000001</c:v>
                </c:pt>
                <c:pt idx="16931">
                  <c:v>5.4906284E-2</c:v>
                </c:pt>
                <c:pt idx="16932">
                  <c:v>0.155619597</c:v>
                </c:pt>
                <c:pt idx="16933">
                  <c:v>7.5095968999999999E-2</c:v>
                </c:pt>
                <c:pt idx="16934">
                  <c:v>3.5958569000000003E-2</c:v>
                </c:pt>
                <c:pt idx="16935">
                  <c:v>4.2453830000000001E-3</c:v>
                </c:pt>
                <c:pt idx="16936">
                  <c:v>0.23195606699999999</c:v>
                </c:pt>
                <c:pt idx="16937">
                  <c:v>2.0227854E-2</c:v>
                </c:pt>
                <c:pt idx="16938">
                  <c:v>4.4072278999999999E-2</c:v>
                </c:pt>
                <c:pt idx="16939">
                  <c:v>0.59409799600000002</c:v>
                </c:pt>
                <c:pt idx="16940">
                  <c:v>6.7455103000000002E-2</c:v>
                </c:pt>
                <c:pt idx="16941">
                  <c:v>2.0704376E-2</c:v>
                </c:pt>
                <c:pt idx="16942">
                  <c:v>0.27611940299999999</c:v>
                </c:pt>
                <c:pt idx="16943">
                  <c:v>6.69792E-4</c:v>
                </c:pt>
                <c:pt idx="16944">
                  <c:v>5.035477E-3</c:v>
                </c:pt>
                <c:pt idx="16945">
                  <c:v>6.7398900000000001E-3</c:v>
                </c:pt>
                <c:pt idx="16946">
                  <c:v>2.7007119999999999E-2</c:v>
                </c:pt>
                <c:pt idx="16947">
                  <c:v>9.0019036999999996E-2</c:v>
                </c:pt>
                <c:pt idx="16948">
                  <c:v>4.6373685999999997E-2</c:v>
                </c:pt>
                <c:pt idx="16949">
                  <c:v>4.1987400000000003E-3</c:v>
                </c:pt>
                <c:pt idx="16950">
                  <c:v>4.7559134000000003E-2</c:v>
                </c:pt>
                <c:pt idx="16951">
                  <c:v>3.5106382999999998E-2</c:v>
                </c:pt>
                <c:pt idx="16952">
                  <c:v>0</c:v>
                </c:pt>
                <c:pt idx="16953">
                  <c:v>5.1124700000000005E-4</c:v>
                </c:pt>
                <c:pt idx="16954">
                  <c:v>0</c:v>
                </c:pt>
                <c:pt idx="16955">
                  <c:v>0</c:v>
                </c:pt>
                <c:pt idx="16956">
                  <c:v>0</c:v>
                </c:pt>
                <c:pt idx="16957">
                  <c:v>0</c:v>
                </c:pt>
                <c:pt idx="16958">
                  <c:v>0</c:v>
                </c:pt>
                <c:pt idx="16959">
                  <c:v>0</c:v>
                </c:pt>
                <c:pt idx="16960">
                  <c:v>0</c:v>
                </c:pt>
                <c:pt idx="16961">
                  <c:v>0</c:v>
                </c:pt>
                <c:pt idx="16962">
                  <c:v>0</c:v>
                </c:pt>
                <c:pt idx="16963">
                  <c:v>0</c:v>
                </c:pt>
                <c:pt idx="16964">
                  <c:v>0</c:v>
                </c:pt>
                <c:pt idx="16965">
                  <c:v>0</c:v>
                </c:pt>
                <c:pt idx="16966">
                  <c:v>0</c:v>
                </c:pt>
                <c:pt idx="16967">
                  <c:v>0</c:v>
                </c:pt>
                <c:pt idx="16968">
                  <c:v>0</c:v>
                </c:pt>
                <c:pt idx="16969">
                  <c:v>0</c:v>
                </c:pt>
                <c:pt idx="16970">
                  <c:v>0</c:v>
                </c:pt>
                <c:pt idx="16971">
                  <c:v>0</c:v>
                </c:pt>
                <c:pt idx="16972">
                  <c:v>0</c:v>
                </c:pt>
                <c:pt idx="16973">
                  <c:v>0</c:v>
                </c:pt>
                <c:pt idx="16974">
                  <c:v>0</c:v>
                </c:pt>
                <c:pt idx="16975">
                  <c:v>0</c:v>
                </c:pt>
                <c:pt idx="16976">
                  <c:v>0</c:v>
                </c:pt>
                <c:pt idx="16977">
                  <c:v>0</c:v>
                </c:pt>
                <c:pt idx="16978">
                  <c:v>2.0217729E-2</c:v>
                </c:pt>
                <c:pt idx="16979">
                  <c:v>2.213001E-3</c:v>
                </c:pt>
                <c:pt idx="16980">
                  <c:v>0</c:v>
                </c:pt>
                <c:pt idx="16981">
                  <c:v>0</c:v>
                </c:pt>
                <c:pt idx="16982">
                  <c:v>0.195985832</c:v>
                </c:pt>
                <c:pt idx="16983">
                  <c:v>0</c:v>
                </c:pt>
                <c:pt idx="16984">
                  <c:v>4.6052632000000003E-2</c:v>
                </c:pt>
                <c:pt idx="16985">
                  <c:v>0.41013698599999998</c:v>
                </c:pt>
                <c:pt idx="16986">
                  <c:v>1.0343939999999999E-3</c:v>
                </c:pt>
                <c:pt idx="16987">
                  <c:v>0.406799193</c:v>
                </c:pt>
                <c:pt idx="16988">
                  <c:v>0</c:v>
                </c:pt>
                <c:pt idx="16989">
                  <c:v>0.19485714300000001</c:v>
                </c:pt>
                <c:pt idx="16990">
                  <c:v>0.46770923800000003</c:v>
                </c:pt>
                <c:pt idx="16991">
                  <c:v>6.9478236999999998E-2</c:v>
                </c:pt>
                <c:pt idx="16992">
                  <c:v>0.60385500599999997</c:v>
                </c:pt>
                <c:pt idx="16993">
                  <c:v>0.34933035699999998</c:v>
                </c:pt>
                <c:pt idx="16994">
                  <c:v>0.23455684900000001</c:v>
                </c:pt>
                <c:pt idx="16995">
                  <c:v>0.57775683300000003</c:v>
                </c:pt>
                <c:pt idx="16996">
                  <c:v>0.40480324099999998</c:v>
                </c:pt>
                <c:pt idx="16997">
                  <c:v>0.37321937300000002</c:v>
                </c:pt>
                <c:pt idx="16998">
                  <c:v>0.58134422100000005</c:v>
                </c:pt>
                <c:pt idx="16999">
                  <c:v>0.21595714699999999</c:v>
                </c:pt>
                <c:pt idx="17000">
                  <c:v>0.636716583</c:v>
                </c:pt>
                <c:pt idx="17001">
                  <c:v>0.45820714699999998</c:v>
                </c:pt>
                <c:pt idx="17002">
                  <c:v>0.211730205</c:v>
                </c:pt>
                <c:pt idx="17003">
                  <c:v>0.66582278500000003</c:v>
                </c:pt>
                <c:pt idx="17004">
                  <c:v>0.19335180099999999</c:v>
                </c:pt>
                <c:pt idx="17005">
                  <c:v>0.27923559599999997</c:v>
                </c:pt>
                <c:pt idx="17006">
                  <c:v>0.47609942599999999</c:v>
                </c:pt>
                <c:pt idx="17007">
                  <c:v>7.5658914999999993E-2</c:v>
                </c:pt>
                <c:pt idx="17008">
                  <c:v>0.280912365</c:v>
                </c:pt>
                <c:pt idx="17009">
                  <c:v>0.298858075</c:v>
                </c:pt>
                <c:pt idx="17010">
                  <c:v>0.14407334599999999</c:v>
                </c:pt>
                <c:pt idx="17011">
                  <c:v>0.55795416799999997</c:v>
                </c:pt>
                <c:pt idx="17012">
                  <c:v>0.2726094</c:v>
                </c:pt>
                <c:pt idx="17013">
                  <c:v>0.27768428099999998</c:v>
                </c:pt>
                <c:pt idx="17014">
                  <c:v>0.25828459999999998</c:v>
                </c:pt>
                <c:pt idx="17015">
                  <c:v>3.046923E-3</c:v>
                </c:pt>
                <c:pt idx="17016">
                  <c:v>0.172944131</c:v>
                </c:pt>
                <c:pt idx="17017">
                  <c:v>0.41411841199999999</c:v>
                </c:pt>
                <c:pt idx="17018">
                  <c:v>0.198688525</c:v>
                </c:pt>
                <c:pt idx="17019">
                  <c:v>0.20541903</c:v>
                </c:pt>
                <c:pt idx="17020">
                  <c:v>0.227947863</c:v>
                </c:pt>
                <c:pt idx="17021">
                  <c:v>0.30172111000000001</c:v>
                </c:pt>
                <c:pt idx="17022">
                  <c:v>0.118105329</c:v>
                </c:pt>
                <c:pt idx="17023">
                  <c:v>0.17180232600000001</c:v>
                </c:pt>
                <c:pt idx="17024">
                  <c:v>0.23503097000000001</c:v>
                </c:pt>
                <c:pt idx="17025">
                  <c:v>0.24739993699999999</c:v>
                </c:pt>
                <c:pt idx="17026">
                  <c:v>0.100608779</c:v>
                </c:pt>
                <c:pt idx="17027">
                  <c:v>6.9294733999999997E-2</c:v>
                </c:pt>
                <c:pt idx="17028">
                  <c:v>0.22878120399999999</c:v>
                </c:pt>
                <c:pt idx="17029">
                  <c:v>0.21173724599999999</c:v>
                </c:pt>
                <c:pt idx="17030">
                  <c:v>8.1454763999999999E-2</c:v>
                </c:pt>
                <c:pt idx="17031">
                  <c:v>0.20989419500000001</c:v>
                </c:pt>
                <c:pt idx="17032">
                  <c:v>0.228827632</c:v>
                </c:pt>
                <c:pt idx="17033">
                  <c:v>0.126440267</c:v>
                </c:pt>
                <c:pt idx="17034">
                  <c:v>0</c:v>
                </c:pt>
                <c:pt idx="17035">
                  <c:v>0.140292149</c:v>
                </c:pt>
                <c:pt idx="17036">
                  <c:v>0.50998509700000005</c:v>
                </c:pt>
                <c:pt idx="17037">
                  <c:v>5.4279149999999998E-2</c:v>
                </c:pt>
                <c:pt idx="17038">
                  <c:v>5.1808973000000001E-2</c:v>
                </c:pt>
                <c:pt idx="17039">
                  <c:v>0.47433574899999997</c:v>
                </c:pt>
                <c:pt idx="17040">
                  <c:v>2.8695651999999999E-2</c:v>
                </c:pt>
                <c:pt idx="17041">
                  <c:v>7.1073413000000002E-2</c:v>
                </c:pt>
                <c:pt idx="17042">
                  <c:v>6.2415200000000004E-3</c:v>
                </c:pt>
                <c:pt idx="17043">
                  <c:v>0.10773722600000001</c:v>
                </c:pt>
                <c:pt idx="17044">
                  <c:v>9.9634111999999997E-2</c:v>
                </c:pt>
                <c:pt idx="17045">
                  <c:v>0</c:v>
                </c:pt>
                <c:pt idx="17046">
                  <c:v>4.0092968999999999E-2</c:v>
                </c:pt>
                <c:pt idx="17047">
                  <c:v>0.48375768200000002</c:v>
                </c:pt>
                <c:pt idx="17048">
                  <c:v>2.7862900000000002E-4</c:v>
                </c:pt>
                <c:pt idx="17049">
                  <c:v>0</c:v>
                </c:pt>
                <c:pt idx="17050">
                  <c:v>0.47430289799999997</c:v>
                </c:pt>
                <c:pt idx="17051">
                  <c:v>4.998611E-3</c:v>
                </c:pt>
                <c:pt idx="17052">
                  <c:v>0</c:v>
                </c:pt>
                <c:pt idx="17053">
                  <c:v>0</c:v>
                </c:pt>
                <c:pt idx="17054">
                  <c:v>4.8822026999999997E-2</c:v>
                </c:pt>
                <c:pt idx="17055">
                  <c:v>0.16207455400000001</c:v>
                </c:pt>
                <c:pt idx="17056">
                  <c:v>0</c:v>
                </c:pt>
                <c:pt idx="17057">
                  <c:v>1.6032609E-2</c:v>
                </c:pt>
                <c:pt idx="17058">
                  <c:v>0.421455939</c:v>
                </c:pt>
                <c:pt idx="17059">
                  <c:v>5.3551299999999996E-3</c:v>
                </c:pt>
                <c:pt idx="17060">
                  <c:v>2.5034771000000001E-2</c:v>
                </c:pt>
                <c:pt idx="17061">
                  <c:v>2.0601788999999999E-2</c:v>
                </c:pt>
                <c:pt idx="17062">
                  <c:v>0</c:v>
                </c:pt>
                <c:pt idx="17063">
                  <c:v>2.4658348E-2</c:v>
                </c:pt>
                <c:pt idx="17064">
                  <c:v>3.1647532999999999E-2</c:v>
                </c:pt>
                <c:pt idx="17065">
                  <c:v>0</c:v>
                </c:pt>
                <c:pt idx="17066">
                  <c:v>0.17687687699999999</c:v>
                </c:pt>
                <c:pt idx="17067">
                  <c:v>0</c:v>
                </c:pt>
                <c:pt idx="17068">
                  <c:v>7.3584906000000005E-2</c:v>
                </c:pt>
                <c:pt idx="17069">
                  <c:v>0.12711333799999999</c:v>
                </c:pt>
                <c:pt idx="17070">
                  <c:v>0</c:v>
                </c:pt>
                <c:pt idx="17071">
                  <c:v>0</c:v>
                </c:pt>
                <c:pt idx="17072">
                  <c:v>0</c:v>
                </c:pt>
                <c:pt idx="17073">
                  <c:v>0</c:v>
                </c:pt>
                <c:pt idx="17074">
                  <c:v>8.1010166999999994E-2</c:v>
                </c:pt>
                <c:pt idx="17075">
                  <c:v>6.847082E-3</c:v>
                </c:pt>
                <c:pt idx="17076">
                  <c:v>0.44237175200000001</c:v>
                </c:pt>
                <c:pt idx="17077">
                  <c:v>0</c:v>
                </c:pt>
                <c:pt idx="17078">
                  <c:v>0</c:v>
                </c:pt>
                <c:pt idx="17079">
                  <c:v>4.0520108999999999E-2</c:v>
                </c:pt>
                <c:pt idx="17080">
                  <c:v>5.6866303999999999E-2</c:v>
                </c:pt>
                <c:pt idx="17081">
                  <c:v>0</c:v>
                </c:pt>
                <c:pt idx="17082">
                  <c:v>0.34390394099999999</c:v>
                </c:pt>
                <c:pt idx="17083">
                  <c:v>0</c:v>
                </c:pt>
                <c:pt idx="17084">
                  <c:v>0</c:v>
                </c:pt>
                <c:pt idx="17085">
                  <c:v>0.44668319899999998</c:v>
                </c:pt>
                <c:pt idx="17086">
                  <c:v>0</c:v>
                </c:pt>
                <c:pt idx="17087">
                  <c:v>3.0113635999999999E-2</c:v>
                </c:pt>
                <c:pt idx="17088">
                  <c:v>0.32562729099999999</c:v>
                </c:pt>
                <c:pt idx="17089">
                  <c:v>0</c:v>
                </c:pt>
                <c:pt idx="17090">
                  <c:v>7.2275220000000001E-3</c:v>
                </c:pt>
                <c:pt idx="17091">
                  <c:v>0.44914346900000002</c:v>
                </c:pt>
                <c:pt idx="17092">
                  <c:v>4.6763480000000003E-3</c:v>
                </c:pt>
                <c:pt idx="17093">
                  <c:v>1.5877216E-2</c:v>
                </c:pt>
                <c:pt idx="17094">
                  <c:v>0.17471689400000001</c:v>
                </c:pt>
                <c:pt idx="17095">
                  <c:v>3.8329238000000002E-2</c:v>
                </c:pt>
                <c:pt idx="17096">
                  <c:v>0.18139628699999999</c:v>
                </c:pt>
                <c:pt idx="17097">
                  <c:v>2.7172693000000001E-2</c:v>
                </c:pt>
                <c:pt idx="17098">
                  <c:v>0</c:v>
                </c:pt>
                <c:pt idx="17099">
                  <c:v>7.5812273999999999E-2</c:v>
                </c:pt>
                <c:pt idx="17100">
                  <c:v>0.44585253499999999</c:v>
                </c:pt>
                <c:pt idx="17101">
                  <c:v>1.4492754E-2</c:v>
                </c:pt>
                <c:pt idx="17102">
                  <c:v>4.2644288000000002E-2</c:v>
                </c:pt>
                <c:pt idx="17103">
                  <c:v>3.2745165E-2</c:v>
                </c:pt>
                <c:pt idx="17104">
                  <c:v>0.467383247</c:v>
                </c:pt>
                <c:pt idx="17105">
                  <c:v>0</c:v>
                </c:pt>
                <c:pt idx="17106">
                  <c:v>0.21116992200000001</c:v>
                </c:pt>
                <c:pt idx="17107">
                  <c:v>5.1606288E-2</c:v>
                </c:pt>
                <c:pt idx="17108">
                  <c:v>5.3619303E-2</c:v>
                </c:pt>
                <c:pt idx="17109">
                  <c:v>0.37061403500000001</c:v>
                </c:pt>
                <c:pt idx="17110">
                  <c:v>1.2424339E-2</c:v>
                </c:pt>
                <c:pt idx="17111">
                  <c:v>2.1116386000000001E-2</c:v>
                </c:pt>
                <c:pt idx="17112">
                  <c:v>0.56204111599999995</c:v>
                </c:pt>
                <c:pt idx="17113">
                  <c:v>2.6901112000000001E-2</c:v>
                </c:pt>
                <c:pt idx="17114">
                  <c:v>9.1081293999999993E-2</c:v>
                </c:pt>
                <c:pt idx="17115">
                  <c:v>6.2939153999999997E-2</c:v>
                </c:pt>
                <c:pt idx="17116">
                  <c:v>1.5384615000000001E-2</c:v>
                </c:pt>
                <c:pt idx="17117">
                  <c:v>0.39597806200000002</c:v>
                </c:pt>
                <c:pt idx="17118">
                  <c:v>1.0232397000000001E-2</c:v>
                </c:pt>
                <c:pt idx="17119">
                  <c:v>0.103288201</c:v>
                </c:pt>
                <c:pt idx="17120">
                  <c:v>0.38778438199999998</c:v>
                </c:pt>
                <c:pt idx="17121">
                  <c:v>1.1263567E-2</c:v>
                </c:pt>
                <c:pt idx="17122">
                  <c:v>0.188219952</c:v>
                </c:pt>
                <c:pt idx="17123">
                  <c:v>8.5750051999999993E-2</c:v>
                </c:pt>
                <c:pt idx="17124">
                  <c:v>2.5562596E-2</c:v>
                </c:pt>
                <c:pt idx="17125">
                  <c:v>0.32935560899999999</c:v>
                </c:pt>
                <c:pt idx="17126">
                  <c:v>0.150396376</c:v>
                </c:pt>
                <c:pt idx="17127">
                  <c:v>0.15661225500000001</c:v>
                </c:pt>
                <c:pt idx="17128">
                  <c:v>0.57934054599999996</c:v>
                </c:pt>
                <c:pt idx="17129">
                  <c:v>0.164016141</c:v>
                </c:pt>
                <c:pt idx="17130">
                  <c:v>0.40901856800000003</c:v>
                </c:pt>
                <c:pt idx="17131">
                  <c:v>0.431353457</c:v>
                </c:pt>
                <c:pt idx="17132">
                  <c:v>0.24895551699999999</c:v>
                </c:pt>
                <c:pt idx="17133">
                  <c:v>0.29211822700000001</c:v>
                </c:pt>
                <c:pt idx="17134">
                  <c:v>0.34602244999999998</c:v>
                </c:pt>
                <c:pt idx="17135">
                  <c:v>0.31476323099999998</c:v>
                </c:pt>
                <c:pt idx="17136">
                  <c:v>0.48818501800000003</c:v>
                </c:pt>
                <c:pt idx="17137">
                  <c:v>0.34022698600000001</c:v>
                </c:pt>
                <c:pt idx="17138">
                  <c:v>0.41525195399999998</c:v>
                </c:pt>
                <c:pt idx="17139">
                  <c:v>0.556004308</c:v>
                </c:pt>
                <c:pt idx="17140">
                  <c:v>0.42931937199999998</c:v>
                </c:pt>
                <c:pt idx="17141">
                  <c:v>0.50600000000000001</c:v>
                </c:pt>
                <c:pt idx="17142">
                  <c:v>0.29606299200000002</c:v>
                </c:pt>
                <c:pt idx="17143">
                  <c:v>0.46462063100000001</c:v>
                </c:pt>
                <c:pt idx="17144">
                  <c:v>0.52966589900000005</c:v>
                </c:pt>
                <c:pt idx="17145">
                  <c:v>0.48254150000000001</c:v>
                </c:pt>
                <c:pt idx="17146">
                  <c:v>0.58912300699999998</c:v>
                </c:pt>
                <c:pt idx="17147">
                  <c:v>0.63469046299999998</c:v>
                </c:pt>
                <c:pt idx="17148">
                  <c:v>0.59560312400000004</c:v>
                </c:pt>
                <c:pt idx="17149">
                  <c:v>0.48014145800000002</c:v>
                </c:pt>
                <c:pt idx="17150">
                  <c:v>0.17848586499999999</c:v>
                </c:pt>
                <c:pt idx="17151">
                  <c:v>0.64854149000000005</c:v>
                </c:pt>
                <c:pt idx="17152">
                  <c:v>0.46065922399999998</c:v>
                </c:pt>
                <c:pt idx="17153">
                  <c:v>0.48759376799999998</c:v>
                </c:pt>
                <c:pt idx="17154">
                  <c:v>0.76372764400000004</c:v>
                </c:pt>
                <c:pt idx="17155">
                  <c:v>0.532353772</c:v>
                </c:pt>
                <c:pt idx="17156">
                  <c:v>0.57523463500000005</c:v>
                </c:pt>
                <c:pt idx="17157">
                  <c:v>0.76999416200000004</c:v>
                </c:pt>
                <c:pt idx="17158">
                  <c:v>0.54754007699999996</c:v>
                </c:pt>
                <c:pt idx="17159">
                  <c:v>0.50345423099999997</c:v>
                </c:pt>
                <c:pt idx="17160">
                  <c:v>0.68508598799999998</c:v>
                </c:pt>
                <c:pt idx="17161">
                  <c:v>0.40232751500000002</c:v>
                </c:pt>
                <c:pt idx="17162">
                  <c:v>0.55375096700000004</c:v>
                </c:pt>
                <c:pt idx="17163">
                  <c:v>0.547419616</c:v>
                </c:pt>
                <c:pt idx="17164">
                  <c:v>0.59287462599999996</c:v>
                </c:pt>
                <c:pt idx="17165">
                  <c:v>0.73251659000000002</c:v>
                </c:pt>
                <c:pt idx="17166">
                  <c:v>0.56458604199999995</c:v>
                </c:pt>
                <c:pt idx="17167">
                  <c:v>0.61943128000000003</c:v>
                </c:pt>
                <c:pt idx="17168">
                  <c:v>0.83845820699999996</c:v>
                </c:pt>
                <c:pt idx="17169">
                  <c:v>0.45176370599999999</c:v>
                </c:pt>
                <c:pt idx="17170">
                  <c:v>0.504670913</c:v>
                </c:pt>
                <c:pt idx="17171">
                  <c:v>0.84681215200000004</c:v>
                </c:pt>
                <c:pt idx="17172">
                  <c:v>0.59228362899999998</c:v>
                </c:pt>
                <c:pt idx="17173">
                  <c:v>0.531728219</c:v>
                </c:pt>
                <c:pt idx="17174">
                  <c:v>0.62054295000000004</c:v>
                </c:pt>
                <c:pt idx="17175">
                  <c:v>0.68655387400000001</c:v>
                </c:pt>
                <c:pt idx="17176">
                  <c:v>0.69604543500000005</c:v>
                </c:pt>
                <c:pt idx="17177">
                  <c:v>0.48482984800000001</c:v>
                </c:pt>
                <c:pt idx="17178">
                  <c:v>0.489004149</c:v>
                </c:pt>
                <c:pt idx="17179">
                  <c:v>0.80887230499999996</c:v>
                </c:pt>
                <c:pt idx="17180">
                  <c:v>0.62318238500000001</c:v>
                </c:pt>
                <c:pt idx="17181">
                  <c:v>0.47189672300000002</c:v>
                </c:pt>
                <c:pt idx="17182">
                  <c:v>0.72083090699999997</c:v>
                </c:pt>
                <c:pt idx="17183">
                  <c:v>0.74130675499999998</c:v>
                </c:pt>
                <c:pt idx="17184">
                  <c:v>0.40479577300000003</c:v>
                </c:pt>
                <c:pt idx="17185">
                  <c:v>0.69122319300000001</c:v>
                </c:pt>
                <c:pt idx="17186">
                  <c:v>0.64680545599999995</c:v>
                </c:pt>
                <c:pt idx="17187">
                  <c:v>0.50756186999999997</c:v>
                </c:pt>
                <c:pt idx="17188">
                  <c:v>0.520612195</c:v>
                </c:pt>
                <c:pt idx="17189">
                  <c:v>0.62584153300000001</c:v>
                </c:pt>
                <c:pt idx="17190">
                  <c:v>0.51515863699999997</c:v>
                </c:pt>
                <c:pt idx="17191">
                  <c:v>0.62661396599999997</c:v>
                </c:pt>
                <c:pt idx="17192">
                  <c:v>0.52234993600000001</c:v>
                </c:pt>
                <c:pt idx="17193">
                  <c:v>0.203935124</c:v>
                </c:pt>
                <c:pt idx="17194">
                  <c:v>0.80224985199999999</c:v>
                </c:pt>
                <c:pt idx="17195">
                  <c:v>0.37322745299999999</c:v>
                </c:pt>
                <c:pt idx="17196">
                  <c:v>0.43310063999999998</c:v>
                </c:pt>
                <c:pt idx="17197">
                  <c:v>0.45681210999999999</c:v>
                </c:pt>
                <c:pt idx="17198">
                  <c:v>0.15484250799999999</c:v>
                </c:pt>
                <c:pt idx="17199">
                  <c:v>0.52077322599999998</c:v>
                </c:pt>
                <c:pt idx="17200">
                  <c:v>0.40052280000000001</c:v>
                </c:pt>
                <c:pt idx="17201">
                  <c:v>0.46916598799999998</c:v>
                </c:pt>
                <c:pt idx="17202">
                  <c:v>0.68709677400000002</c:v>
                </c:pt>
                <c:pt idx="17203">
                  <c:v>0.16501053900000001</c:v>
                </c:pt>
                <c:pt idx="17204">
                  <c:v>0.57009646300000005</c:v>
                </c:pt>
                <c:pt idx="17205">
                  <c:v>0.494154818</c:v>
                </c:pt>
                <c:pt idx="17206">
                  <c:v>0.38490874400000002</c:v>
                </c:pt>
                <c:pt idx="17207">
                  <c:v>0.47215709300000003</c:v>
                </c:pt>
                <c:pt idx="17208">
                  <c:v>0.193305439</c:v>
                </c:pt>
                <c:pt idx="17209">
                  <c:v>0.52623211400000003</c:v>
                </c:pt>
                <c:pt idx="17210">
                  <c:v>0.45336553000000002</c:v>
                </c:pt>
                <c:pt idx="17211">
                  <c:v>0.68702906399999997</c:v>
                </c:pt>
                <c:pt idx="17212">
                  <c:v>0.59235668799999996</c:v>
                </c:pt>
                <c:pt idx="17213">
                  <c:v>0.164988152</c:v>
                </c:pt>
                <c:pt idx="17214">
                  <c:v>0.61639157700000002</c:v>
                </c:pt>
                <c:pt idx="17215">
                  <c:v>0.35609181899999998</c:v>
                </c:pt>
                <c:pt idx="17216">
                  <c:v>0.66788835599999996</c:v>
                </c:pt>
                <c:pt idx="17217">
                  <c:v>0.569425721</c:v>
                </c:pt>
                <c:pt idx="17218">
                  <c:v>0.19007263899999999</c:v>
                </c:pt>
                <c:pt idx="17219">
                  <c:v>0.63041744200000005</c:v>
                </c:pt>
                <c:pt idx="17220">
                  <c:v>0.61374163699999995</c:v>
                </c:pt>
                <c:pt idx="17221">
                  <c:v>0.66074896000000005</c:v>
                </c:pt>
                <c:pt idx="17222">
                  <c:v>0.57560093000000001</c:v>
                </c:pt>
                <c:pt idx="17223">
                  <c:v>0.18197237699999999</c:v>
                </c:pt>
                <c:pt idx="17224">
                  <c:v>0.60469973899999996</c:v>
                </c:pt>
                <c:pt idx="17225">
                  <c:v>0.58612862499999996</c:v>
                </c:pt>
                <c:pt idx="17226">
                  <c:v>0.43130347299999999</c:v>
                </c:pt>
                <c:pt idx="17227">
                  <c:v>0.64577039300000005</c:v>
                </c:pt>
                <c:pt idx="17228">
                  <c:v>0.68780607199999999</c:v>
                </c:pt>
                <c:pt idx="17229">
                  <c:v>0.51123287699999997</c:v>
                </c:pt>
                <c:pt idx="17230">
                  <c:v>0.67925517999999996</c:v>
                </c:pt>
                <c:pt idx="17231">
                  <c:v>0.40977249199999999</c:v>
                </c:pt>
                <c:pt idx="17232">
                  <c:v>0.67560099500000004</c:v>
                </c:pt>
                <c:pt idx="17233">
                  <c:v>0.59771309800000005</c:v>
                </c:pt>
                <c:pt idx="17234">
                  <c:v>0.52301587299999996</c:v>
                </c:pt>
                <c:pt idx="17235">
                  <c:v>0.74860335200000006</c:v>
                </c:pt>
                <c:pt idx="17236">
                  <c:v>0.73067141400000002</c:v>
                </c:pt>
                <c:pt idx="17237">
                  <c:v>0.51032047800000002</c:v>
                </c:pt>
                <c:pt idx="17238">
                  <c:v>0.74038461499999997</c:v>
                </c:pt>
                <c:pt idx="17239">
                  <c:v>0.65479521799999996</c:v>
                </c:pt>
                <c:pt idx="17240">
                  <c:v>0.62503357500000001</c:v>
                </c:pt>
                <c:pt idx="17241">
                  <c:v>0.65625855899999996</c:v>
                </c:pt>
                <c:pt idx="17242">
                  <c:v>0.45332632099999998</c:v>
                </c:pt>
                <c:pt idx="17243">
                  <c:v>0.61936376199999998</c:v>
                </c:pt>
                <c:pt idx="17244">
                  <c:v>0.67616938800000004</c:v>
                </c:pt>
                <c:pt idx="17245">
                  <c:v>0.74374434700000003</c:v>
                </c:pt>
                <c:pt idx="17246">
                  <c:v>0.68389224800000004</c:v>
                </c:pt>
                <c:pt idx="17247">
                  <c:v>0.74021352299999998</c:v>
                </c:pt>
                <c:pt idx="17248">
                  <c:v>0.508378302</c:v>
                </c:pt>
                <c:pt idx="17249">
                  <c:v>0.69463667799999995</c:v>
                </c:pt>
                <c:pt idx="17250">
                  <c:v>0.526893524</c:v>
                </c:pt>
                <c:pt idx="17251">
                  <c:v>0.63515386699999998</c:v>
                </c:pt>
                <c:pt idx="17252">
                  <c:v>0.50922409099999999</c:v>
                </c:pt>
                <c:pt idx="17253">
                  <c:v>0.62521391900000001</c:v>
                </c:pt>
                <c:pt idx="17254">
                  <c:v>0.76562990900000005</c:v>
                </c:pt>
                <c:pt idx="17255">
                  <c:v>0.628390597</c:v>
                </c:pt>
                <c:pt idx="17256">
                  <c:v>0.72857142900000005</c:v>
                </c:pt>
                <c:pt idx="17257">
                  <c:v>0.76164549299999995</c:v>
                </c:pt>
                <c:pt idx="17258">
                  <c:v>0.72838345900000001</c:v>
                </c:pt>
                <c:pt idx="17259">
                  <c:v>0.63716535399999996</c:v>
                </c:pt>
                <c:pt idx="17260">
                  <c:v>0.339432754</c:v>
                </c:pt>
                <c:pt idx="17261">
                  <c:v>0.35592221600000001</c:v>
                </c:pt>
                <c:pt idx="17262">
                  <c:v>0.55688982300000001</c:v>
                </c:pt>
                <c:pt idx="17263">
                  <c:v>0.27012770699999999</c:v>
                </c:pt>
                <c:pt idx="17264">
                  <c:v>0.12267125299999999</c:v>
                </c:pt>
                <c:pt idx="17265">
                  <c:v>0.48218093200000001</c:v>
                </c:pt>
                <c:pt idx="17266">
                  <c:v>0.140294118</c:v>
                </c:pt>
                <c:pt idx="17267">
                  <c:v>0.577072539</c:v>
                </c:pt>
                <c:pt idx="17268">
                  <c:v>0.60652921000000004</c:v>
                </c:pt>
                <c:pt idx="17269">
                  <c:v>6.8741159999999996E-2</c:v>
                </c:pt>
                <c:pt idx="17270">
                  <c:v>0.58807769600000004</c:v>
                </c:pt>
                <c:pt idx="17271">
                  <c:v>0.15755998800000001</c:v>
                </c:pt>
                <c:pt idx="17272">
                  <c:v>0.22557997599999999</c:v>
                </c:pt>
                <c:pt idx="17273">
                  <c:v>0.73619846300000003</c:v>
                </c:pt>
                <c:pt idx="17274">
                  <c:v>0.132753971</c:v>
                </c:pt>
                <c:pt idx="17275">
                  <c:v>0.64144512600000003</c:v>
                </c:pt>
                <c:pt idx="17276">
                  <c:v>0.46332558899999998</c:v>
                </c:pt>
                <c:pt idx="17277">
                  <c:v>6.4516129000000005E-2</c:v>
                </c:pt>
                <c:pt idx="17278">
                  <c:v>0.41711614499999999</c:v>
                </c:pt>
                <c:pt idx="17279">
                  <c:v>0.23452768700000001</c:v>
                </c:pt>
                <c:pt idx="17280">
                  <c:v>5.9530967999999997E-2</c:v>
                </c:pt>
                <c:pt idx="17281">
                  <c:v>0.138668506</c:v>
                </c:pt>
                <c:pt idx="17282">
                  <c:v>0.376219733</c:v>
                </c:pt>
                <c:pt idx="17283">
                  <c:v>0.44228614100000002</c:v>
                </c:pt>
                <c:pt idx="17284">
                  <c:v>2.5701624999999999E-2</c:v>
                </c:pt>
                <c:pt idx="17285">
                  <c:v>0.57185854000000003</c:v>
                </c:pt>
                <c:pt idx="17286">
                  <c:v>0.39836240699999997</c:v>
                </c:pt>
                <c:pt idx="17287">
                  <c:v>0.24951330299999999</c:v>
                </c:pt>
                <c:pt idx="17288">
                  <c:v>0.14934409700000001</c:v>
                </c:pt>
                <c:pt idx="17289">
                  <c:v>0.31746031699999999</c:v>
                </c:pt>
                <c:pt idx="17290">
                  <c:v>0.182030728</c:v>
                </c:pt>
                <c:pt idx="17291">
                  <c:v>0.36814530200000001</c:v>
                </c:pt>
                <c:pt idx="17292">
                  <c:v>0.37713365500000001</c:v>
                </c:pt>
                <c:pt idx="17293">
                  <c:v>0.17007715500000001</c:v>
                </c:pt>
                <c:pt idx="17294">
                  <c:v>0.43250327700000002</c:v>
                </c:pt>
                <c:pt idx="17295">
                  <c:v>0.27661510499999997</c:v>
                </c:pt>
                <c:pt idx="17296">
                  <c:v>0.41706001300000001</c:v>
                </c:pt>
                <c:pt idx="17297">
                  <c:v>0.25461035100000001</c:v>
                </c:pt>
                <c:pt idx="17298">
                  <c:v>0.26873977100000002</c:v>
                </c:pt>
                <c:pt idx="17299">
                  <c:v>0.49606299199999998</c:v>
                </c:pt>
                <c:pt idx="17300">
                  <c:v>0.27876468999999998</c:v>
                </c:pt>
                <c:pt idx="17301">
                  <c:v>0.51851851900000001</c:v>
                </c:pt>
                <c:pt idx="17302">
                  <c:v>0.31161813300000002</c:v>
                </c:pt>
                <c:pt idx="17303">
                  <c:v>0.21537990200000001</c:v>
                </c:pt>
                <c:pt idx="17304">
                  <c:v>0.41034271700000002</c:v>
                </c:pt>
                <c:pt idx="17305">
                  <c:v>0.31953463199999999</c:v>
                </c:pt>
                <c:pt idx="17306">
                  <c:v>0.60452322700000005</c:v>
                </c:pt>
                <c:pt idx="17307">
                  <c:v>0.43278588800000001</c:v>
                </c:pt>
                <c:pt idx="17308">
                  <c:v>7.9286887E-2</c:v>
                </c:pt>
                <c:pt idx="17309">
                  <c:v>0.46742857100000001</c:v>
                </c:pt>
                <c:pt idx="17310">
                  <c:v>0.30708439199999998</c:v>
                </c:pt>
                <c:pt idx="17311">
                  <c:v>0.16302325600000001</c:v>
                </c:pt>
                <c:pt idx="17312">
                  <c:v>0.34672489099999998</c:v>
                </c:pt>
                <c:pt idx="17313">
                  <c:v>0.216956967</c:v>
                </c:pt>
                <c:pt idx="17314">
                  <c:v>0.45953927900000002</c:v>
                </c:pt>
                <c:pt idx="17315">
                  <c:v>0.347542925</c:v>
                </c:pt>
                <c:pt idx="17316">
                  <c:v>0.111277072</c:v>
                </c:pt>
                <c:pt idx="17317">
                  <c:v>0.33234341299999998</c:v>
                </c:pt>
                <c:pt idx="17318">
                  <c:v>0.31161007699999999</c:v>
                </c:pt>
                <c:pt idx="17319">
                  <c:v>0.10701275</c:v>
                </c:pt>
                <c:pt idx="17320">
                  <c:v>0.349868766</c:v>
                </c:pt>
                <c:pt idx="17321">
                  <c:v>0.25503041599999998</c:v>
                </c:pt>
                <c:pt idx="17322">
                  <c:v>0.44031620599999999</c:v>
                </c:pt>
                <c:pt idx="17323">
                  <c:v>0.399295065</c:v>
                </c:pt>
                <c:pt idx="17324">
                  <c:v>0.24369379199999999</c:v>
                </c:pt>
                <c:pt idx="17325">
                  <c:v>0.25409482799999999</c:v>
                </c:pt>
                <c:pt idx="17326">
                  <c:v>0.36173747899999997</c:v>
                </c:pt>
                <c:pt idx="17327">
                  <c:v>9.6451676E-2</c:v>
                </c:pt>
                <c:pt idx="17328">
                  <c:v>0.23889739700000001</c:v>
                </c:pt>
                <c:pt idx="17329">
                  <c:v>0.14164490900000001</c:v>
                </c:pt>
                <c:pt idx="17330">
                  <c:v>0.20268757000000001</c:v>
                </c:pt>
                <c:pt idx="17331">
                  <c:v>0.350781444</c:v>
                </c:pt>
                <c:pt idx="17332">
                  <c:v>5.8575727000000001E-2</c:v>
                </c:pt>
                <c:pt idx="17333">
                  <c:v>2.3927393000000002E-2</c:v>
                </c:pt>
                <c:pt idx="17334">
                  <c:v>0.32939189200000002</c:v>
                </c:pt>
                <c:pt idx="17335">
                  <c:v>8.4349194000000002E-2</c:v>
                </c:pt>
                <c:pt idx="17336">
                  <c:v>0.18815480000000001</c:v>
                </c:pt>
                <c:pt idx="17337">
                  <c:v>0.29678188300000002</c:v>
                </c:pt>
                <c:pt idx="17338">
                  <c:v>0.158971115</c:v>
                </c:pt>
                <c:pt idx="17339">
                  <c:v>0.126699909</c:v>
                </c:pt>
                <c:pt idx="17340">
                  <c:v>0.17282889100000001</c:v>
                </c:pt>
                <c:pt idx="17341">
                  <c:v>8.1257015000000002E-2</c:v>
                </c:pt>
                <c:pt idx="17342">
                  <c:v>0.26014198799999999</c:v>
                </c:pt>
                <c:pt idx="17343">
                  <c:v>0.14687572099999999</c:v>
                </c:pt>
                <c:pt idx="17344">
                  <c:v>0.19503807400000001</c:v>
                </c:pt>
                <c:pt idx="17345">
                  <c:v>0.19167785200000001</c:v>
                </c:pt>
                <c:pt idx="17346">
                  <c:v>8.0872331000000006E-2</c:v>
                </c:pt>
                <c:pt idx="17347">
                  <c:v>0.15845942199999999</c:v>
                </c:pt>
                <c:pt idx="17348">
                  <c:v>6.6801619000000007E-2</c:v>
                </c:pt>
                <c:pt idx="17349">
                  <c:v>1.7402945E-2</c:v>
                </c:pt>
                <c:pt idx="17350">
                  <c:v>0.17915590000000001</c:v>
                </c:pt>
                <c:pt idx="17351">
                  <c:v>0.56226053600000003</c:v>
                </c:pt>
                <c:pt idx="17352">
                  <c:v>0.17054714800000001</c:v>
                </c:pt>
                <c:pt idx="17353">
                  <c:v>0.386246592</c:v>
                </c:pt>
                <c:pt idx="17354">
                  <c:v>0.31020642199999998</c:v>
                </c:pt>
                <c:pt idx="17355">
                  <c:v>0.16538461500000001</c:v>
                </c:pt>
                <c:pt idx="17356">
                  <c:v>0.34163701099999999</c:v>
                </c:pt>
                <c:pt idx="17357">
                  <c:v>0</c:v>
                </c:pt>
                <c:pt idx="17358">
                  <c:v>0.233420976</c:v>
                </c:pt>
                <c:pt idx="17359">
                  <c:v>0.39256912399999999</c:v>
                </c:pt>
                <c:pt idx="17360">
                  <c:v>9.2189160000000006E-2</c:v>
                </c:pt>
                <c:pt idx="17361">
                  <c:v>0.48256537999999999</c:v>
                </c:pt>
                <c:pt idx="17362">
                  <c:v>0.33464456300000001</c:v>
                </c:pt>
                <c:pt idx="17363">
                  <c:v>0.126406926</c:v>
                </c:pt>
                <c:pt idx="17364">
                  <c:v>0.49581529600000002</c:v>
                </c:pt>
                <c:pt idx="17365">
                  <c:v>0.28172451199999998</c:v>
                </c:pt>
                <c:pt idx="17366">
                  <c:v>0.26619915799999999</c:v>
                </c:pt>
                <c:pt idx="17367">
                  <c:v>0.52582582600000005</c:v>
                </c:pt>
                <c:pt idx="17368">
                  <c:v>3.1234383000000001E-2</c:v>
                </c:pt>
                <c:pt idx="17369">
                  <c:v>0.224179343</c:v>
                </c:pt>
                <c:pt idx="17370">
                  <c:v>0.42262714200000001</c:v>
                </c:pt>
                <c:pt idx="17371">
                  <c:v>6.1205048999999997E-2</c:v>
                </c:pt>
                <c:pt idx="17372">
                  <c:v>0.42097067199999999</c:v>
                </c:pt>
                <c:pt idx="17373">
                  <c:v>0.42606330399999998</c:v>
                </c:pt>
                <c:pt idx="17374">
                  <c:v>0.16078790700000001</c:v>
                </c:pt>
                <c:pt idx="17375">
                  <c:v>0.37071960300000001</c:v>
                </c:pt>
                <c:pt idx="17376">
                  <c:v>0.22594234999999999</c:v>
                </c:pt>
                <c:pt idx="17377">
                  <c:v>7.9922405000000002E-2</c:v>
                </c:pt>
                <c:pt idx="17378">
                  <c:v>0.39568505300000001</c:v>
                </c:pt>
                <c:pt idx="17379">
                  <c:v>0.22605519499999999</c:v>
                </c:pt>
                <c:pt idx="17380">
                  <c:v>0.17355051399999999</c:v>
                </c:pt>
                <c:pt idx="17381">
                  <c:v>0.38289619499999999</c:v>
                </c:pt>
                <c:pt idx="17382">
                  <c:v>0.22957123600000001</c:v>
                </c:pt>
                <c:pt idx="17383">
                  <c:v>0.34599316400000002</c:v>
                </c:pt>
                <c:pt idx="17384">
                  <c:v>0.205646776</c:v>
                </c:pt>
                <c:pt idx="17385">
                  <c:v>0.21075553899999999</c:v>
                </c:pt>
                <c:pt idx="17386">
                  <c:v>0.397920416</c:v>
                </c:pt>
                <c:pt idx="17387">
                  <c:v>0.178414974</c:v>
                </c:pt>
                <c:pt idx="17388">
                  <c:v>0.259366551</c:v>
                </c:pt>
                <c:pt idx="17389">
                  <c:v>0.32354021300000002</c:v>
                </c:pt>
                <c:pt idx="17390">
                  <c:v>9.1335680000000002E-2</c:v>
                </c:pt>
                <c:pt idx="17391">
                  <c:v>0.284869129</c:v>
                </c:pt>
                <c:pt idx="17392">
                  <c:v>0.32165660099999999</c:v>
                </c:pt>
                <c:pt idx="17393">
                  <c:v>0.180967514</c:v>
                </c:pt>
                <c:pt idx="17394">
                  <c:v>0.36051733400000002</c:v>
                </c:pt>
                <c:pt idx="17395">
                  <c:v>7.4055157999999996E-2</c:v>
                </c:pt>
                <c:pt idx="17396">
                  <c:v>0.30262128300000002</c:v>
                </c:pt>
                <c:pt idx="17397">
                  <c:v>0.40977659</c:v>
                </c:pt>
                <c:pt idx="17398">
                  <c:v>0.15483234700000001</c:v>
                </c:pt>
                <c:pt idx="17399">
                  <c:v>0.35510541499999998</c:v>
                </c:pt>
                <c:pt idx="17400">
                  <c:v>0.43399675100000001</c:v>
                </c:pt>
                <c:pt idx="17401">
                  <c:v>0.159090909</c:v>
                </c:pt>
                <c:pt idx="17402">
                  <c:v>0.27084666200000002</c:v>
                </c:pt>
                <c:pt idx="17403">
                  <c:v>3.1736760000000003E-2</c:v>
                </c:pt>
                <c:pt idx="17404">
                  <c:v>0.19279201000000001</c:v>
                </c:pt>
                <c:pt idx="17405">
                  <c:v>0.35742322799999998</c:v>
                </c:pt>
                <c:pt idx="17406">
                  <c:v>0.16777777799999999</c:v>
                </c:pt>
                <c:pt idx="17407">
                  <c:v>0.164705882</c:v>
                </c:pt>
                <c:pt idx="17408">
                  <c:v>0.41936299300000002</c:v>
                </c:pt>
                <c:pt idx="17409">
                  <c:v>0.25236134700000001</c:v>
                </c:pt>
                <c:pt idx="17410">
                  <c:v>0.23665048499999999</c:v>
                </c:pt>
                <c:pt idx="17411">
                  <c:v>0.251121076</c:v>
                </c:pt>
                <c:pt idx="17412">
                  <c:v>0.107878788</c:v>
                </c:pt>
                <c:pt idx="17413">
                  <c:v>0.17364379499999999</c:v>
                </c:pt>
                <c:pt idx="17414">
                  <c:v>0.242871436</c:v>
                </c:pt>
                <c:pt idx="17415">
                  <c:v>0.14863199399999999</c:v>
                </c:pt>
                <c:pt idx="17416">
                  <c:v>0.148499615</c:v>
                </c:pt>
                <c:pt idx="17417">
                  <c:v>0.37970353499999998</c:v>
                </c:pt>
                <c:pt idx="17418">
                  <c:v>0.17617270800000001</c:v>
                </c:pt>
                <c:pt idx="17419">
                  <c:v>0.195190948</c:v>
                </c:pt>
                <c:pt idx="17420">
                  <c:v>0.46229050300000002</c:v>
                </c:pt>
                <c:pt idx="17421">
                  <c:v>0.18142108300000001</c:v>
                </c:pt>
                <c:pt idx="17422">
                  <c:v>0.32627966800000002</c:v>
                </c:pt>
                <c:pt idx="17423">
                  <c:v>0.146280992</c:v>
                </c:pt>
                <c:pt idx="17424">
                  <c:v>9.1336634E-2</c:v>
                </c:pt>
                <c:pt idx="17425">
                  <c:v>0.179202423</c:v>
                </c:pt>
                <c:pt idx="17426">
                  <c:v>0.16802832200000001</c:v>
                </c:pt>
                <c:pt idx="17427">
                  <c:v>0.33610974999999998</c:v>
                </c:pt>
                <c:pt idx="17428">
                  <c:v>0.19200361399999999</c:v>
                </c:pt>
                <c:pt idx="17429">
                  <c:v>0.14005668399999999</c:v>
                </c:pt>
                <c:pt idx="17430">
                  <c:v>0.26727447199999999</c:v>
                </c:pt>
                <c:pt idx="17431">
                  <c:v>0.168696437</c:v>
                </c:pt>
                <c:pt idx="17432">
                  <c:v>0.288528389</c:v>
                </c:pt>
                <c:pt idx="17433">
                  <c:v>0.146825397</c:v>
                </c:pt>
                <c:pt idx="17434">
                  <c:v>0.131191432</c:v>
                </c:pt>
                <c:pt idx="17435">
                  <c:v>8.6102720000000004E-3</c:v>
                </c:pt>
                <c:pt idx="17436">
                  <c:v>6.6084377E-2</c:v>
                </c:pt>
                <c:pt idx="17437">
                  <c:v>0.15668896299999999</c:v>
                </c:pt>
                <c:pt idx="17438">
                  <c:v>1.5781487E-2</c:v>
                </c:pt>
                <c:pt idx="17439">
                  <c:v>0.296486576</c:v>
                </c:pt>
                <c:pt idx="17440">
                  <c:v>9.5837079999999998E-3</c:v>
                </c:pt>
                <c:pt idx="17441">
                  <c:v>0.35850956699999997</c:v>
                </c:pt>
                <c:pt idx="17442">
                  <c:v>1.7105051E-2</c:v>
                </c:pt>
                <c:pt idx="17443">
                  <c:v>0.28255230799999997</c:v>
                </c:pt>
                <c:pt idx="17444">
                  <c:v>0.16843418600000001</c:v>
                </c:pt>
                <c:pt idx="17445">
                  <c:v>3.7264151000000002E-2</c:v>
                </c:pt>
                <c:pt idx="17446">
                  <c:v>7.0605834000000006E-2</c:v>
                </c:pt>
                <c:pt idx="17447">
                  <c:v>0.146061896</c:v>
                </c:pt>
                <c:pt idx="17448">
                  <c:v>6.3375091999999994E-2</c:v>
                </c:pt>
                <c:pt idx="17449">
                  <c:v>3.3928049000000002E-2</c:v>
                </c:pt>
                <c:pt idx="17450">
                  <c:v>9.6378239000000004E-2</c:v>
                </c:pt>
                <c:pt idx="17451">
                  <c:v>0.14953127399999999</c:v>
                </c:pt>
                <c:pt idx="17452">
                  <c:v>3.0266344000000001E-2</c:v>
                </c:pt>
                <c:pt idx="17453">
                  <c:v>0.16992685799999999</c:v>
                </c:pt>
                <c:pt idx="17454">
                  <c:v>0.12578947400000001</c:v>
                </c:pt>
                <c:pt idx="17455">
                  <c:v>7.5695240000000002E-3</c:v>
                </c:pt>
                <c:pt idx="17456">
                  <c:v>3.7593985000000003E-2</c:v>
                </c:pt>
                <c:pt idx="17457">
                  <c:v>0.222740772</c:v>
                </c:pt>
                <c:pt idx="17458">
                  <c:v>0.131421498</c:v>
                </c:pt>
                <c:pt idx="17459">
                  <c:v>0.233889662</c:v>
                </c:pt>
                <c:pt idx="17460">
                  <c:v>9.0726615999999996E-2</c:v>
                </c:pt>
                <c:pt idx="17461">
                  <c:v>0.16692089800000001</c:v>
                </c:pt>
                <c:pt idx="17462">
                  <c:v>6.4704655E-2</c:v>
                </c:pt>
                <c:pt idx="17463">
                  <c:v>0.185061315</c:v>
                </c:pt>
                <c:pt idx="17464">
                  <c:v>0.42197125299999999</c:v>
                </c:pt>
                <c:pt idx="17465">
                  <c:v>1.8708509000000002E-2</c:v>
                </c:pt>
                <c:pt idx="17466">
                  <c:v>0.299774606</c:v>
                </c:pt>
                <c:pt idx="17467">
                  <c:v>0.355828221</c:v>
                </c:pt>
                <c:pt idx="17468">
                  <c:v>2.1576585999999998E-2</c:v>
                </c:pt>
                <c:pt idx="17469">
                  <c:v>0.25579577999999997</c:v>
                </c:pt>
                <c:pt idx="17470">
                  <c:v>0.294337607</c:v>
                </c:pt>
                <c:pt idx="17471">
                  <c:v>0.102026555</c:v>
                </c:pt>
                <c:pt idx="17472">
                  <c:v>0.40709868199999999</c:v>
                </c:pt>
                <c:pt idx="17473">
                  <c:v>4.1969518999999997E-2</c:v>
                </c:pt>
                <c:pt idx="17474">
                  <c:v>0.27140029700000001</c:v>
                </c:pt>
                <c:pt idx="17475">
                  <c:v>0.47544581600000002</c:v>
                </c:pt>
                <c:pt idx="17476">
                  <c:v>2.3482124E-2</c:v>
                </c:pt>
                <c:pt idx="17477">
                  <c:v>0.31442139499999999</c:v>
                </c:pt>
                <c:pt idx="17478">
                  <c:v>0.43871143899999998</c:v>
                </c:pt>
                <c:pt idx="17479">
                  <c:v>5.1202137000000002E-2</c:v>
                </c:pt>
                <c:pt idx="17480">
                  <c:v>0.27202273300000002</c:v>
                </c:pt>
                <c:pt idx="17481">
                  <c:v>0.40167364</c:v>
                </c:pt>
                <c:pt idx="17482">
                  <c:v>0.28112033199999997</c:v>
                </c:pt>
                <c:pt idx="17483">
                  <c:v>0.39321303499999999</c:v>
                </c:pt>
                <c:pt idx="17484">
                  <c:v>3.1021489999999998E-3</c:v>
                </c:pt>
                <c:pt idx="17485">
                  <c:v>0.36530033499999998</c:v>
                </c:pt>
                <c:pt idx="17486">
                  <c:v>0.436825886</c:v>
                </c:pt>
                <c:pt idx="17487">
                  <c:v>3.3410380000000003E-2</c:v>
                </c:pt>
                <c:pt idx="17488">
                  <c:v>0.383968217</c:v>
                </c:pt>
                <c:pt idx="17489">
                  <c:v>0.44390243899999998</c:v>
                </c:pt>
                <c:pt idx="17490">
                  <c:v>0.26092410599999999</c:v>
                </c:pt>
                <c:pt idx="17491">
                  <c:v>0.46763602300000001</c:v>
                </c:pt>
                <c:pt idx="17492">
                  <c:v>6.5704815999999999E-2</c:v>
                </c:pt>
                <c:pt idx="17493">
                  <c:v>0.38461538499999998</c:v>
                </c:pt>
                <c:pt idx="17494">
                  <c:v>0.48000869200000001</c:v>
                </c:pt>
                <c:pt idx="17495">
                  <c:v>3.7745880000000002E-2</c:v>
                </c:pt>
                <c:pt idx="17496">
                  <c:v>0.42484063300000002</c:v>
                </c:pt>
                <c:pt idx="17497">
                  <c:v>0.483409374</c:v>
                </c:pt>
                <c:pt idx="17498">
                  <c:v>0.26115669400000002</c:v>
                </c:pt>
                <c:pt idx="17499">
                  <c:v>0.40110869100000002</c:v>
                </c:pt>
                <c:pt idx="17500">
                  <c:v>3.0677966000000001E-2</c:v>
                </c:pt>
                <c:pt idx="17501">
                  <c:v>0.47997632699999998</c:v>
                </c:pt>
                <c:pt idx="17502">
                  <c:v>0.32416651000000002</c:v>
                </c:pt>
                <c:pt idx="17503">
                  <c:v>0.46209386299999999</c:v>
                </c:pt>
                <c:pt idx="17504">
                  <c:v>0.117279667</c:v>
                </c:pt>
                <c:pt idx="17505">
                  <c:v>0.45912910600000001</c:v>
                </c:pt>
                <c:pt idx="17506">
                  <c:v>0.55643756099999997</c:v>
                </c:pt>
                <c:pt idx="17507">
                  <c:v>0.224040831</c:v>
                </c:pt>
                <c:pt idx="17508">
                  <c:v>0.31498057800000001</c:v>
                </c:pt>
                <c:pt idx="17509">
                  <c:v>0.49174443600000001</c:v>
                </c:pt>
                <c:pt idx="17510">
                  <c:v>0.49168821600000001</c:v>
                </c:pt>
                <c:pt idx="17511">
                  <c:v>0.46931472499999999</c:v>
                </c:pt>
                <c:pt idx="17512">
                  <c:v>2.6163246000000001E-2</c:v>
                </c:pt>
                <c:pt idx="17513">
                  <c:v>0.49971236800000002</c:v>
                </c:pt>
                <c:pt idx="17514">
                  <c:v>0.49541105299999999</c:v>
                </c:pt>
                <c:pt idx="17515">
                  <c:v>0.134611804</c:v>
                </c:pt>
                <c:pt idx="17516">
                  <c:v>0.42940038699999999</c:v>
                </c:pt>
                <c:pt idx="17517">
                  <c:v>0.41151255399999997</c:v>
                </c:pt>
                <c:pt idx="17518">
                  <c:v>0.43545878700000001</c:v>
                </c:pt>
                <c:pt idx="17519">
                  <c:v>0.31564625899999998</c:v>
                </c:pt>
                <c:pt idx="17520">
                  <c:v>0</c:v>
                </c:pt>
                <c:pt idx="17521">
                  <c:v>0.51385104500000001</c:v>
                </c:pt>
                <c:pt idx="17522">
                  <c:v>0.37114513700000001</c:v>
                </c:pt>
                <c:pt idx="17523">
                  <c:v>0.17699519799999999</c:v>
                </c:pt>
                <c:pt idx="17524">
                  <c:v>0.59831181700000002</c:v>
                </c:pt>
                <c:pt idx="17525">
                  <c:v>0.46706161099999999</c:v>
                </c:pt>
                <c:pt idx="17526">
                  <c:v>0.33222165199999998</c:v>
                </c:pt>
                <c:pt idx="17527">
                  <c:v>0.20650054200000001</c:v>
                </c:pt>
                <c:pt idx="17528">
                  <c:v>8.9344079999999996E-3</c:v>
                </c:pt>
                <c:pt idx="17529">
                  <c:v>0.217356042</c:v>
                </c:pt>
                <c:pt idx="17530">
                  <c:v>0.53941471100000005</c:v>
                </c:pt>
                <c:pt idx="17531">
                  <c:v>0.28564282099999999</c:v>
                </c:pt>
                <c:pt idx="17532">
                  <c:v>5.4685673999999997E-2</c:v>
                </c:pt>
                <c:pt idx="17533">
                  <c:v>0.46618575299999998</c:v>
                </c:pt>
                <c:pt idx="17534">
                  <c:v>0.162093352</c:v>
                </c:pt>
                <c:pt idx="17535">
                  <c:v>0.20626702999999999</c:v>
                </c:pt>
                <c:pt idx="17536">
                  <c:v>0.63477431699999998</c:v>
                </c:pt>
                <c:pt idx="17537">
                  <c:v>0.12645161299999999</c:v>
                </c:pt>
                <c:pt idx="17538">
                  <c:v>0.40032520300000002</c:v>
                </c:pt>
                <c:pt idx="17539">
                  <c:v>0.30460526300000001</c:v>
                </c:pt>
                <c:pt idx="17540">
                  <c:v>0.218759019</c:v>
                </c:pt>
                <c:pt idx="17541">
                  <c:v>0.676170363</c:v>
                </c:pt>
                <c:pt idx="17542">
                  <c:v>0.14749034699999999</c:v>
                </c:pt>
                <c:pt idx="17543">
                  <c:v>0.211204314</c:v>
                </c:pt>
                <c:pt idx="17544">
                  <c:v>0.54954614199999996</c:v>
                </c:pt>
                <c:pt idx="17545">
                  <c:v>0.36627906999999998</c:v>
                </c:pt>
                <c:pt idx="17546">
                  <c:v>0.20309708200000001</c:v>
                </c:pt>
                <c:pt idx="17547">
                  <c:v>0.20129171200000001</c:v>
                </c:pt>
                <c:pt idx="17548">
                  <c:v>0.51828298900000003</c:v>
                </c:pt>
                <c:pt idx="17549">
                  <c:v>0.307010014</c:v>
                </c:pt>
                <c:pt idx="17550">
                  <c:v>0.22270114899999999</c:v>
                </c:pt>
                <c:pt idx="17551">
                  <c:v>0.35224646999999998</c:v>
                </c:pt>
                <c:pt idx="17552">
                  <c:v>0.452764691</c:v>
                </c:pt>
                <c:pt idx="17553">
                  <c:v>0.49987766099999997</c:v>
                </c:pt>
                <c:pt idx="17554">
                  <c:v>0.46057985800000001</c:v>
                </c:pt>
                <c:pt idx="17555">
                  <c:v>0.51299202499999996</c:v>
                </c:pt>
                <c:pt idx="17556">
                  <c:v>0.470419162</c:v>
                </c:pt>
                <c:pt idx="17557">
                  <c:v>0.30859916799999998</c:v>
                </c:pt>
                <c:pt idx="17558">
                  <c:v>0.50594184600000003</c:v>
                </c:pt>
                <c:pt idx="17559">
                  <c:v>0.35285359799999999</c:v>
                </c:pt>
                <c:pt idx="17560">
                  <c:v>0.161014882</c:v>
                </c:pt>
                <c:pt idx="17561">
                  <c:v>0.50989310899999996</c:v>
                </c:pt>
                <c:pt idx="17562">
                  <c:v>0.48263337099999998</c:v>
                </c:pt>
                <c:pt idx="17563">
                  <c:v>0.327997967</c:v>
                </c:pt>
                <c:pt idx="17564">
                  <c:v>0.54623983700000001</c:v>
                </c:pt>
                <c:pt idx="17565">
                  <c:v>0.293291354</c:v>
                </c:pt>
                <c:pt idx="17566">
                  <c:v>0.42731277499999998</c:v>
                </c:pt>
                <c:pt idx="17567">
                  <c:v>0.54290852999999994</c:v>
                </c:pt>
                <c:pt idx="17568">
                  <c:v>0.44569816600000001</c:v>
                </c:pt>
                <c:pt idx="17569">
                  <c:v>0.40824277199999998</c:v>
                </c:pt>
                <c:pt idx="17570">
                  <c:v>0.153206651</c:v>
                </c:pt>
                <c:pt idx="17571">
                  <c:v>0.42952879599999999</c:v>
                </c:pt>
                <c:pt idx="17572">
                  <c:v>0.48685308799999999</c:v>
                </c:pt>
                <c:pt idx="17573">
                  <c:v>0.46654010400000001</c:v>
                </c:pt>
                <c:pt idx="17574">
                  <c:v>0.46467509800000001</c:v>
                </c:pt>
                <c:pt idx="17575">
                  <c:v>0.57342352200000002</c:v>
                </c:pt>
                <c:pt idx="17576">
                  <c:v>0.25331294599999998</c:v>
                </c:pt>
                <c:pt idx="17577">
                  <c:v>0.49872949900000002</c:v>
                </c:pt>
                <c:pt idx="17578">
                  <c:v>0.52777777800000003</c:v>
                </c:pt>
                <c:pt idx="17579">
                  <c:v>0.62990790100000005</c:v>
                </c:pt>
                <c:pt idx="17580">
                  <c:v>0.54917657799999997</c:v>
                </c:pt>
                <c:pt idx="17581">
                  <c:v>0.53337558100000004</c:v>
                </c:pt>
                <c:pt idx="17582">
                  <c:v>0.413707306</c:v>
                </c:pt>
                <c:pt idx="17583">
                  <c:v>0.471357003</c:v>
                </c:pt>
                <c:pt idx="17584">
                  <c:v>0.45620360599999998</c:v>
                </c:pt>
                <c:pt idx="17585">
                  <c:v>0.41925891999999998</c:v>
                </c:pt>
                <c:pt idx="17586">
                  <c:v>0.54193093699999995</c:v>
                </c:pt>
                <c:pt idx="17587">
                  <c:v>0.79761904800000005</c:v>
                </c:pt>
                <c:pt idx="17588">
                  <c:v>0.46899632200000002</c:v>
                </c:pt>
                <c:pt idx="17589">
                  <c:v>0.51052104200000004</c:v>
                </c:pt>
                <c:pt idx="17590">
                  <c:v>0.48031901199999999</c:v>
                </c:pt>
                <c:pt idx="17591">
                  <c:v>0.443743428</c:v>
                </c:pt>
                <c:pt idx="17592">
                  <c:v>0.38513338499999999</c:v>
                </c:pt>
                <c:pt idx="17593">
                  <c:v>0.254094031</c:v>
                </c:pt>
                <c:pt idx="17594">
                  <c:v>0.61408199600000002</c:v>
                </c:pt>
                <c:pt idx="17595">
                  <c:v>0.365513543</c:v>
                </c:pt>
                <c:pt idx="17596">
                  <c:v>0.42949802599999998</c:v>
                </c:pt>
                <c:pt idx="17597">
                  <c:v>0.54322687199999997</c:v>
                </c:pt>
                <c:pt idx="17598">
                  <c:v>0.20621247700000001</c:v>
                </c:pt>
                <c:pt idx="17599">
                  <c:v>0.45365443900000002</c:v>
                </c:pt>
                <c:pt idx="17600">
                  <c:v>0.47702230600000001</c:v>
                </c:pt>
                <c:pt idx="17601">
                  <c:v>0.16441921000000001</c:v>
                </c:pt>
                <c:pt idx="17602">
                  <c:v>0.41156653599999998</c:v>
                </c:pt>
                <c:pt idx="17603">
                  <c:v>0.363131594</c:v>
                </c:pt>
                <c:pt idx="17604">
                  <c:v>0.518020441</c:v>
                </c:pt>
                <c:pt idx="17605">
                  <c:v>0.188073394</c:v>
                </c:pt>
                <c:pt idx="17606">
                  <c:v>0.45279720299999998</c:v>
                </c:pt>
                <c:pt idx="17607">
                  <c:v>0.17316867799999999</c:v>
                </c:pt>
                <c:pt idx="17608">
                  <c:v>0.33134150000000001</c:v>
                </c:pt>
                <c:pt idx="17609">
                  <c:v>0.50060938499999996</c:v>
                </c:pt>
                <c:pt idx="17610">
                  <c:v>0.121203438</c:v>
                </c:pt>
                <c:pt idx="17611">
                  <c:v>0.50730896999999997</c:v>
                </c:pt>
                <c:pt idx="17612">
                  <c:v>0.54575487300000003</c:v>
                </c:pt>
                <c:pt idx="17613">
                  <c:v>0.39009962599999998</c:v>
                </c:pt>
                <c:pt idx="17614">
                  <c:v>0.383857642</c:v>
                </c:pt>
                <c:pt idx="17615">
                  <c:v>0.49065267299999998</c:v>
                </c:pt>
                <c:pt idx="17616">
                  <c:v>0.25742834599999997</c:v>
                </c:pt>
                <c:pt idx="17617">
                  <c:v>0.14514252499999999</c:v>
                </c:pt>
                <c:pt idx="17618">
                  <c:v>0.62250161199999998</c:v>
                </c:pt>
                <c:pt idx="17619">
                  <c:v>0.25953079200000001</c:v>
                </c:pt>
                <c:pt idx="17620">
                  <c:v>0.11728221</c:v>
                </c:pt>
                <c:pt idx="17621">
                  <c:v>0.52695594999999995</c:v>
                </c:pt>
                <c:pt idx="17622">
                  <c:v>0.57479471599999998</c:v>
                </c:pt>
                <c:pt idx="17623">
                  <c:v>0.47286821699999998</c:v>
                </c:pt>
                <c:pt idx="17624">
                  <c:v>0.31759007</c:v>
                </c:pt>
                <c:pt idx="17625">
                  <c:v>0.50223291000000003</c:v>
                </c:pt>
                <c:pt idx="17626">
                  <c:v>0.61633227700000004</c:v>
                </c:pt>
                <c:pt idx="17627">
                  <c:v>3.0911493000000002E-2</c:v>
                </c:pt>
                <c:pt idx="17628">
                  <c:v>0.31460674199999999</c:v>
                </c:pt>
                <c:pt idx="17629">
                  <c:v>0.52571789199999996</c:v>
                </c:pt>
                <c:pt idx="17630">
                  <c:v>0.181892779</c:v>
                </c:pt>
                <c:pt idx="17631">
                  <c:v>0.16675869700000001</c:v>
                </c:pt>
                <c:pt idx="17632">
                  <c:v>0.54736244999999994</c:v>
                </c:pt>
                <c:pt idx="17633">
                  <c:v>3.2038345000000003E-2</c:v>
                </c:pt>
                <c:pt idx="17634">
                  <c:v>0.26121979299999998</c:v>
                </c:pt>
                <c:pt idx="17635">
                  <c:v>0.54021965000000005</c:v>
                </c:pt>
                <c:pt idx="17636">
                  <c:v>0.114018692</c:v>
                </c:pt>
                <c:pt idx="17637">
                  <c:v>0.72679355800000001</c:v>
                </c:pt>
                <c:pt idx="17638">
                  <c:v>0.178947368</c:v>
                </c:pt>
                <c:pt idx="17639">
                  <c:v>1.5998247E-2</c:v>
                </c:pt>
                <c:pt idx="17640">
                  <c:v>0.41899871599999999</c:v>
                </c:pt>
                <c:pt idx="17641">
                  <c:v>5.891126E-2</c:v>
                </c:pt>
                <c:pt idx="17642">
                  <c:v>0.14688221700000001</c:v>
                </c:pt>
                <c:pt idx="17643">
                  <c:v>5.4186047000000001E-2</c:v>
                </c:pt>
                <c:pt idx="17644">
                  <c:v>0.120271801</c:v>
                </c:pt>
                <c:pt idx="17645">
                  <c:v>0.35914833899999998</c:v>
                </c:pt>
                <c:pt idx="17646">
                  <c:v>1.6643550999999999E-2</c:v>
                </c:pt>
                <c:pt idx="17647">
                  <c:v>7.2682222000000005E-2</c:v>
                </c:pt>
                <c:pt idx="17648">
                  <c:v>0.40068493199999999</c:v>
                </c:pt>
                <c:pt idx="17649">
                  <c:v>4.1822580000000003E-3</c:v>
                </c:pt>
                <c:pt idx="17650">
                  <c:v>5.0429421000000002E-2</c:v>
                </c:pt>
                <c:pt idx="17651">
                  <c:v>0.177274669</c:v>
                </c:pt>
                <c:pt idx="17652">
                  <c:v>5.4610564E-2</c:v>
                </c:pt>
                <c:pt idx="17653">
                  <c:v>8.0160319999999993E-3</c:v>
                </c:pt>
                <c:pt idx="17654">
                  <c:v>0.30140576600000002</c:v>
                </c:pt>
                <c:pt idx="17655">
                  <c:v>2.4846039E-2</c:v>
                </c:pt>
                <c:pt idx="17656">
                  <c:v>2.3276634000000001E-2</c:v>
                </c:pt>
                <c:pt idx="17657">
                  <c:v>0.34911386300000002</c:v>
                </c:pt>
                <c:pt idx="17658">
                  <c:v>8.3479788999999999E-2</c:v>
                </c:pt>
                <c:pt idx="17659">
                  <c:v>1.4755481000000001E-2</c:v>
                </c:pt>
                <c:pt idx="17660">
                  <c:v>8.5629697000000005E-2</c:v>
                </c:pt>
                <c:pt idx="17661">
                  <c:v>0.386863077</c:v>
                </c:pt>
                <c:pt idx="17662">
                  <c:v>0</c:v>
                </c:pt>
                <c:pt idx="17663">
                  <c:v>0.153568854</c:v>
                </c:pt>
                <c:pt idx="17664">
                  <c:v>4.9102926999999998E-2</c:v>
                </c:pt>
                <c:pt idx="17665">
                  <c:v>9.5602767000000005E-2</c:v>
                </c:pt>
                <c:pt idx="17666">
                  <c:v>0.266615345</c:v>
                </c:pt>
                <c:pt idx="17667">
                  <c:v>1.1884550000000001E-2</c:v>
                </c:pt>
                <c:pt idx="17668">
                  <c:v>1.2993381E-2</c:v>
                </c:pt>
                <c:pt idx="17669">
                  <c:v>0.26346356900000001</c:v>
                </c:pt>
                <c:pt idx="17670">
                  <c:v>7.6408789999999997E-3</c:v>
                </c:pt>
                <c:pt idx="17671">
                  <c:v>4.4757966000000003E-2</c:v>
                </c:pt>
                <c:pt idx="17672">
                  <c:v>0.135279805</c:v>
                </c:pt>
                <c:pt idx="17673">
                  <c:v>6.9962699999999997E-4</c:v>
                </c:pt>
                <c:pt idx="17674">
                  <c:v>0.109529554</c:v>
                </c:pt>
                <c:pt idx="17675">
                  <c:v>7.2698267999999996E-2</c:v>
                </c:pt>
                <c:pt idx="17676">
                  <c:v>0.112142857</c:v>
                </c:pt>
                <c:pt idx="17677">
                  <c:v>0.24761438699999999</c:v>
                </c:pt>
                <c:pt idx="17678">
                  <c:v>3.8911332999999999E-2</c:v>
                </c:pt>
                <c:pt idx="17679">
                  <c:v>4.6666667000000002E-2</c:v>
                </c:pt>
                <c:pt idx="17680">
                  <c:v>5.7111597E-2</c:v>
                </c:pt>
                <c:pt idx="17681">
                  <c:v>0</c:v>
                </c:pt>
                <c:pt idx="17682">
                  <c:v>0.101249461</c:v>
                </c:pt>
                <c:pt idx="17683">
                  <c:v>0.213969192</c:v>
                </c:pt>
                <c:pt idx="17684">
                  <c:v>0</c:v>
                </c:pt>
                <c:pt idx="17685">
                  <c:v>0.25386996899999997</c:v>
                </c:pt>
                <c:pt idx="17686">
                  <c:v>2.7898209E-2</c:v>
                </c:pt>
                <c:pt idx="17687">
                  <c:v>0.19563750799999999</c:v>
                </c:pt>
                <c:pt idx="17688">
                  <c:v>0.156114484</c:v>
                </c:pt>
                <c:pt idx="17689">
                  <c:v>0.27969264500000002</c:v>
                </c:pt>
                <c:pt idx="17690">
                  <c:v>3.1749161999999997E-2</c:v>
                </c:pt>
                <c:pt idx="17691">
                  <c:v>0.43725198399999998</c:v>
                </c:pt>
                <c:pt idx="17692">
                  <c:v>0.171875</c:v>
                </c:pt>
                <c:pt idx="17693">
                  <c:v>0.10100216200000001</c:v>
                </c:pt>
                <c:pt idx="17694">
                  <c:v>0.36579130799999998</c:v>
                </c:pt>
                <c:pt idx="17695">
                  <c:v>0.299034613</c:v>
                </c:pt>
                <c:pt idx="17696">
                  <c:v>9.0140263999999998E-2</c:v>
                </c:pt>
                <c:pt idx="17697">
                  <c:v>0.30715883700000002</c:v>
                </c:pt>
                <c:pt idx="17698">
                  <c:v>3.7984809999999998E-3</c:v>
                </c:pt>
                <c:pt idx="17699">
                  <c:v>0.33269369199999999</c:v>
                </c:pt>
                <c:pt idx="17700">
                  <c:v>0.23380349</c:v>
                </c:pt>
                <c:pt idx="17701">
                  <c:v>2.0707506000000001E-2</c:v>
                </c:pt>
                <c:pt idx="17702">
                  <c:v>0.44189083299999998</c:v>
                </c:pt>
                <c:pt idx="17703">
                  <c:v>0.36804008900000001</c:v>
                </c:pt>
                <c:pt idx="17704">
                  <c:v>5.0058207E-2</c:v>
                </c:pt>
                <c:pt idx="17705">
                  <c:v>0.36406495500000002</c:v>
                </c:pt>
                <c:pt idx="17706">
                  <c:v>7.9748670999999993E-2</c:v>
                </c:pt>
                <c:pt idx="17707">
                  <c:v>0.37848720200000002</c:v>
                </c:pt>
                <c:pt idx="17708">
                  <c:v>0.16572310900000001</c:v>
                </c:pt>
                <c:pt idx="17709">
                  <c:v>1.5907448000000001E-2</c:v>
                </c:pt>
                <c:pt idx="17710">
                  <c:v>0.37773522999999998</c:v>
                </c:pt>
                <c:pt idx="17711">
                  <c:v>0.19410651500000001</c:v>
                </c:pt>
                <c:pt idx="17712">
                  <c:v>7.7604790000000007E-2</c:v>
                </c:pt>
                <c:pt idx="17713">
                  <c:v>0.37862723199999998</c:v>
                </c:pt>
                <c:pt idx="17714">
                  <c:v>0.140562249</c:v>
                </c:pt>
                <c:pt idx="17715">
                  <c:v>0.33472803299999998</c:v>
                </c:pt>
                <c:pt idx="17716">
                  <c:v>0.106215213</c:v>
                </c:pt>
                <c:pt idx="17717">
                  <c:v>0.40885684900000002</c:v>
                </c:pt>
                <c:pt idx="17718">
                  <c:v>7.2498217000000004E-2</c:v>
                </c:pt>
                <c:pt idx="17719">
                  <c:v>0.394120849</c:v>
                </c:pt>
                <c:pt idx="17720">
                  <c:v>0.105325165</c:v>
                </c:pt>
                <c:pt idx="17721">
                  <c:v>7.1544338999999998E-2</c:v>
                </c:pt>
                <c:pt idx="17722">
                  <c:v>0.43037309499999998</c:v>
                </c:pt>
                <c:pt idx="17723">
                  <c:v>0.31156039400000002</c:v>
                </c:pt>
                <c:pt idx="17724">
                  <c:v>4.7423127000000002E-2</c:v>
                </c:pt>
                <c:pt idx="17725">
                  <c:v>0.467097392</c:v>
                </c:pt>
                <c:pt idx="17726">
                  <c:v>6.1501423E-2</c:v>
                </c:pt>
                <c:pt idx="17727">
                  <c:v>0.38582677199999998</c:v>
                </c:pt>
                <c:pt idx="17728">
                  <c:v>0.13525452299999999</c:v>
                </c:pt>
                <c:pt idx="17729">
                  <c:v>0.17598612899999999</c:v>
                </c:pt>
                <c:pt idx="17730">
                  <c:v>0.42928377200000001</c:v>
                </c:pt>
                <c:pt idx="17731">
                  <c:v>0.14338235299999999</c:v>
                </c:pt>
                <c:pt idx="17732">
                  <c:v>0.27165204100000001</c:v>
                </c:pt>
                <c:pt idx="17733">
                  <c:v>0.48356901000000002</c:v>
                </c:pt>
                <c:pt idx="17734">
                  <c:v>0.174340404</c:v>
                </c:pt>
                <c:pt idx="17735">
                  <c:v>0.187333215</c:v>
                </c:pt>
                <c:pt idx="17736">
                  <c:v>0.130727541</c:v>
                </c:pt>
                <c:pt idx="17737">
                  <c:v>0.23233553800000001</c:v>
                </c:pt>
                <c:pt idx="17738">
                  <c:v>0.38525519800000002</c:v>
                </c:pt>
                <c:pt idx="17739">
                  <c:v>7.4975174000000006E-2</c:v>
                </c:pt>
                <c:pt idx="17740">
                  <c:v>0.22798226999999999</c:v>
                </c:pt>
                <c:pt idx="17741">
                  <c:v>0.52037815099999996</c:v>
                </c:pt>
                <c:pt idx="17742">
                  <c:v>0.25</c:v>
                </c:pt>
                <c:pt idx="17743">
                  <c:v>4.7024119000000003E-2</c:v>
                </c:pt>
                <c:pt idx="17744">
                  <c:v>0.199887176</c:v>
                </c:pt>
                <c:pt idx="17745">
                  <c:v>0.49590331799999998</c:v>
                </c:pt>
                <c:pt idx="17746">
                  <c:v>0.32296792000000002</c:v>
                </c:pt>
                <c:pt idx="17747">
                  <c:v>0.21934339</c:v>
                </c:pt>
                <c:pt idx="17748">
                  <c:v>0.119715984</c:v>
                </c:pt>
                <c:pt idx="17749">
                  <c:v>0.24796296300000001</c:v>
                </c:pt>
                <c:pt idx="17750">
                  <c:v>0.57357357399999997</c:v>
                </c:pt>
                <c:pt idx="17751">
                  <c:v>0.11620683399999999</c:v>
                </c:pt>
                <c:pt idx="17752">
                  <c:v>0.33215547699999998</c:v>
                </c:pt>
                <c:pt idx="17753">
                  <c:v>0.53175378600000001</c:v>
                </c:pt>
                <c:pt idx="17754">
                  <c:v>0.31164638700000002</c:v>
                </c:pt>
                <c:pt idx="17755">
                  <c:v>0.2</c:v>
                </c:pt>
                <c:pt idx="17756">
                  <c:v>0.26631158500000002</c:v>
                </c:pt>
                <c:pt idx="17757">
                  <c:v>0.383502171</c:v>
                </c:pt>
                <c:pt idx="17758">
                  <c:v>0.37520259299999997</c:v>
                </c:pt>
                <c:pt idx="17759">
                  <c:v>0.29347536600000002</c:v>
                </c:pt>
                <c:pt idx="17760">
                  <c:v>0.31612903199999998</c:v>
                </c:pt>
                <c:pt idx="17761">
                  <c:v>0.22429394</c:v>
                </c:pt>
                <c:pt idx="17762">
                  <c:v>0.437363324</c:v>
                </c:pt>
                <c:pt idx="17763">
                  <c:v>0.29048502500000001</c:v>
                </c:pt>
                <c:pt idx="17764">
                  <c:v>0.35117647099999999</c:v>
                </c:pt>
                <c:pt idx="17765">
                  <c:v>0.431291653</c:v>
                </c:pt>
                <c:pt idx="17766">
                  <c:v>0.161695906</c:v>
                </c:pt>
                <c:pt idx="17767">
                  <c:v>0.33803230499999998</c:v>
                </c:pt>
                <c:pt idx="17768">
                  <c:v>0.40195768900000001</c:v>
                </c:pt>
                <c:pt idx="17769">
                  <c:v>0.14238952499999999</c:v>
                </c:pt>
                <c:pt idx="17770">
                  <c:v>0.51329548800000002</c:v>
                </c:pt>
                <c:pt idx="17771">
                  <c:v>0.25524079300000002</c:v>
                </c:pt>
                <c:pt idx="17772">
                  <c:v>0.35817378500000002</c:v>
                </c:pt>
                <c:pt idx="17773">
                  <c:v>0.34957850400000001</c:v>
                </c:pt>
                <c:pt idx="17774">
                  <c:v>0.34822637400000001</c:v>
                </c:pt>
                <c:pt idx="17775">
                  <c:v>0.15461903399999999</c:v>
                </c:pt>
                <c:pt idx="17776">
                  <c:v>0.32655305099999998</c:v>
                </c:pt>
                <c:pt idx="17777">
                  <c:v>0.44699798899999998</c:v>
                </c:pt>
                <c:pt idx="17778">
                  <c:v>0.328842315</c:v>
                </c:pt>
                <c:pt idx="17779">
                  <c:v>0.15760571100000001</c:v>
                </c:pt>
                <c:pt idx="17780">
                  <c:v>0.37698756900000002</c:v>
                </c:pt>
                <c:pt idx="17781">
                  <c:v>0.31900399299999999</c:v>
                </c:pt>
                <c:pt idx="17782">
                  <c:v>0.50217391300000003</c:v>
                </c:pt>
                <c:pt idx="17783">
                  <c:v>0.30509783699999998</c:v>
                </c:pt>
                <c:pt idx="17784">
                  <c:v>8.7147163999999999E-2</c:v>
                </c:pt>
                <c:pt idx="17785">
                  <c:v>0.40632183900000002</c:v>
                </c:pt>
                <c:pt idx="17786">
                  <c:v>0.44164037900000003</c:v>
                </c:pt>
                <c:pt idx="17787">
                  <c:v>0.308951965</c:v>
                </c:pt>
                <c:pt idx="17788">
                  <c:v>0.134565406</c:v>
                </c:pt>
                <c:pt idx="17789">
                  <c:v>0.29736147800000001</c:v>
                </c:pt>
                <c:pt idx="17790">
                  <c:v>0.33748551599999999</c:v>
                </c:pt>
                <c:pt idx="17791">
                  <c:v>0.45602901200000001</c:v>
                </c:pt>
                <c:pt idx="17792">
                  <c:v>0.196716418</c:v>
                </c:pt>
                <c:pt idx="17793">
                  <c:v>0.15137908899999999</c:v>
                </c:pt>
                <c:pt idx="17794">
                  <c:v>0.38031667200000002</c:v>
                </c:pt>
                <c:pt idx="17795">
                  <c:v>0.36094674599999998</c:v>
                </c:pt>
                <c:pt idx="17796">
                  <c:v>0.37871287100000001</c:v>
                </c:pt>
                <c:pt idx="17797">
                  <c:v>0.30777616299999999</c:v>
                </c:pt>
                <c:pt idx="17798">
                  <c:v>0.20921858099999999</c:v>
                </c:pt>
                <c:pt idx="17799">
                  <c:v>0.41502683400000001</c:v>
                </c:pt>
                <c:pt idx="17800">
                  <c:v>0.32131147500000001</c:v>
                </c:pt>
                <c:pt idx="17801">
                  <c:v>0.32831891699999999</c:v>
                </c:pt>
                <c:pt idx="17802">
                  <c:v>0.35674676500000002</c:v>
                </c:pt>
                <c:pt idx="17803">
                  <c:v>0.21224051499999999</c:v>
                </c:pt>
                <c:pt idx="17804">
                  <c:v>0.344048986</c:v>
                </c:pt>
                <c:pt idx="17805">
                  <c:v>0.37997635000000002</c:v>
                </c:pt>
                <c:pt idx="17806">
                  <c:v>0.28480538900000002</c:v>
                </c:pt>
                <c:pt idx="17807">
                  <c:v>0.37058595300000002</c:v>
                </c:pt>
                <c:pt idx="17808">
                  <c:v>0.30621242500000001</c:v>
                </c:pt>
                <c:pt idx="17809">
                  <c:v>0.46672504399999998</c:v>
                </c:pt>
                <c:pt idx="17810">
                  <c:v>0.32561558299999999</c:v>
                </c:pt>
                <c:pt idx="17811">
                  <c:v>0.29647318099999997</c:v>
                </c:pt>
                <c:pt idx="17812">
                  <c:v>0.41499999999999998</c:v>
                </c:pt>
                <c:pt idx="17813">
                  <c:v>0.39774859299999998</c:v>
                </c:pt>
                <c:pt idx="17814">
                  <c:v>0.302317161</c:v>
                </c:pt>
                <c:pt idx="17815">
                  <c:v>0.36315789500000001</c:v>
                </c:pt>
                <c:pt idx="17816">
                  <c:v>0.32857142900000003</c:v>
                </c:pt>
                <c:pt idx="17817">
                  <c:v>0.33901515199999999</c:v>
                </c:pt>
                <c:pt idx="17818">
                  <c:v>0.30398899600000001</c:v>
                </c:pt>
                <c:pt idx="17819">
                  <c:v>0.37054445800000002</c:v>
                </c:pt>
                <c:pt idx="17820">
                  <c:v>0.358434847</c:v>
                </c:pt>
                <c:pt idx="17821">
                  <c:v>0.29758454099999998</c:v>
                </c:pt>
                <c:pt idx="17822">
                  <c:v>0.30275537600000002</c:v>
                </c:pt>
                <c:pt idx="17823">
                  <c:v>0.28556337999999998</c:v>
                </c:pt>
                <c:pt idx="17824">
                  <c:v>0.31847133799999999</c:v>
                </c:pt>
                <c:pt idx="17825">
                  <c:v>0.31860776400000002</c:v>
                </c:pt>
                <c:pt idx="17826">
                  <c:v>0.27525670800000002</c:v>
                </c:pt>
                <c:pt idx="17827">
                  <c:v>0.256467942</c:v>
                </c:pt>
                <c:pt idx="17828">
                  <c:v>0.34005584900000002</c:v>
                </c:pt>
                <c:pt idx="17829">
                  <c:v>0.37003165700000001</c:v>
                </c:pt>
                <c:pt idx="17830">
                  <c:v>0.28355387500000001</c:v>
                </c:pt>
                <c:pt idx="17831">
                  <c:v>0.25125628100000003</c:v>
                </c:pt>
                <c:pt idx="17832">
                  <c:v>0.32819825899999999</c:v>
                </c:pt>
                <c:pt idx="17833">
                  <c:v>0.326970443</c:v>
                </c:pt>
                <c:pt idx="17834">
                  <c:v>0.22632722799999999</c:v>
                </c:pt>
                <c:pt idx="17835">
                  <c:v>0.31689041499999998</c:v>
                </c:pt>
                <c:pt idx="17836">
                  <c:v>0.37629629599999997</c:v>
                </c:pt>
                <c:pt idx="17837">
                  <c:v>0.25402871399999999</c:v>
                </c:pt>
                <c:pt idx="17838">
                  <c:v>0.35417281</c:v>
                </c:pt>
                <c:pt idx="17839">
                  <c:v>0.19014747400000001</c:v>
                </c:pt>
                <c:pt idx="17840">
                  <c:v>0.23751418799999999</c:v>
                </c:pt>
                <c:pt idx="17841">
                  <c:v>0.328284299</c:v>
                </c:pt>
                <c:pt idx="17842">
                  <c:v>0.15102389099999999</c:v>
                </c:pt>
                <c:pt idx="17843">
                  <c:v>0.15767861999999999</c:v>
                </c:pt>
                <c:pt idx="17844">
                  <c:v>0.26097057299999998</c:v>
                </c:pt>
                <c:pt idx="17845">
                  <c:v>0.119705808</c:v>
                </c:pt>
                <c:pt idx="17846">
                  <c:v>0.31350355400000002</c:v>
                </c:pt>
                <c:pt idx="17847">
                  <c:v>0.21048593400000001</c:v>
                </c:pt>
                <c:pt idx="17848">
                  <c:v>0.30207226399999998</c:v>
                </c:pt>
                <c:pt idx="17849">
                  <c:v>0.199418912</c:v>
                </c:pt>
                <c:pt idx="17850">
                  <c:v>0.29408630800000002</c:v>
                </c:pt>
                <c:pt idx="17851">
                  <c:v>0.28095502500000002</c:v>
                </c:pt>
                <c:pt idx="17852">
                  <c:v>0.26661593099999997</c:v>
                </c:pt>
                <c:pt idx="17853">
                  <c:v>0.27577385500000001</c:v>
                </c:pt>
                <c:pt idx="17854">
                  <c:v>0.246843597</c:v>
                </c:pt>
                <c:pt idx="17855">
                  <c:v>0.236164122</c:v>
                </c:pt>
                <c:pt idx="17856">
                  <c:v>4.2867349999999999E-3</c:v>
                </c:pt>
                <c:pt idx="17857">
                  <c:v>1.3435701E-2</c:v>
                </c:pt>
                <c:pt idx="17858">
                  <c:v>7.1474980000000004E-3</c:v>
                </c:pt>
                <c:pt idx="17859">
                  <c:v>1.8265844999999999E-2</c:v>
                </c:pt>
                <c:pt idx="17860">
                  <c:v>0</c:v>
                </c:pt>
                <c:pt idx="17861">
                  <c:v>3.3083370000000002E-3</c:v>
                </c:pt>
                <c:pt idx="17862">
                  <c:v>0</c:v>
                </c:pt>
                <c:pt idx="17863">
                  <c:v>6.4193033999999996E-2</c:v>
                </c:pt>
                <c:pt idx="17864">
                  <c:v>0</c:v>
                </c:pt>
                <c:pt idx="17865">
                  <c:v>7.3187415000000006E-2</c:v>
                </c:pt>
                <c:pt idx="17866">
                  <c:v>0</c:v>
                </c:pt>
                <c:pt idx="17867">
                  <c:v>0</c:v>
                </c:pt>
                <c:pt idx="17868">
                  <c:v>2.1729490000000001E-2</c:v>
                </c:pt>
                <c:pt idx="17869">
                  <c:v>1.2843623E-2</c:v>
                </c:pt>
                <c:pt idx="17870">
                  <c:v>0</c:v>
                </c:pt>
                <c:pt idx="17871">
                  <c:v>0.106688267</c:v>
                </c:pt>
                <c:pt idx="17872">
                  <c:v>0</c:v>
                </c:pt>
                <c:pt idx="17873">
                  <c:v>0</c:v>
                </c:pt>
                <c:pt idx="17874">
                  <c:v>5.4717406000000003E-2</c:v>
                </c:pt>
                <c:pt idx="17875">
                  <c:v>0.17951150099999999</c:v>
                </c:pt>
                <c:pt idx="17876">
                  <c:v>0</c:v>
                </c:pt>
                <c:pt idx="17877">
                  <c:v>0</c:v>
                </c:pt>
                <c:pt idx="17878">
                  <c:v>2.310301E-2</c:v>
                </c:pt>
                <c:pt idx="17879">
                  <c:v>0</c:v>
                </c:pt>
                <c:pt idx="17880">
                  <c:v>3.198294E-3</c:v>
                </c:pt>
                <c:pt idx="17881">
                  <c:v>2.5602409999999999E-2</c:v>
                </c:pt>
                <c:pt idx="17882">
                  <c:v>4.2927699999999999E-4</c:v>
                </c:pt>
                <c:pt idx="17883">
                  <c:v>3.6401674000000002E-2</c:v>
                </c:pt>
                <c:pt idx="17884">
                  <c:v>0</c:v>
                </c:pt>
                <c:pt idx="17885">
                  <c:v>0</c:v>
                </c:pt>
                <c:pt idx="17886">
                  <c:v>3.0575916000000002E-2</c:v>
                </c:pt>
                <c:pt idx="17887">
                  <c:v>0</c:v>
                </c:pt>
                <c:pt idx="17888">
                  <c:v>0</c:v>
                </c:pt>
                <c:pt idx="17889">
                  <c:v>4.0867388999999997E-2</c:v>
                </c:pt>
                <c:pt idx="17890">
                  <c:v>8.2987549999999997E-3</c:v>
                </c:pt>
                <c:pt idx="17891">
                  <c:v>7.9100750000000008E-3</c:v>
                </c:pt>
                <c:pt idx="17892">
                  <c:v>1.4114177E-2</c:v>
                </c:pt>
                <c:pt idx="17893">
                  <c:v>1.1677069E-2</c:v>
                </c:pt>
                <c:pt idx="17894">
                  <c:v>0</c:v>
                </c:pt>
                <c:pt idx="17895">
                  <c:v>0</c:v>
                </c:pt>
                <c:pt idx="17896">
                  <c:v>3.3523960000000001E-3</c:v>
                </c:pt>
                <c:pt idx="17897">
                  <c:v>2.3628198E-2</c:v>
                </c:pt>
                <c:pt idx="17898">
                  <c:v>0</c:v>
                </c:pt>
                <c:pt idx="17899">
                  <c:v>5.2968039999999996E-3</c:v>
                </c:pt>
                <c:pt idx="17900">
                  <c:v>5.0921339000000003E-2</c:v>
                </c:pt>
                <c:pt idx="17901">
                  <c:v>0</c:v>
                </c:pt>
                <c:pt idx="17902">
                  <c:v>2.3748159000000001E-2</c:v>
                </c:pt>
                <c:pt idx="17903">
                  <c:v>1.2996941999999999E-2</c:v>
                </c:pt>
                <c:pt idx="17904">
                  <c:v>7.3616019000000005E-2</c:v>
                </c:pt>
                <c:pt idx="17905">
                  <c:v>0</c:v>
                </c:pt>
                <c:pt idx="17906">
                  <c:v>1.1481056E-2</c:v>
                </c:pt>
                <c:pt idx="17907">
                  <c:v>7.7504360000000003E-3</c:v>
                </c:pt>
                <c:pt idx="17908">
                  <c:v>0</c:v>
                </c:pt>
                <c:pt idx="17909">
                  <c:v>0.183867632</c:v>
                </c:pt>
                <c:pt idx="17910">
                  <c:v>0</c:v>
                </c:pt>
                <c:pt idx="17911">
                  <c:v>3.2200036000000001E-2</c:v>
                </c:pt>
                <c:pt idx="17912">
                  <c:v>0.26625094500000002</c:v>
                </c:pt>
                <c:pt idx="17913">
                  <c:v>0</c:v>
                </c:pt>
                <c:pt idx="17914">
                  <c:v>5.3876739999999999E-2</c:v>
                </c:pt>
                <c:pt idx="17915">
                  <c:v>0</c:v>
                </c:pt>
                <c:pt idx="17916">
                  <c:v>0</c:v>
                </c:pt>
                <c:pt idx="17917">
                  <c:v>0.263343718</c:v>
                </c:pt>
                <c:pt idx="17918">
                  <c:v>0</c:v>
                </c:pt>
                <c:pt idx="17919">
                  <c:v>0</c:v>
                </c:pt>
                <c:pt idx="17920">
                  <c:v>0.123372598</c:v>
                </c:pt>
                <c:pt idx="17921">
                  <c:v>0</c:v>
                </c:pt>
                <c:pt idx="17922">
                  <c:v>1.7778665999999999E-2</c:v>
                </c:pt>
                <c:pt idx="17923">
                  <c:v>6.6523605E-2</c:v>
                </c:pt>
                <c:pt idx="17924">
                  <c:v>0</c:v>
                </c:pt>
                <c:pt idx="17925">
                  <c:v>8.7125076999999995E-2</c:v>
                </c:pt>
                <c:pt idx="17926">
                  <c:v>6.3829786999999999E-2</c:v>
                </c:pt>
                <c:pt idx="17927">
                  <c:v>3.1698680000000002E-3</c:v>
                </c:pt>
                <c:pt idx="17928">
                  <c:v>7.9358635999999996E-2</c:v>
                </c:pt>
                <c:pt idx="17929">
                  <c:v>3.2572070000000002E-2</c:v>
                </c:pt>
                <c:pt idx="17930">
                  <c:v>1.8796344E-2</c:v>
                </c:pt>
                <c:pt idx="17931">
                  <c:v>3.7087378999999997E-2</c:v>
                </c:pt>
                <c:pt idx="17932">
                  <c:v>7.4101381999999993E-2</c:v>
                </c:pt>
                <c:pt idx="17933">
                  <c:v>0</c:v>
                </c:pt>
                <c:pt idx="17934">
                  <c:v>6.9036482999999996E-2</c:v>
                </c:pt>
                <c:pt idx="17935">
                  <c:v>0.16205012199999999</c:v>
                </c:pt>
                <c:pt idx="17936">
                  <c:v>5.5893074000000001E-2</c:v>
                </c:pt>
                <c:pt idx="17937">
                  <c:v>3.7622300000000002E-4</c:v>
                </c:pt>
                <c:pt idx="17938">
                  <c:v>6.6080120000000006E-2</c:v>
                </c:pt>
                <c:pt idx="17939">
                  <c:v>1.3287222E-2</c:v>
                </c:pt>
                <c:pt idx="17940">
                  <c:v>7.0547417000000001E-2</c:v>
                </c:pt>
                <c:pt idx="17941">
                  <c:v>1.9334449E-2</c:v>
                </c:pt>
                <c:pt idx="17942">
                  <c:v>8.5148514999999994E-2</c:v>
                </c:pt>
                <c:pt idx="17943">
                  <c:v>0.107626076</c:v>
                </c:pt>
                <c:pt idx="17944">
                  <c:v>3.0297182999999998E-2</c:v>
                </c:pt>
                <c:pt idx="17945">
                  <c:v>7.0318724999999999E-2</c:v>
                </c:pt>
                <c:pt idx="17946">
                  <c:v>8.9503189999999996E-2</c:v>
                </c:pt>
                <c:pt idx="17947">
                  <c:v>4.9421275000000001E-2</c:v>
                </c:pt>
                <c:pt idx="17948">
                  <c:v>1.9126232999999999E-2</c:v>
                </c:pt>
                <c:pt idx="17949">
                  <c:v>0.20960258200000001</c:v>
                </c:pt>
                <c:pt idx="17950">
                  <c:v>0.22220023699999999</c:v>
                </c:pt>
                <c:pt idx="17951">
                  <c:v>2.1471753E-2</c:v>
                </c:pt>
                <c:pt idx="17952">
                  <c:v>5.0694851999999999E-2</c:v>
                </c:pt>
                <c:pt idx="17953">
                  <c:v>7.6954816999999995E-2</c:v>
                </c:pt>
                <c:pt idx="17954">
                  <c:v>4.2646140999999999E-2</c:v>
                </c:pt>
                <c:pt idx="17955">
                  <c:v>5.3511705999999999E-2</c:v>
                </c:pt>
                <c:pt idx="17956">
                  <c:v>0.19623131899999999</c:v>
                </c:pt>
                <c:pt idx="17957">
                  <c:v>0.19315939500000001</c:v>
                </c:pt>
                <c:pt idx="17958">
                  <c:v>0.12613587200000001</c:v>
                </c:pt>
                <c:pt idx="17959">
                  <c:v>0.107889832</c:v>
                </c:pt>
                <c:pt idx="17960">
                  <c:v>0.100695223</c:v>
                </c:pt>
                <c:pt idx="17961">
                  <c:v>0.21</c:v>
                </c:pt>
                <c:pt idx="17962">
                  <c:v>0.15051498099999999</c:v>
                </c:pt>
                <c:pt idx="17963">
                  <c:v>0.12510879</c:v>
                </c:pt>
                <c:pt idx="17964">
                  <c:v>7.2777340000000001E-3</c:v>
                </c:pt>
                <c:pt idx="17965">
                  <c:v>0.319247736</c:v>
                </c:pt>
                <c:pt idx="17966">
                  <c:v>0.253217103</c:v>
                </c:pt>
                <c:pt idx="17967">
                  <c:v>5.4720830999999998E-2</c:v>
                </c:pt>
                <c:pt idx="17968">
                  <c:v>0.33250569000000002</c:v>
                </c:pt>
                <c:pt idx="17969">
                  <c:v>0.19122129600000001</c:v>
                </c:pt>
                <c:pt idx="17970">
                  <c:v>0.226771319</c:v>
                </c:pt>
                <c:pt idx="17971">
                  <c:v>0.210620525</c:v>
                </c:pt>
                <c:pt idx="17972">
                  <c:v>0.12566539900000001</c:v>
                </c:pt>
                <c:pt idx="17973">
                  <c:v>0.243994662</c:v>
                </c:pt>
                <c:pt idx="17974">
                  <c:v>7.3469387999999997E-2</c:v>
                </c:pt>
                <c:pt idx="17975">
                  <c:v>4.3899544999999998E-2</c:v>
                </c:pt>
                <c:pt idx="17976">
                  <c:v>0.22452542</c:v>
                </c:pt>
                <c:pt idx="17977">
                  <c:v>9.9076406000000006E-2</c:v>
                </c:pt>
                <c:pt idx="17978">
                  <c:v>1.4505119E-2</c:v>
                </c:pt>
                <c:pt idx="17979">
                  <c:v>0.17839359199999999</c:v>
                </c:pt>
                <c:pt idx="17980">
                  <c:v>0.144168026</c:v>
                </c:pt>
                <c:pt idx="17981">
                  <c:v>0.12969283300000001</c:v>
                </c:pt>
                <c:pt idx="17982">
                  <c:v>9.0038313999999994E-2</c:v>
                </c:pt>
                <c:pt idx="17983">
                  <c:v>7.4146339999999998E-3</c:v>
                </c:pt>
                <c:pt idx="17984">
                  <c:v>1.084834E-3</c:v>
                </c:pt>
                <c:pt idx="17985">
                  <c:v>0.11464835600000001</c:v>
                </c:pt>
                <c:pt idx="17986">
                  <c:v>8.0095506999999996E-2</c:v>
                </c:pt>
                <c:pt idx="17987">
                  <c:v>3.0343768E-2</c:v>
                </c:pt>
                <c:pt idx="17988">
                  <c:v>0.15589829099999999</c:v>
                </c:pt>
                <c:pt idx="17989">
                  <c:v>0</c:v>
                </c:pt>
                <c:pt idx="17990">
                  <c:v>5.8349663000000003E-2</c:v>
                </c:pt>
                <c:pt idx="17991">
                  <c:v>2.7949648000000001E-2</c:v>
                </c:pt>
                <c:pt idx="17992">
                  <c:v>0</c:v>
                </c:pt>
                <c:pt idx="17993">
                  <c:v>0.35212613500000001</c:v>
                </c:pt>
                <c:pt idx="17994">
                  <c:v>8.4911968000000004E-2</c:v>
                </c:pt>
                <c:pt idx="17995">
                  <c:v>1.5436241999999999E-2</c:v>
                </c:pt>
                <c:pt idx="17996">
                  <c:v>0</c:v>
                </c:pt>
                <c:pt idx="17997">
                  <c:v>1.1695906000000001E-2</c:v>
                </c:pt>
                <c:pt idx="17998">
                  <c:v>6.4294900000000004E-3</c:v>
                </c:pt>
                <c:pt idx="17999">
                  <c:v>6.0267860000000001E-3</c:v>
                </c:pt>
                <c:pt idx="18000">
                  <c:v>1.8115939999999999E-3</c:v>
                </c:pt>
                <c:pt idx="18001">
                  <c:v>3.7641150000000002E-3</c:v>
                </c:pt>
                <c:pt idx="18002">
                  <c:v>0</c:v>
                </c:pt>
                <c:pt idx="18003">
                  <c:v>5.7577055000000002E-2</c:v>
                </c:pt>
                <c:pt idx="18004">
                  <c:v>0.243971942</c:v>
                </c:pt>
                <c:pt idx="18005">
                  <c:v>8.5041430000000005E-3</c:v>
                </c:pt>
                <c:pt idx="18006">
                  <c:v>0</c:v>
                </c:pt>
                <c:pt idx="18007">
                  <c:v>6.1890632000000001E-2</c:v>
                </c:pt>
                <c:pt idx="18008">
                  <c:v>2.7500554E-2</c:v>
                </c:pt>
                <c:pt idx="18009">
                  <c:v>2.6602704000000001E-2</c:v>
                </c:pt>
                <c:pt idx="18010">
                  <c:v>0</c:v>
                </c:pt>
                <c:pt idx="18011">
                  <c:v>6.0039586999999998E-2</c:v>
                </c:pt>
                <c:pt idx="18012">
                  <c:v>0.33333333300000001</c:v>
                </c:pt>
                <c:pt idx="18013">
                  <c:v>9.6109839999999995E-3</c:v>
                </c:pt>
                <c:pt idx="18014">
                  <c:v>3.5988678000000003E-2</c:v>
                </c:pt>
                <c:pt idx="18015">
                  <c:v>7.0831500000000006E-2</c:v>
                </c:pt>
                <c:pt idx="18016">
                  <c:v>0.86940572299999996</c:v>
                </c:pt>
                <c:pt idx="18017">
                  <c:v>3.1808683999999997E-2</c:v>
                </c:pt>
                <c:pt idx="18018">
                  <c:v>4.4120900000000002E-4</c:v>
                </c:pt>
                <c:pt idx="18019">
                  <c:v>4.0685224999999998E-2</c:v>
                </c:pt>
                <c:pt idx="18020">
                  <c:v>3.4521661000000002E-2</c:v>
                </c:pt>
                <c:pt idx="18021">
                  <c:v>1.908046E-2</c:v>
                </c:pt>
                <c:pt idx="18022">
                  <c:v>7.2343939999999999E-3</c:v>
                </c:pt>
                <c:pt idx="18023">
                  <c:v>0.34354537000000002</c:v>
                </c:pt>
                <c:pt idx="18024">
                  <c:v>7.2136436999999998E-2</c:v>
                </c:pt>
                <c:pt idx="18025">
                  <c:v>1.4541929999999999E-3</c:v>
                </c:pt>
                <c:pt idx="18026">
                  <c:v>9.0456809999999999E-3</c:v>
                </c:pt>
                <c:pt idx="18027">
                  <c:v>0</c:v>
                </c:pt>
                <c:pt idx="18028">
                  <c:v>0</c:v>
                </c:pt>
                <c:pt idx="18029">
                  <c:v>0</c:v>
                </c:pt>
                <c:pt idx="18030">
                  <c:v>0</c:v>
                </c:pt>
                <c:pt idx="18031">
                  <c:v>7.7345310000000002E-3</c:v>
                </c:pt>
                <c:pt idx="18032">
                  <c:v>1.4519056000000001E-2</c:v>
                </c:pt>
                <c:pt idx="18033">
                  <c:v>1.0960334E-2</c:v>
                </c:pt>
                <c:pt idx="18034">
                  <c:v>0</c:v>
                </c:pt>
                <c:pt idx="18035">
                  <c:v>5.8651026000000002E-2</c:v>
                </c:pt>
                <c:pt idx="18036">
                  <c:v>1.6932270999999999E-2</c:v>
                </c:pt>
                <c:pt idx="18037">
                  <c:v>0</c:v>
                </c:pt>
                <c:pt idx="18038">
                  <c:v>0</c:v>
                </c:pt>
                <c:pt idx="18039">
                  <c:v>4.5465656E-2</c:v>
                </c:pt>
                <c:pt idx="18040">
                  <c:v>0</c:v>
                </c:pt>
                <c:pt idx="18041">
                  <c:v>2.5177026000000002E-2</c:v>
                </c:pt>
                <c:pt idx="18042">
                  <c:v>1.7474772E-2</c:v>
                </c:pt>
                <c:pt idx="18043">
                  <c:v>2.7180627999999998E-2</c:v>
                </c:pt>
                <c:pt idx="18044">
                  <c:v>0</c:v>
                </c:pt>
                <c:pt idx="18045">
                  <c:v>0.152432712</c:v>
                </c:pt>
                <c:pt idx="18046">
                  <c:v>0</c:v>
                </c:pt>
                <c:pt idx="18047">
                  <c:v>2.0549641E-2</c:v>
                </c:pt>
                <c:pt idx="18048">
                  <c:v>6.5732237999999998E-2</c:v>
                </c:pt>
                <c:pt idx="18049">
                  <c:v>1.4892029999999999E-3</c:v>
                </c:pt>
                <c:pt idx="18050">
                  <c:v>1.8943169999999999E-2</c:v>
                </c:pt>
                <c:pt idx="18051">
                  <c:v>2.3546726E-2</c:v>
                </c:pt>
                <c:pt idx="18052">
                  <c:v>0</c:v>
                </c:pt>
                <c:pt idx="18053">
                  <c:v>3.7956888000000001E-2</c:v>
                </c:pt>
                <c:pt idx="18054">
                  <c:v>0</c:v>
                </c:pt>
                <c:pt idx="18055">
                  <c:v>2.1374786999999999E-2</c:v>
                </c:pt>
                <c:pt idx="18056">
                  <c:v>7.0200235999999999E-2</c:v>
                </c:pt>
                <c:pt idx="18057">
                  <c:v>0</c:v>
                </c:pt>
                <c:pt idx="18058">
                  <c:v>3.9702230000000002E-3</c:v>
                </c:pt>
                <c:pt idx="18059">
                  <c:v>0</c:v>
                </c:pt>
                <c:pt idx="18060">
                  <c:v>3.6344481999999997E-2</c:v>
                </c:pt>
                <c:pt idx="18061">
                  <c:v>9.2841439999999994E-3</c:v>
                </c:pt>
                <c:pt idx="18062">
                  <c:v>0</c:v>
                </c:pt>
                <c:pt idx="18063">
                  <c:v>0</c:v>
                </c:pt>
                <c:pt idx="18064">
                  <c:v>8.7108010000000007E-3</c:v>
                </c:pt>
                <c:pt idx="18065">
                  <c:v>0</c:v>
                </c:pt>
                <c:pt idx="18066">
                  <c:v>1.0268562E-2</c:v>
                </c:pt>
                <c:pt idx="18067">
                  <c:v>0</c:v>
                </c:pt>
                <c:pt idx="18068">
                  <c:v>1.8326038999999999E-2</c:v>
                </c:pt>
                <c:pt idx="18069">
                  <c:v>7.3547399999999996E-4</c:v>
                </c:pt>
                <c:pt idx="18070">
                  <c:v>0</c:v>
                </c:pt>
                <c:pt idx="18071">
                  <c:v>1.6339869999999999E-3</c:v>
                </c:pt>
                <c:pt idx="18072">
                  <c:v>0</c:v>
                </c:pt>
                <c:pt idx="18073">
                  <c:v>0</c:v>
                </c:pt>
                <c:pt idx="18074">
                  <c:v>0</c:v>
                </c:pt>
                <c:pt idx="18075">
                  <c:v>0</c:v>
                </c:pt>
                <c:pt idx="18076">
                  <c:v>0</c:v>
                </c:pt>
                <c:pt idx="18077">
                  <c:v>2.2971794E-2</c:v>
                </c:pt>
                <c:pt idx="18078">
                  <c:v>0</c:v>
                </c:pt>
                <c:pt idx="18079">
                  <c:v>1.1814346E-2</c:v>
                </c:pt>
                <c:pt idx="18080">
                  <c:v>0</c:v>
                </c:pt>
                <c:pt idx="18081">
                  <c:v>3.4851183000000001E-2</c:v>
                </c:pt>
                <c:pt idx="18082">
                  <c:v>0</c:v>
                </c:pt>
                <c:pt idx="18083">
                  <c:v>8.0243499999999995E-3</c:v>
                </c:pt>
                <c:pt idx="18084">
                  <c:v>0</c:v>
                </c:pt>
                <c:pt idx="18085">
                  <c:v>0</c:v>
                </c:pt>
                <c:pt idx="18086">
                  <c:v>5.2383400000000004E-4</c:v>
                </c:pt>
                <c:pt idx="18087">
                  <c:v>0</c:v>
                </c:pt>
                <c:pt idx="18088">
                  <c:v>0</c:v>
                </c:pt>
                <c:pt idx="18089">
                  <c:v>0</c:v>
                </c:pt>
                <c:pt idx="18090">
                  <c:v>0</c:v>
                </c:pt>
                <c:pt idx="18091">
                  <c:v>0</c:v>
                </c:pt>
                <c:pt idx="18092">
                  <c:v>0</c:v>
                </c:pt>
                <c:pt idx="18093">
                  <c:v>0</c:v>
                </c:pt>
                <c:pt idx="18094">
                  <c:v>8.5037405999999996E-2</c:v>
                </c:pt>
                <c:pt idx="18095">
                  <c:v>0</c:v>
                </c:pt>
                <c:pt idx="18096">
                  <c:v>0</c:v>
                </c:pt>
                <c:pt idx="18097">
                  <c:v>0</c:v>
                </c:pt>
                <c:pt idx="18098">
                  <c:v>0</c:v>
                </c:pt>
                <c:pt idx="18099">
                  <c:v>0</c:v>
                </c:pt>
                <c:pt idx="18100">
                  <c:v>4.9043600000000002E-4</c:v>
                </c:pt>
                <c:pt idx="18101">
                  <c:v>0</c:v>
                </c:pt>
                <c:pt idx="18102">
                  <c:v>0</c:v>
                </c:pt>
                <c:pt idx="18103">
                  <c:v>0</c:v>
                </c:pt>
                <c:pt idx="18104">
                  <c:v>0</c:v>
                </c:pt>
                <c:pt idx="18105">
                  <c:v>0</c:v>
                </c:pt>
                <c:pt idx="18106">
                  <c:v>0</c:v>
                </c:pt>
                <c:pt idx="18107">
                  <c:v>0</c:v>
                </c:pt>
                <c:pt idx="18108">
                  <c:v>4.72032E-4</c:v>
                </c:pt>
                <c:pt idx="18109">
                  <c:v>4.4953899999999999E-4</c:v>
                </c:pt>
                <c:pt idx="18110">
                  <c:v>0</c:v>
                </c:pt>
                <c:pt idx="18111">
                  <c:v>0</c:v>
                </c:pt>
                <c:pt idx="18112">
                  <c:v>9.5374299999999995E-4</c:v>
                </c:pt>
                <c:pt idx="18113">
                  <c:v>0</c:v>
                </c:pt>
                <c:pt idx="18114">
                  <c:v>0</c:v>
                </c:pt>
                <c:pt idx="18115">
                  <c:v>0</c:v>
                </c:pt>
                <c:pt idx="18116">
                  <c:v>7.2271740000000003E-3</c:v>
                </c:pt>
                <c:pt idx="18117">
                  <c:v>7.1977E-4</c:v>
                </c:pt>
                <c:pt idx="18118">
                  <c:v>0</c:v>
                </c:pt>
                <c:pt idx="18119">
                  <c:v>0</c:v>
                </c:pt>
                <c:pt idx="18120">
                  <c:v>1.7075770000000001E-3</c:v>
                </c:pt>
                <c:pt idx="18121">
                  <c:v>0</c:v>
                </c:pt>
                <c:pt idx="18122">
                  <c:v>0</c:v>
                </c:pt>
                <c:pt idx="18123">
                  <c:v>3.1275221999999998E-2</c:v>
                </c:pt>
                <c:pt idx="18124">
                  <c:v>0</c:v>
                </c:pt>
                <c:pt idx="18125">
                  <c:v>8.0032009999999997E-3</c:v>
                </c:pt>
                <c:pt idx="18126">
                  <c:v>0</c:v>
                </c:pt>
                <c:pt idx="18127">
                  <c:v>6.3840653999999997E-2</c:v>
                </c:pt>
                <c:pt idx="18128">
                  <c:v>5.7704640000000003E-3</c:v>
                </c:pt>
                <c:pt idx="18129">
                  <c:v>5.2819697999999998E-2</c:v>
                </c:pt>
                <c:pt idx="18130">
                  <c:v>0</c:v>
                </c:pt>
                <c:pt idx="18131">
                  <c:v>1.0264208E-2</c:v>
                </c:pt>
                <c:pt idx="18132">
                  <c:v>8.7830457000000001E-2</c:v>
                </c:pt>
                <c:pt idx="18133">
                  <c:v>1.182965E-3</c:v>
                </c:pt>
                <c:pt idx="18134">
                  <c:v>4.7115562999999999E-2</c:v>
                </c:pt>
                <c:pt idx="18135">
                  <c:v>6.6119274000000006E-2</c:v>
                </c:pt>
                <c:pt idx="18136">
                  <c:v>3.4383949999999999E-3</c:v>
                </c:pt>
                <c:pt idx="18137">
                  <c:v>0.18123624699999999</c:v>
                </c:pt>
                <c:pt idx="18138">
                  <c:v>0</c:v>
                </c:pt>
                <c:pt idx="18139">
                  <c:v>1.4032352E-2</c:v>
                </c:pt>
                <c:pt idx="18140">
                  <c:v>0.16869263200000001</c:v>
                </c:pt>
                <c:pt idx="18141">
                  <c:v>6.4906999999999996E-4</c:v>
                </c:pt>
                <c:pt idx="18142">
                  <c:v>0.18237867899999999</c:v>
                </c:pt>
                <c:pt idx="18143">
                  <c:v>5.6296296000000003E-2</c:v>
                </c:pt>
                <c:pt idx="18144">
                  <c:v>1.9168026000000001E-2</c:v>
                </c:pt>
                <c:pt idx="18145">
                  <c:v>4.2739315E-2</c:v>
                </c:pt>
                <c:pt idx="18146">
                  <c:v>2.0729680000000001E-3</c:v>
                </c:pt>
                <c:pt idx="18147">
                  <c:v>0.13665855599999999</c:v>
                </c:pt>
                <c:pt idx="18148">
                  <c:v>0.15542522</c:v>
                </c:pt>
                <c:pt idx="18149">
                  <c:v>1.301518E-3</c:v>
                </c:pt>
                <c:pt idx="18150">
                  <c:v>0.107350902</c:v>
                </c:pt>
                <c:pt idx="18151">
                  <c:v>1.2438395E-2</c:v>
                </c:pt>
                <c:pt idx="18152">
                  <c:v>4.6279724000000001E-2</c:v>
                </c:pt>
                <c:pt idx="18153">
                  <c:v>7.6433100000000004E-4</c:v>
                </c:pt>
                <c:pt idx="18154">
                  <c:v>3.8025686000000003E-2</c:v>
                </c:pt>
                <c:pt idx="18155">
                  <c:v>0.101950585</c:v>
                </c:pt>
                <c:pt idx="18156">
                  <c:v>1.4030915999999999E-2</c:v>
                </c:pt>
                <c:pt idx="18157">
                  <c:v>8.2214300000000001E-4</c:v>
                </c:pt>
                <c:pt idx="18158">
                  <c:v>1.7866257999999999E-2</c:v>
                </c:pt>
                <c:pt idx="18159">
                  <c:v>9.8201263999999996E-2</c:v>
                </c:pt>
                <c:pt idx="18160">
                  <c:v>1.7751479000000001E-2</c:v>
                </c:pt>
                <c:pt idx="18161">
                  <c:v>6.7683067999999999E-2</c:v>
                </c:pt>
                <c:pt idx="18162">
                  <c:v>7.9852580000000003E-3</c:v>
                </c:pt>
                <c:pt idx="18163">
                  <c:v>0</c:v>
                </c:pt>
                <c:pt idx="18164">
                  <c:v>7.8053259999999996E-3</c:v>
                </c:pt>
                <c:pt idx="18165">
                  <c:v>5.9142429999999996E-3</c:v>
                </c:pt>
                <c:pt idx="18166">
                  <c:v>1.6870857999999999E-2</c:v>
                </c:pt>
                <c:pt idx="18167">
                  <c:v>6.8719212000000002E-2</c:v>
                </c:pt>
                <c:pt idx="18168">
                  <c:v>0</c:v>
                </c:pt>
                <c:pt idx="18169">
                  <c:v>1.4949037E-2</c:v>
                </c:pt>
                <c:pt idx="18170">
                  <c:v>0</c:v>
                </c:pt>
                <c:pt idx="18171">
                  <c:v>8.0988050000000006E-3</c:v>
                </c:pt>
                <c:pt idx="18172">
                  <c:v>0</c:v>
                </c:pt>
                <c:pt idx="18173">
                  <c:v>2.4242420000000001E-3</c:v>
                </c:pt>
                <c:pt idx="18174">
                  <c:v>3.4764829999999998E-3</c:v>
                </c:pt>
                <c:pt idx="18175">
                  <c:v>2.38209E-4</c:v>
                </c:pt>
                <c:pt idx="18176">
                  <c:v>4.1403359999999997E-3</c:v>
                </c:pt>
                <c:pt idx="18177">
                  <c:v>2.5363149999999999E-3</c:v>
                </c:pt>
                <c:pt idx="18178">
                  <c:v>0</c:v>
                </c:pt>
                <c:pt idx="18179">
                  <c:v>8.7256030000000002E-3</c:v>
                </c:pt>
                <c:pt idx="18180">
                  <c:v>4.1895780000000002E-3</c:v>
                </c:pt>
                <c:pt idx="18181">
                  <c:v>0</c:v>
                </c:pt>
                <c:pt idx="18182">
                  <c:v>3.5785287999999998E-2</c:v>
                </c:pt>
                <c:pt idx="18183">
                  <c:v>0.10344827600000001</c:v>
                </c:pt>
                <c:pt idx="18184">
                  <c:v>1.1355736E-2</c:v>
                </c:pt>
                <c:pt idx="18185">
                  <c:v>0</c:v>
                </c:pt>
                <c:pt idx="18186">
                  <c:v>2.6498265999999999E-2</c:v>
                </c:pt>
                <c:pt idx="18187">
                  <c:v>0</c:v>
                </c:pt>
                <c:pt idx="18188">
                  <c:v>2.1119300000000001E-4</c:v>
                </c:pt>
                <c:pt idx="18189">
                  <c:v>0</c:v>
                </c:pt>
                <c:pt idx="18190">
                  <c:v>3.560831E-3</c:v>
                </c:pt>
                <c:pt idx="18191">
                  <c:v>1.4420188E-2</c:v>
                </c:pt>
                <c:pt idx="18192">
                  <c:v>0</c:v>
                </c:pt>
                <c:pt idx="18193">
                  <c:v>0</c:v>
                </c:pt>
                <c:pt idx="18194">
                  <c:v>0</c:v>
                </c:pt>
                <c:pt idx="18195">
                  <c:v>0</c:v>
                </c:pt>
                <c:pt idx="18196">
                  <c:v>0</c:v>
                </c:pt>
                <c:pt idx="18197">
                  <c:v>0</c:v>
                </c:pt>
                <c:pt idx="18198">
                  <c:v>3.8676409999999998E-3</c:v>
                </c:pt>
                <c:pt idx="18199">
                  <c:v>0</c:v>
                </c:pt>
                <c:pt idx="18200">
                  <c:v>0</c:v>
                </c:pt>
                <c:pt idx="18201">
                  <c:v>0</c:v>
                </c:pt>
                <c:pt idx="18202">
                  <c:v>9.1411559999999992E-3</c:v>
                </c:pt>
                <c:pt idx="18203">
                  <c:v>0</c:v>
                </c:pt>
                <c:pt idx="18204">
                  <c:v>0</c:v>
                </c:pt>
                <c:pt idx="18205">
                  <c:v>0</c:v>
                </c:pt>
                <c:pt idx="18206">
                  <c:v>0</c:v>
                </c:pt>
                <c:pt idx="18207">
                  <c:v>0</c:v>
                </c:pt>
                <c:pt idx="18208">
                  <c:v>0</c:v>
                </c:pt>
                <c:pt idx="18209">
                  <c:v>0</c:v>
                </c:pt>
                <c:pt idx="18210">
                  <c:v>0</c:v>
                </c:pt>
                <c:pt idx="18211">
                  <c:v>0</c:v>
                </c:pt>
                <c:pt idx="18212">
                  <c:v>0</c:v>
                </c:pt>
                <c:pt idx="18213">
                  <c:v>0</c:v>
                </c:pt>
                <c:pt idx="18214">
                  <c:v>0</c:v>
                </c:pt>
                <c:pt idx="18215">
                  <c:v>0</c:v>
                </c:pt>
                <c:pt idx="18216">
                  <c:v>0</c:v>
                </c:pt>
                <c:pt idx="18217">
                  <c:v>0</c:v>
                </c:pt>
                <c:pt idx="18218">
                  <c:v>0</c:v>
                </c:pt>
                <c:pt idx="18219">
                  <c:v>0</c:v>
                </c:pt>
                <c:pt idx="18220">
                  <c:v>0</c:v>
                </c:pt>
                <c:pt idx="18221">
                  <c:v>0</c:v>
                </c:pt>
                <c:pt idx="18222">
                  <c:v>0</c:v>
                </c:pt>
                <c:pt idx="18223">
                  <c:v>0</c:v>
                </c:pt>
                <c:pt idx="18224">
                  <c:v>0</c:v>
                </c:pt>
                <c:pt idx="18225">
                  <c:v>0</c:v>
                </c:pt>
                <c:pt idx="18226">
                  <c:v>0</c:v>
                </c:pt>
                <c:pt idx="18227">
                  <c:v>6.6545674999999999E-2</c:v>
                </c:pt>
                <c:pt idx="18228">
                  <c:v>0</c:v>
                </c:pt>
                <c:pt idx="18229">
                  <c:v>0</c:v>
                </c:pt>
                <c:pt idx="18230">
                  <c:v>0</c:v>
                </c:pt>
                <c:pt idx="18231">
                  <c:v>7.5183922E-2</c:v>
                </c:pt>
                <c:pt idx="18232">
                  <c:v>0</c:v>
                </c:pt>
                <c:pt idx="18233">
                  <c:v>0</c:v>
                </c:pt>
                <c:pt idx="18234">
                  <c:v>5.6486879999999998E-3</c:v>
                </c:pt>
                <c:pt idx="18235">
                  <c:v>0</c:v>
                </c:pt>
                <c:pt idx="18236">
                  <c:v>2.6006863000000002E-2</c:v>
                </c:pt>
                <c:pt idx="18237">
                  <c:v>3.7050969000000003E-2</c:v>
                </c:pt>
                <c:pt idx="18238">
                  <c:v>0</c:v>
                </c:pt>
                <c:pt idx="18239">
                  <c:v>3.3824331999999999E-2</c:v>
                </c:pt>
                <c:pt idx="18240">
                  <c:v>0</c:v>
                </c:pt>
                <c:pt idx="18241">
                  <c:v>0</c:v>
                </c:pt>
                <c:pt idx="18242">
                  <c:v>5.539637E-3</c:v>
                </c:pt>
                <c:pt idx="18243">
                  <c:v>0</c:v>
                </c:pt>
                <c:pt idx="18244">
                  <c:v>1.7557399000000001E-2</c:v>
                </c:pt>
                <c:pt idx="18245">
                  <c:v>6.4172198999999999E-2</c:v>
                </c:pt>
                <c:pt idx="18246">
                  <c:v>0</c:v>
                </c:pt>
                <c:pt idx="18247">
                  <c:v>0</c:v>
                </c:pt>
                <c:pt idx="18248">
                  <c:v>0</c:v>
                </c:pt>
                <c:pt idx="18249">
                  <c:v>0.18180160500000001</c:v>
                </c:pt>
                <c:pt idx="18250">
                  <c:v>0</c:v>
                </c:pt>
                <c:pt idx="18251">
                  <c:v>0</c:v>
                </c:pt>
                <c:pt idx="18252">
                  <c:v>9.1434069999999992E-3</c:v>
                </c:pt>
                <c:pt idx="18253">
                  <c:v>0</c:v>
                </c:pt>
                <c:pt idx="18254">
                  <c:v>9.4706579999999999E-3</c:v>
                </c:pt>
                <c:pt idx="18255">
                  <c:v>2.0965383000000001E-2</c:v>
                </c:pt>
                <c:pt idx="18256">
                  <c:v>0</c:v>
                </c:pt>
                <c:pt idx="18257">
                  <c:v>0</c:v>
                </c:pt>
                <c:pt idx="18258">
                  <c:v>3.2302720000000002E-3</c:v>
                </c:pt>
                <c:pt idx="18259">
                  <c:v>1.7301587E-2</c:v>
                </c:pt>
                <c:pt idx="18260">
                  <c:v>0</c:v>
                </c:pt>
                <c:pt idx="18261">
                  <c:v>1.3266100000000001E-4</c:v>
                </c:pt>
                <c:pt idx="18262">
                  <c:v>0</c:v>
                </c:pt>
                <c:pt idx="18263">
                  <c:v>5.7928213999999999E-2</c:v>
                </c:pt>
                <c:pt idx="18264">
                  <c:v>0</c:v>
                </c:pt>
                <c:pt idx="18265">
                  <c:v>3.3110119E-2</c:v>
                </c:pt>
                <c:pt idx="18266">
                  <c:v>1.1810200999999999E-2</c:v>
                </c:pt>
                <c:pt idx="18267">
                  <c:v>0</c:v>
                </c:pt>
                <c:pt idx="18268">
                  <c:v>0</c:v>
                </c:pt>
                <c:pt idx="18269">
                  <c:v>0</c:v>
                </c:pt>
                <c:pt idx="18270">
                  <c:v>0</c:v>
                </c:pt>
                <c:pt idx="18271">
                  <c:v>6.54E-2</c:v>
                </c:pt>
                <c:pt idx="18272">
                  <c:v>0</c:v>
                </c:pt>
                <c:pt idx="18273">
                  <c:v>6.4274895999999998E-2</c:v>
                </c:pt>
                <c:pt idx="18274">
                  <c:v>5.0630418000000003E-2</c:v>
                </c:pt>
                <c:pt idx="18275">
                  <c:v>0</c:v>
                </c:pt>
                <c:pt idx="18276">
                  <c:v>0</c:v>
                </c:pt>
                <c:pt idx="18277">
                  <c:v>7.8865275999999998E-2</c:v>
                </c:pt>
                <c:pt idx="18278">
                  <c:v>0</c:v>
                </c:pt>
                <c:pt idx="18279">
                  <c:v>3.6481711E-2</c:v>
                </c:pt>
                <c:pt idx="18280">
                  <c:v>0</c:v>
                </c:pt>
                <c:pt idx="18281">
                  <c:v>1.5062524000000001E-2</c:v>
                </c:pt>
                <c:pt idx="18282">
                  <c:v>3.9705443E-2</c:v>
                </c:pt>
                <c:pt idx="18283">
                  <c:v>0</c:v>
                </c:pt>
                <c:pt idx="18284">
                  <c:v>4.5879999999999998E-4</c:v>
                </c:pt>
                <c:pt idx="18285">
                  <c:v>0</c:v>
                </c:pt>
                <c:pt idx="18286">
                  <c:v>2.5545289999999998E-3</c:v>
                </c:pt>
                <c:pt idx="18287">
                  <c:v>0</c:v>
                </c:pt>
                <c:pt idx="18288">
                  <c:v>0</c:v>
                </c:pt>
                <c:pt idx="18289">
                  <c:v>5.0438820000000004E-3</c:v>
                </c:pt>
                <c:pt idx="18290">
                  <c:v>0</c:v>
                </c:pt>
                <c:pt idx="18291">
                  <c:v>0</c:v>
                </c:pt>
                <c:pt idx="18292">
                  <c:v>0</c:v>
                </c:pt>
                <c:pt idx="18293">
                  <c:v>0</c:v>
                </c:pt>
                <c:pt idx="18294">
                  <c:v>0</c:v>
                </c:pt>
                <c:pt idx="18295">
                  <c:v>0</c:v>
                </c:pt>
                <c:pt idx="18296">
                  <c:v>0</c:v>
                </c:pt>
                <c:pt idx="18297">
                  <c:v>0</c:v>
                </c:pt>
                <c:pt idx="18298">
                  <c:v>0</c:v>
                </c:pt>
                <c:pt idx="18299">
                  <c:v>0</c:v>
                </c:pt>
                <c:pt idx="18300">
                  <c:v>0</c:v>
                </c:pt>
                <c:pt idx="18301">
                  <c:v>0</c:v>
                </c:pt>
                <c:pt idx="18302">
                  <c:v>3.3390152999999999E-2</c:v>
                </c:pt>
                <c:pt idx="18303">
                  <c:v>0</c:v>
                </c:pt>
                <c:pt idx="18304">
                  <c:v>8.5514303E-2</c:v>
                </c:pt>
                <c:pt idx="18305">
                  <c:v>0</c:v>
                </c:pt>
                <c:pt idx="18306">
                  <c:v>0</c:v>
                </c:pt>
                <c:pt idx="18307">
                  <c:v>9.8952829999999995E-3</c:v>
                </c:pt>
                <c:pt idx="18308">
                  <c:v>0</c:v>
                </c:pt>
                <c:pt idx="18309">
                  <c:v>1.9252950000000001E-2</c:v>
                </c:pt>
                <c:pt idx="18310">
                  <c:v>0.16860583800000001</c:v>
                </c:pt>
                <c:pt idx="18311">
                  <c:v>0</c:v>
                </c:pt>
                <c:pt idx="18312">
                  <c:v>0.34470629600000002</c:v>
                </c:pt>
                <c:pt idx="18313">
                  <c:v>0</c:v>
                </c:pt>
                <c:pt idx="18314">
                  <c:v>0.173008516</c:v>
                </c:pt>
                <c:pt idx="18315">
                  <c:v>0</c:v>
                </c:pt>
                <c:pt idx="18316">
                  <c:v>0.25473808100000001</c:v>
                </c:pt>
                <c:pt idx="18317">
                  <c:v>7.3422730000000005E-2</c:v>
                </c:pt>
                <c:pt idx="18318">
                  <c:v>0</c:v>
                </c:pt>
                <c:pt idx="18319">
                  <c:v>0.29268589499999997</c:v>
                </c:pt>
                <c:pt idx="18320">
                  <c:v>5.8536585000000002E-2</c:v>
                </c:pt>
                <c:pt idx="18321">
                  <c:v>8.8761316000000007E-2</c:v>
                </c:pt>
                <c:pt idx="18322">
                  <c:v>0.18205222500000001</c:v>
                </c:pt>
                <c:pt idx="18323">
                  <c:v>0.34559463200000001</c:v>
                </c:pt>
                <c:pt idx="18324">
                  <c:v>0.22534133000000001</c:v>
                </c:pt>
                <c:pt idx="18325">
                  <c:v>5.6167520999999998E-2</c:v>
                </c:pt>
                <c:pt idx="18326">
                  <c:v>0.22706580200000001</c:v>
                </c:pt>
                <c:pt idx="18327">
                  <c:v>2.9133770999999999E-2</c:v>
                </c:pt>
                <c:pt idx="18328">
                  <c:v>0.164183041</c:v>
                </c:pt>
                <c:pt idx="18329">
                  <c:v>0.10860462</c:v>
                </c:pt>
                <c:pt idx="18330">
                  <c:v>1.0416666999999999E-2</c:v>
                </c:pt>
                <c:pt idx="18331">
                  <c:v>4.9607983000000001E-2</c:v>
                </c:pt>
              </c:numCache>
            </c:numRef>
          </c:val>
        </c:ser>
        <c:ser>
          <c:idx val="1"/>
          <c:order val="1"/>
          <c:tx>
            <c:strRef>
              <c:f>LL!$C$1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val>
            <c:numRef>
              <c:f>LL!$C$2:$C$18333</c:f>
              <c:numCache>
                <c:formatCode>General</c:formatCode>
                <c:ptCount val="18332"/>
                <c:pt idx="0">
                  <c:v>0.58099202100000003</c:v>
                </c:pt>
                <c:pt idx="1">
                  <c:v>0.41893236</c:v>
                </c:pt>
                <c:pt idx="2">
                  <c:v>0.37023044300000002</c:v>
                </c:pt>
                <c:pt idx="3">
                  <c:v>0.62816455500000001</c:v>
                </c:pt>
                <c:pt idx="4">
                  <c:v>0.32142941200000003</c:v>
                </c:pt>
                <c:pt idx="5">
                  <c:v>0.240326873</c:v>
                </c:pt>
                <c:pt idx="6">
                  <c:v>0.74194005600000001</c:v>
                </c:pt>
                <c:pt idx="7">
                  <c:v>0.54384521699999999</c:v>
                </c:pt>
                <c:pt idx="8">
                  <c:v>0.12746734000000001</c:v>
                </c:pt>
                <c:pt idx="9">
                  <c:v>9.2088305999999995E-2</c:v>
                </c:pt>
                <c:pt idx="10">
                  <c:v>0.69141175600000004</c:v>
                </c:pt>
                <c:pt idx="11">
                  <c:v>0.75390184500000001</c:v>
                </c:pt>
                <c:pt idx="12">
                  <c:v>0.35405986299999997</c:v>
                </c:pt>
                <c:pt idx="13">
                  <c:v>0.11704682</c:v>
                </c:pt>
                <c:pt idx="14">
                  <c:v>5.6630821999999997E-2</c:v>
                </c:pt>
                <c:pt idx="15">
                  <c:v>0.75896229800000004</c:v>
                </c:pt>
                <c:pt idx="16">
                  <c:v>0.75611899299999996</c:v>
                </c:pt>
                <c:pt idx="17">
                  <c:v>0.117055596</c:v>
                </c:pt>
                <c:pt idx="18">
                  <c:v>0.715657706</c:v>
                </c:pt>
                <c:pt idx="19">
                  <c:v>5.9591419E-2</c:v>
                </c:pt>
                <c:pt idx="20">
                  <c:v>0.11299797</c:v>
                </c:pt>
                <c:pt idx="21">
                  <c:v>0.79011841900000002</c:v>
                </c:pt>
                <c:pt idx="22">
                  <c:v>0.64919058200000002</c:v>
                </c:pt>
                <c:pt idx="23">
                  <c:v>0.133543776</c:v>
                </c:pt>
                <c:pt idx="24">
                  <c:v>0.31684925600000002</c:v>
                </c:pt>
                <c:pt idx="25">
                  <c:v>0.80113360600000005</c:v>
                </c:pt>
                <c:pt idx="26">
                  <c:v>0.83331630899999998</c:v>
                </c:pt>
                <c:pt idx="27">
                  <c:v>0.47218114799999999</c:v>
                </c:pt>
                <c:pt idx="28">
                  <c:v>0.113193636</c:v>
                </c:pt>
                <c:pt idx="29">
                  <c:v>0.76461605399999999</c:v>
                </c:pt>
                <c:pt idx="30">
                  <c:v>0.241039014</c:v>
                </c:pt>
                <c:pt idx="31">
                  <c:v>0.807727431</c:v>
                </c:pt>
                <c:pt idx="32">
                  <c:v>0.82653734300000004</c:v>
                </c:pt>
                <c:pt idx="33">
                  <c:v>0.15765686400000001</c:v>
                </c:pt>
                <c:pt idx="34">
                  <c:v>0.60999799799999999</c:v>
                </c:pt>
                <c:pt idx="35">
                  <c:v>0.78547600900000003</c:v>
                </c:pt>
                <c:pt idx="36">
                  <c:v>0.27902865999999998</c:v>
                </c:pt>
                <c:pt idx="37">
                  <c:v>0.84549553499999996</c:v>
                </c:pt>
                <c:pt idx="38">
                  <c:v>0.78662688700000005</c:v>
                </c:pt>
                <c:pt idx="39">
                  <c:v>0.36464190899999999</c:v>
                </c:pt>
                <c:pt idx="40">
                  <c:v>0.78786000199999995</c:v>
                </c:pt>
                <c:pt idx="41">
                  <c:v>0.49402973500000003</c:v>
                </c:pt>
                <c:pt idx="42">
                  <c:v>0.74887658000000001</c:v>
                </c:pt>
                <c:pt idx="43">
                  <c:v>0.47122217399999999</c:v>
                </c:pt>
                <c:pt idx="44">
                  <c:v>0.79028280299999998</c:v>
                </c:pt>
                <c:pt idx="45">
                  <c:v>0.58062235399999995</c:v>
                </c:pt>
                <c:pt idx="46">
                  <c:v>0.67978641299999998</c:v>
                </c:pt>
                <c:pt idx="47">
                  <c:v>0.738861726</c:v>
                </c:pt>
                <c:pt idx="48">
                  <c:v>0.66290223699999995</c:v>
                </c:pt>
                <c:pt idx="49">
                  <c:v>0.80060494100000001</c:v>
                </c:pt>
                <c:pt idx="50">
                  <c:v>0.75835319300000004</c:v>
                </c:pt>
                <c:pt idx="51">
                  <c:v>0.85250531699999998</c:v>
                </c:pt>
                <c:pt idx="52">
                  <c:v>0.67857574399999998</c:v>
                </c:pt>
                <c:pt idx="53">
                  <c:v>0.70334157500000005</c:v>
                </c:pt>
                <c:pt idx="54">
                  <c:v>0.83160980900000003</c:v>
                </c:pt>
                <c:pt idx="55">
                  <c:v>0.71155810399999997</c:v>
                </c:pt>
                <c:pt idx="56">
                  <c:v>0.72328565600000005</c:v>
                </c:pt>
                <c:pt idx="57">
                  <c:v>0.69598470599999995</c:v>
                </c:pt>
                <c:pt idx="58">
                  <c:v>0.66478772900000005</c:v>
                </c:pt>
                <c:pt idx="59">
                  <c:v>0.800768127</c:v>
                </c:pt>
                <c:pt idx="60">
                  <c:v>0.63377147599999994</c:v>
                </c:pt>
                <c:pt idx="61">
                  <c:v>0.82288524600000001</c:v>
                </c:pt>
                <c:pt idx="62">
                  <c:v>0.64341548500000001</c:v>
                </c:pt>
                <c:pt idx="63">
                  <c:v>0.79922439000000001</c:v>
                </c:pt>
                <c:pt idx="64">
                  <c:v>0.807161825</c:v>
                </c:pt>
                <c:pt idx="65">
                  <c:v>0.84147915699999998</c:v>
                </c:pt>
                <c:pt idx="66">
                  <c:v>0.66559788399999997</c:v>
                </c:pt>
                <c:pt idx="67">
                  <c:v>0.810768355</c:v>
                </c:pt>
                <c:pt idx="68">
                  <c:v>0.62338837499999999</c:v>
                </c:pt>
                <c:pt idx="69">
                  <c:v>0.81146462799999997</c:v>
                </c:pt>
                <c:pt idx="70">
                  <c:v>0.76418189599999997</c:v>
                </c:pt>
                <c:pt idx="71">
                  <c:v>0.86974558099999999</c:v>
                </c:pt>
                <c:pt idx="72">
                  <c:v>0.67032950300000005</c:v>
                </c:pt>
                <c:pt idx="73">
                  <c:v>0.776862995</c:v>
                </c:pt>
                <c:pt idx="74">
                  <c:v>0.55559200200000003</c:v>
                </c:pt>
                <c:pt idx="75">
                  <c:v>0.80212689999999998</c:v>
                </c:pt>
                <c:pt idx="76">
                  <c:v>0.83692443500000002</c:v>
                </c:pt>
                <c:pt idx="77">
                  <c:v>0.85092348399999995</c:v>
                </c:pt>
                <c:pt idx="78">
                  <c:v>0.85001517599999998</c:v>
                </c:pt>
                <c:pt idx="79">
                  <c:v>0.80336423400000001</c:v>
                </c:pt>
                <c:pt idx="80">
                  <c:v>0.66066959800000002</c:v>
                </c:pt>
                <c:pt idx="81">
                  <c:v>0.63004755499999998</c:v>
                </c:pt>
                <c:pt idx="82">
                  <c:v>0.77840198500000002</c:v>
                </c:pt>
                <c:pt idx="83">
                  <c:v>0.83488717899999998</c:v>
                </c:pt>
                <c:pt idx="84">
                  <c:v>0.76318869300000003</c:v>
                </c:pt>
                <c:pt idx="85">
                  <c:v>0.79380984700000001</c:v>
                </c:pt>
                <c:pt idx="86">
                  <c:v>0.779215714</c:v>
                </c:pt>
                <c:pt idx="87">
                  <c:v>0.620263817</c:v>
                </c:pt>
                <c:pt idx="88">
                  <c:v>0.76206791500000004</c:v>
                </c:pt>
                <c:pt idx="89">
                  <c:v>0.79528276600000003</c:v>
                </c:pt>
                <c:pt idx="90">
                  <c:v>0.80656923700000005</c:v>
                </c:pt>
                <c:pt idx="91">
                  <c:v>0.86354960300000005</c:v>
                </c:pt>
                <c:pt idx="92">
                  <c:v>0.79720111000000005</c:v>
                </c:pt>
                <c:pt idx="93">
                  <c:v>0.76304695600000005</c:v>
                </c:pt>
                <c:pt idx="94">
                  <c:v>0.78349879499999997</c:v>
                </c:pt>
                <c:pt idx="95">
                  <c:v>0.64482680599999997</c:v>
                </c:pt>
                <c:pt idx="96">
                  <c:v>0.82338666999999999</c:v>
                </c:pt>
                <c:pt idx="97">
                  <c:v>0.87666908899999996</c:v>
                </c:pt>
                <c:pt idx="98">
                  <c:v>0.79156299600000002</c:v>
                </c:pt>
                <c:pt idx="99">
                  <c:v>0.77445857900000004</c:v>
                </c:pt>
                <c:pt idx="100">
                  <c:v>0.72821501200000005</c:v>
                </c:pt>
                <c:pt idx="101">
                  <c:v>0.80189578500000003</c:v>
                </c:pt>
                <c:pt idx="102">
                  <c:v>0.77201515600000004</c:v>
                </c:pt>
                <c:pt idx="103">
                  <c:v>0.60436492399999997</c:v>
                </c:pt>
                <c:pt idx="104">
                  <c:v>0.80706657100000001</c:v>
                </c:pt>
                <c:pt idx="105">
                  <c:v>0.84395725099999996</c:v>
                </c:pt>
                <c:pt idx="106">
                  <c:v>0.81306943600000003</c:v>
                </c:pt>
                <c:pt idx="107">
                  <c:v>0.76917900100000003</c:v>
                </c:pt>
                <c:pt idx="108">
                  <c:v>0.72388681799999999</c:v>
                </c:pt>
                <c:pt idx="109">
                  <c:v>0.73756851999999995</c:v>
                </c:pt>
                <c:pt idx="110">
                  <c:v>0.73600117700000001</c:v>
                </c:pt>
                <c:pt idx="111">
                  <c:v>0.83851819599999999</c:v>
                </c:pt>
                <c:pt idx="112">
                  <c:v>0.80184373099999995</c:v>
                </c:pt>
                <c:pt idx="113">
                  <c:v>0.78194934699999996</c:v>
                </c:pt>
                <c:pt idx="114">
                  <c:v>0.76772103400000002</c:v>
                </c:pt>
                <c:pt idx="115">
                  <c:v>0.76563543999999994</c:v>
                </c:pt>
                <c:pt idx="116">
                  <c:v>0.65903362499999996</c:v>
                </c:pt>
                <c:pt idx="117">
                  <c:v>0.819779488</c:v>
                </c:pt>
                <c:pt idx="118">
                  <c:v>0.89064158999999998</c:v>
                </c:pt>
                <c:pt idx="119">
                  <c:v>0.79518089300000006</c:v>
                </c:pt>
                <c:pt idx="120">
                  <c:v>0.73805981899999995</c:v>
                </c:pt>
                <c:pt idx="121">
                  <c:v>0.83402725</c:v>
                </c:pt>
                <c:pt idx="122">
                  <c:v>0.82278622700000004</c:v>
                </c:pt>
                <c:pt idx="123">
                  <c:v>0.80128345899999998</c:v>
                </c:pt>
                <c:pt idx="124">
                  <c:v>0.88167207400000003</c:v>
                </c:pt>
                <c:pt idx="125">
                  <c:v>0.82538145600000001</c:v>
                </c:pt>
                <c:pt idx="126">
                  <c:v>0.77880878399999998</c:v>
                </c:pt>
                <c:pt idx="127">
                  <c:v>0.79733548399999998</c:v>
                </c:pt>
                <c:pt idx="128">
                  <c:v>0.802617684</c:v>
                </c:pt>
                <c:pt idx="129">
                  <c:v>0.82520963800000002</c:v>
                </c:pt>
                <c:pt idx="130">
                  <c:v>0.80018416800000003</c:v>
                </c:pt>
                <c:pt idx="131">
                  <c:v>0.82402645399999996</c:v>
                </c:pt>
                <c:pt idx="132">
                  <c:v>0.76511739199999995</c:v>
                </c:pt>
                <c:pt idx="133">
                  <c:v>0.77477118899999997</c:v>
                </c:pt>
                <c:pt idx="134">
                  <c:v>0.7623588</c:v>
                </c:pt>
                <c:pt idx="135">
                  <c:v>0.792495426</c:v>
                </c:pt>
                <c:pt idx="136">
                  <c:v>0.87401770700000003</c:v>
                </c:pt>
                <c:pt idx="137">
                  <c:v>0.81224985400000005</c:v>
                </c:pt>
                <c:pt idx="138">
                  <c:v>0.84712926700000002</c:v>
                </c:pt>
                <c:pt idx="139">
                  <c:v>0.77773431500000001</c:v>
                </c:pt>
                <c:pt idx="140">
                  <c:v>0.74341984000000005</c:v>
                </c:pt>
                <c:pt idx="141">
                  <c:v>0.787207726</c:v>
                </c:pt>
                <c:pt idx="142">
                  <c:v>0.77598209600000001</c:v>
                </c:pt>
                <c:pt idx="143">
                  <c:v>0.81594382300000001</c:v>
                </c:pt>
                <c:pt idx="144">
                  <c:v>0.86640631599999995</c:v>
                </c:pt>
                <c:pt idx="145">
                  <c:v>0.80873015800000003</c:v>
                </c:pt>
                <c:pt idx="146">
                  <c:v>0.77450743600000005</c:v>
                </c:pt>
                <c:pt idx="147">
                  <c:v>0.78349274199999996</c:v>
                </c:pt>
                <c:pt idx="148">
                  <c:v>0.797398575</c:v>
                </c:pt>
                <c:pt idx="149">
                  <c:v>0.80241934299999995</c:v>
                </c:pt>
                <c:pt idx="150">
                  <c:v>0.78422367100000001</c:v>
                </c:pt>
                <c:pt idx="151">
                  <c:v>0.82696572099999999</c:v>
                </c:pt>
                <c:pt idx="152">
                  <c:v>0.77108840499999998</c:v>
                </c:pt>
                <c:pt idx="153">
                  <c:v>0.76210715900000003</c:v>
                </c:pt>
                <c:pt idx="154">
                  <c:v>0.8415456</c:v>
                </c:pt>
                <c:pt idx="155">
                  <c:v>0.708375439</c:v>
                </c:pt>
                <c:pt idx="156">
                  <c:v>0.83820016399999997</c:v>
                </c:pt>
                <c:pt idx="157">
                  <c:v>0.82483733699999995</c:v>
                </c:pt>
                <c:pt idx="158">
                  <c:v>0.77486571699999995</c:v>
                </c:pt>
                <c:pt idx="159">
                  <c:v>0.77251326200000003</c:v>
                </c:pt>
                <c:pt idx="160">
                  <c:v>0.783046782</c:v>
                </c:pt>
                <c:pt idx="161">
                  <c:v>0.81970816300000005</c:v>
                </c:pt>
                <c:pt idx="162">
                  <c:v>0.85405516199999998</c:v>
                </c:pt>
                <c:pt idx="163">
                  <c:v>0.72476056200000005</c:v>
                </c:pt>
                <c:pt idx="164">
                  <c:v>0.76465325900000003</c:v>
                </c:pt>
                <c:pt idx="165">
                  <c:v>0.72924620600000001</c:v>
                </c:pt>
                <c:pt idx="166">
                  <c:v>0.81040874100000004</c:v>
                </c:pt>
                <c:pt idx="167">
                  <c:v>0.74651911400000004</c:v>
                </c:pt>
                <c:pt idx="168">
                  <c:v>0.84365838900000001</c:v>
                </c:pt>
                <c:pt idx="169">
                  <c:v>0.69877252000000001</c:v>
                </c:pt>
                <c:pt idx="170">
                  <c:v>0.86430754499999995</c:v>
                </c:pt>
                <c:pt idx="171">
                  <c:v>0.76891516999999998</c:v>
                </c:pt>
                <c:pt idx="172">
                  <c:v>0.84389225899999998</c:v>
                </c:pt>
                <c:pt idx="173">
                  <c:v>0.78864146899999998</c:v>
                </c:pt>
                <c:pt idx="174">
                  <c:v>0.82439149099999998</c:v>
                </c:pt>
                <c:pt idx="175">
                  <c:v>0.84915129</c:v>
                </c:pt>
                <c:pt idx="176">
                  <c:v>0.66999947599999998</c:v>
                </c:pt>
                <c:pt idx="177">
                  <c:v>0.72068376000000001</c:v>
                </c:pt>
                <c:pt idx="178">
                  <c:v>0.84598820799999996</c:v>
                </c:pt>
                <c:pt idx="179">
                  <c:v>0.75051637699999996</c:v>
                </c:pt>
                <c:pt idx="180">
                  <c:v>0.74515020700000001</c:v>
                </c:pt>
                <c:pt idx="181">
                  <c:v>0.79419677399999999</c:v>
                </c:pt>
                <c:pt idx="182">
                  <c:v>0.83430722300000004</c:v>
                </c:pt>
                <c:pt idx="183">
                  <c:v>0.68828092799999996</c:v>
                </c:pt>
                <c:pt idx="184">
                  <c:v>0.86954445800000002</c:v>
                </c:pt>
                <c:pt idx="185">
                  <c:v>0.744659085</c:v>
                </c:pt>
                <c:pt idx="186">
                  <c:v>0.80244753099999999</c:v>
                </c:pt>
                <c:pt idx="187">
                  <c:v>0.78914305799999995</c:v>
                </c:pt>
                <c:pt idx="188">
                  <c:v>0.84204442499999999</c:v>
                </c:pt>
                <c:pt idx="189">
                  <c:v>0.63246059700000001</c:v>
                </c:pt>
                <c:pt idx="190">
                  <c:v>0.86334122400000002</c:v>
                </c:pt>
                <c:pt idx="191">
                  <c:v>0.67964348799999996</c:v>
                </c:pt>
                <c:pt idx="192">
                  <c:v>0.81680189999999997</c:v>
                </c:pt>
                <c:pt idx="193">
                  <c:v>0.74540851399999997</c:v>
                </c:pt>
                <c:pt idx="194">
                  <c:v>0.75385184599999999</c:v>
                </c:pt>
                <c:pt idx="195">
                  <c:v>0.83784962399999996</c:v>
                </c:pt>
                <c:pt idx="196">
                  <c:v>0.81300309500000001</c:v>
                </c:pt>
                <c:pt idx="197">
                  <c:v>0.81640618200000004</c:v>
                </c:pt>
                <c:pt idx="198">
                  <c:v>0.85801210500000002</c:v>
                </c:pt>
                <c:pt idx="199">
                  <c:v>0.66750603200000003</c:v>
                </c:pt>
                <c:pt idx="200">
                  <c:v>0.77815616099999996</c:v>
                </c:pt>
                <c:pt idx="201">
                  <c:v>0.77950584499999998</c:v>
                </c:pt>
                <c:pt idx="202">
                  <c:v>0.780515297</c:v>
                </c:pt>
                <c:pt idx="203">
                  <c:v>0.86637410100000001</c:v>
                </c:pt>
                <c:pt idx="204">
                  <c:v>0.79696899600000004</c:v>
                </c:pt>
                <c:pt idx="205">
                  <c:v>0.69922772499999997</c:v>
                </c:pt>
                <c:pt idx="206">
                  <c:v>0.66842790100000005</c:v>
                </c:pt>
                <c:pt idx="207">
                  <c:v>0.75266675000000005</c:v>
                </c:pt>
                <c:pt idx="208">
                  <c:v>0.80312174400000003</c:v>
                </c:pt>
                <c:pt idx="209">
                  <c:v>0.79205965599999995</c:v>
                </c:pt>
                <c:pt idx="210">
                  <c:v>0.87837067999999996</c:v>
                </c:pt>
                <c:pt idx="211">
                  <c:v>0.79119710899999995</c:v>
                </c:pt>
                <c:pt idx="212">
                  <c:v>0.67489276799999998</c:v>
                </c:pt>
                <c:pt idx="213">
                  <c:v>0.77642287799999998</c:v>
                </c:pt>
                <c:pt idx="214">
                  <c:v>0.72933387100000002</c:v>
                </c:pt>
                <c:pt idx="215">
                  <c:v>0.74913039599999998</c:v>
                </c:pt>
                <c:pt idx="216">
                  <c:v>0.85396075500000002</c:v>
                </c:pt>
                <c:pt idx="217">
                  <c:v>0.89205317500000003</c:v>
                </c:pt>
                <c:pt idx="218">
                  <c:v>0.70691308799999997</c:v>
                </c:pt>
                <c:pt idx="219">
                  <c:v>0.69736018399999999</c:v>
                </c:pt>
                <c:pt idx="220">
                  <c:v>0.75819981000000003</c:v>
                </c:pt>
                <c:pt idx="221">
                  <c:v>0.76250064500000003</c:v>
                </c:pt>
                <c:pt idx="222">
                  <c:v>0.80583327800000004</c:v>
                </c:pt>
                <c:pt idx="223">
                  <c:v>0.84359326099999998</c:v>
                </c:pt>
                <c:pt idx="224">
                  <c:v>0.88335012499999999</c:v>
                </c:pt>
                <c:pt idx="225">
                  <c:v>0.81746498000000001</c:v>
                </c:pt>
                <c:pt idx="226">
                  <c:v>0.711509681</c:v>
                </c:pt>
                <c:pt idx="227">
                  <c:v>0.68573093900000004</c:v>
                </c:pt>
                <c:pt idx="228">
                  <c:v>0.72888098800000001</c:v>
                </c:pt>
                <c:pt idx="229">
                  <c:v>0.755144763</c:v>
                </c:pt>
                <c:pt idx="230">
                  <c:v>0.835847118</c:v>
                </c:pt>
                <c:pt idx="231">
                  <c:v>0.90284133300000002</c:v>
                </c:pt>
                <c:pt idx="232">
                  <c:v>0.72893873899999995</c:v>
                </c:pt>
                <c:pt idx="233">
                  <c:v>0.84337654100000004</c:v>
                </c:pt>
                <c:pt idx="234">
                  <c:v>0.72840676599999998</c:v>
                </c:pt>
                <c:pt idx="235">
                  <c:v>0.68157936500000005</c:v>
                </c:pt>
                <c:pt idx="236">
                  <c:v>0.75530931000000001</c:v>
                </c:pt>
                <c:pt idx="237">
                  <c:v>0.73110530299999998</c:v>
                </c:pt>
                <c:pt idx="238">
                  <c:v>0.82264360299999995</c:v>
                </c:pt>
                <c:pt idx="239">
                  <c:v>0.85171276500000004</c:v>
                </c:pt>
                <c:pt idx="240">
                  <c:v>0.72205613599999996</c:v>
                </c:pt>
                <c:pt idx="241">
                  <c:v>0.68423328500000002</c:v>
                </c:pt>
                <c:pt idx="242">
                  <c:v>0.793361973</c:v>
                </c:pt>
                <c:pt idx="243">
                  <c:v>0.76616185199999998</c:v>
                </c:pt>
                <c:pt idx="244">
                  <c:v>0.86749915600000005</c:v>
                </c:pt>
                <c:pt idx="245">
                  <c:v>0.82518927099999995</c:v>
                </c:pt>
                <c:pt idx="246">
                  <c:v>0.78678565600000006</c:v>
                </c:pt>
                <c:pt idx="247">
                  <c:v>0.79291743100000001</c:v>
                </c:pt>
                <c:pt idx="248">
                  <c:v>0.69669304200000004</c:v>
                </c:pt>
                <c:pt idx="249">
                  <c:v>0.76158484500000001</c:v>
                </c:pt>
                <c:pt idx="250">
                  <c:v>0.67639593399999998</c:v>
                </c:pt>
                <c:pt idx="251">
                  <c:v>0.84569531200000003</c:v>
                </c:pt>
                <c:pt idx="252">
                  <c:v>0.83235135100000002</c:v>
                </c:pt>
                <c:pt idx="253">
                  <c:v>0.810262657</c:v>
                </c:pt>
                <c:pt idx="254">
                  <c:v>0.78816209299999995</c:v>
                </c:pt>
                <c:pt idx="255">
                  <c:v>0.71783345200000004</c:v>
                </c:pt>
                <c:pt idx="256">
                  <c:v>0.73620897299999999</c:v>
                </c:pt>
                <c:pt idx="257">
                  <c:v>0.81729888399999995</c:v>
                </c:pt>
                <c:pt idx="258">
                  <c:v>0.82844975700000001</c:v>
                </c:pt>
                <c:pt idx="259">
                  <c:v>0.88533764299999995</c:v>
                </c:pt>
                <c:pt idx="260">
                  <c:v>0.73932435799999996</c:v>
                </c:pt>
                <c:pt idx="261">
                  <c:v>0.83930179000000005</c:v>
                </c:pt>
                <c:pt idx="262">
                  <c:v>0.688530015</c:v>
                </c:pt>
                <c:pt idx="263">
                  <c:v>0.72476615099999997</c:v>
                </c:pt>
                <c:pt idx="264">
                  <c:v>0.87377971499999996</c:v>
                </c:pt>
                <c:pt idx="265">
                  <c:v>0.83066543900000001</c:v>
                </c:pt>
                <c:pt idx="266">
                  <c:v>0.76847904700000003</c:v>
                </c:pt>
                <c:pt idx="267">
                  <c:v>0.85582340300000004</c:v>
                </c:pt>
                <c:pt idx="268">
                  <c:v>0.76043132899999999</c:v>
                </c:pt>
                <c:pt idx="269">
                  <c:v>0.697667865</c:v>
                </c:pt>
                <c:pt idx="270">
                  <c:v>0.79436088599999999</c:v>
                </c:pt>
                <c:pt idx="271">
                  <c:v>0.82581954700000004</c:v>
                </c:pt>
                <c:pt idx="272">
                  <c:v>0.81199141100000005</c:v>
                </c:pt>
                <c:pt idx="273">
                  <c:v>0.76135969800000003</c:v>
                </c:pt>
                <c:pt idx="274">
                  <c:v>0.82862806099999997</c:v>
                </c:pt>
                <c:pt idx="275">
                  <c:v>0.73658374000000004</c:v>
                </c:pt>
                <c:pt idx="276">
                  <c:v>0.68591535599999998</c:v>
                </c:pt>
                <c:pt idx="277">
                  <c:v>0.84623687000000003</c:v>
                </c:pt>
                <c:pt idx="278">
                  <c:v>0.74238172199999997</c:v>
                </c:pt>
                <c:pt idx="279">
                  <c:v>0.78628035399999996</c:v>
                </c:pt>
                <c:pt idx="280">
                  <c:v>0.73444009099999996</c:v>
                </c:pt>
                <c:pt idx="281">
                  <c:v>0.76119455300000005</c:v>
                </c:pt>
                <c:pt idx="282">
                  <c:v>0.83969140600000003</c:v>
                </c:pt>
                <c:pt idx="283">
                  <c:v>0.72402234899999995</c:v>
                </c:pt>
                <c:pt idx="284">
                  <c:v>0.73280344200000003</c:v>
                </c:pt>
                <c:pt idx="285">
                  <c:v>0.85756895700000002</c:v>
                </c:pt>
                <c:pt idx="286">
                  <c:v>0.70624328400000003</c:v>
                </c:pt>
                <c:pt idx="287">
                  <c:v>0.81591609899999995</c:v>
                </c:pt>
                <c:pt idx="288">
                  <c:v>0.89315595800000003</c:v>
                </c:pt>
                <c:pt idx="289">
                  <c:v>0.69755235100000001</c:v>
                </c:pt>
                <c:pt idx="290">
                  <c:v>0.82434963999999999</c:v>
                </c:pt>
                <c:pt idx="291">
                  <c:v>0.70466242899999998</c:v>
                </c:pt>
                <c:pt idx="292">
                  <c:v>0.77943870599999998</c:v>
                </c:pt>
                <c:pt idx="293">
                  <c:v>0.738031569</c:v>
                </c:pt>
                <c:pt idx="294">
                  <c:v>0.872118748</c:v>
                </c:pt>
                <c:pt idx="295">
                  <c:v>0.83183182899999997</c:v>
                </c:pt>
                <c:pt idx="296">
                  <c:v>0.71152446700000005</c:v>
                </c:pt>
                <c:pt idx="297">
                  <c:v>0.70775897799999998</c:v>
                </c:pt>
                <c:pt idx="298">
                  <c:v>0.76751848499999997</c:v>
                </c:pt>
                <c:pt idx="299">
                  <c:v>0.77668650500000003</c:v>
                </c:pt>
                <c:pt idx="300">
                  <c:v>0.74642156299999995</c:v>
                </c:pt>
                <c:pt idx="301">
                  <c:v>0.77003385300000005</c:v>
                </c:pt>
                <c:pt idx="302">
                  <c:v>0.85325007200000003</c:v>
                </c:pt>
                <c:pt idx="303">
                  <c:v>0.87452948200000002</c:v>
                </c:pt>
                <c:pt idx="304">
                  <c:v>0.67138203900000004</c:v>
                </c:pt>
                <c:pt idx="305">
                  <c:v>0.84033094100000005</c:v>
                </c:pt>
                <c:pt idx="306">
                  <c:v>0.81965132100000004</c:v>
                </c:pt>
                <c:pt idx="307">
                  <c:v>0.73339775900000004</c:v>
                </c:pt>
                <c:pt idx="308">
                  <c:v>0.67970948399999997</c:v>
                </c:pt>
                <c:pt idx="309">
                  <c:v>0.80206922400000003</c:v>
                </c:pt>
                <c:pt idx="310">
                  <c:v>0.83615891099999995</c:v>
                </c:pt>
                <c:pt idx="311">
                  <c:v>0.79420166800000003</c:v>
                </c:pt>
                <c:pt idx="312">
                  <c:v>0.80769654999999996</c:v>
                </c:pt>
                <c:pt idx="313">
                  <c:v>0.82694108300000002</c:v>
                </c:pt>
                <c:pt idx="314">
                  <c:v>0.720646114</c:v>
                </c:pt>
                <c:pt idx="315">
                  <c:v>0.86096391000000005</c:v>
                </c:pt>
                <c:pt idx="316">
                  <c:v>0.74051079099999995</c:v>
                </c:pt>
                <c:pt idx="317">
                  <c:v>0.711879178</c:v>
                </c:pt>
                <c:pt idx="318">
                  <c:v>0.86246810500000004</c:v>
                </c:pt>
                <c:pt idx="319">
                  <c:v>0.842018508</c:v>
                </c:pt>
                <c:pt idx="320">
                  <c:v>0.73856560599999999</c:v>
                </c:pt>
                <c:pt idx="321">
                  <c:v>0.85746291699999999</c:v>
                </c:pt>
                <c:pt idx="322">
                  <c:v>0.872507688</c:v>
                </c:pt>
                <c:pt idx="323">
                  <c:v>0.87279747399999996</c:v>
                </c:pt>
                <c:pt idx="324">
                  <c:v>0.71179631700000001</c:v>
                </c:pt>
                <c:pt idx="325">
                  <c:v>0.80739000100000002</c:v>
                </c:pt>
                <c:pt idx="326">
                  <c:v>0.83874108999999997</c:v>
                </c:pt>
                <c:pt idx="327">
                  <c:v>0.88149786399999996</c:v>
                </c:pt>
                <c:pt idx="328">
                  <c:v>0.84784811000000004</c:v>
                </c:pt>
                <c:pt idx="329">
                  <c:v>0.71859080399999997</c:v>
                </c:pt>
                <c:pt idx="330">
                  <c:v>0.80615274299999995</c:v>
                </c:pt>
                <c:pt idx="331">
                  <c:v>0.81567791499999998</c:v>
                </c:pt>
                <c:pt idx="332">
                  <c:v>0.88009752600000002</c:v>
                </c:pt>
                <c:pt idx="333">
                  <c:v>0.92372856299999995</c:v>
                </c:pt>
                <c:pt idx="334">
                  <c:v>0.84668220400000005</c:v>
                </c:pt>
                <c:pt idx="335">
                  <c:v>0.77743383700000002</c:v>
                </c:pt>
                <c:pt idx="336">
                  <c:v>0.829978094</c:v>
                </c:pt>
                <c:pt idx="337">
                  <c:v>0.85525010800000001</c:v>
                </c:pt>
                <c:pt idx="338">
                  <c:v>0.77687281900000005</c:v>
                </c:pt>
                <c:pt idx="339">
                  <c:v>0.78650963900000004</c:v>
                </c:pt>
                <c:pt idx="340">
                  <c:v>0.87869170699999999</c:v>
                </c:pt>
                <c:pt idx="341">
                  <c:v>0.84731782200000005</c:v>
                </c:pt>
                <c:pt idx="342">
                  <c:v>0.86206384300000005</c:v>
                </c:pt>
                <c:pt idx="343">
                  <c:v>0.85338553100000003</c:v>
                </c:pt>
                <c:pt idx="344">
                  <c:v>0.83860915700000005</c:v>
                </c:pt>
                <c:pt idx="345">
                  <c:v>0.77782169700000003</c:v>
                </c:pt>
                <c:pt idx="346">
                  <c:v>0.87717943600000003</c:v>
                </c:pt>
                <c:pt idx="347">
                  <c:v>0.70894519300000003</c:v>
                </c:pt>
                <c:pt idx="348">
                  <c:v>0.80659334199999999</c:v>
                </c:pt>
                <c:pt idx="349">
                  <c:v>0.79093268400000005</c:v>
                </c:pt>
                <c:pt idx="350">
                  <c:v>0.92088280199999994</c:v>
                </c:pt>
                <c:pt idx="351">
                  <c:v>0.84575805199999998</c:v>
                </c:pt>
                <c:pt idx="352">
                  <c:v>0.89795205499999997</c:v>
                </c:pt>
                <c:pt idx="353">
                  <c:v>0.97398955799999998</c:v>
                </c:pt>
                <c:pt idx="354">
                  <c:v>0.75859491599999995</c:v>
                </c:pt>
                <c:pt idx="355">
                  <c:v>0.90985427200000002</c:v>
                </c:pt>
                <c:pt idx="356">
                  <c:v>0.85483131899999998</c:v>
                </c:pt>
                <c:pt idx="357">
                  <c:v>0.88600292300000005</c:v>
                </c:pt>
                <c:pt idx="358">
                  <c:v>0.76894695400000002</c:v>
                </c:pt>
                <c:pt idx="359">
                  <c:v>0.86870689599999995</c:v>
                </c:pt>
                <c:pt idx="360">
                  <c:v>0.849922552</c:v>
                </c:pt>
                <c:pt idx="361">
                  <c:v>0.89189625800000005</c:v>
                </c:pt>
                <c:pt idx="362">
                  <c:v>0.89700418000000004</c:v>
                </c:pt>
                <c:pt idx="363">
                  <c:v>0.91275692900000005</c:v>
                </c:pt>
                <c:pt idx="364">
                  <c:v>0.88169831899999995</c:v>
                </c:pt>
                <c:pt idx="365">
                  <c:v>0.82954974299999995</c:v>
                </c:pt>
                <c:pt idx="366">
                  <c:v>0.79194397999999999</c:v>
                </c:pt>
                <c:pt idx="367">
                  <c:v>0.90168250299999997</c:v>
                </c:pt>
                <c:pt idx="368">
                  <c:v>0.860235478</c:v>
                </c:pt>
                <c:pt idx="369">
                  <c:v>0.83690257099999998</c:v>
                </c:pt>
                <c:pt idx="370">
                  <c:v>0.81475665500000005</c:v>
                </c:pt>
                <c:pt idx="371">
                  <c:v>0.77638133399999998</c:v>
                </c:pt>
                <c:pt idx="372">
                  <c:v>0.82348452500000002</c:v>
                </c:pt>
                <c:pt idx="373">
                  <c:v>0.91575849600000003</c:v>
                </c:pt>
                <c:pt idx="374">
                  <c:v>0.761533927</c:v>
                </c:pt>
                <c:pt idx="375">
                  <c:v>0.885727025</c:v>
                </c:pt>
                <c:pt idx="376">
                  <c:v>0.81628248000000003</c:v>
                </c:pt>
                <c:pt idx="377">
                  <c:v>0.79817907300000002</c:v>
                </c:pt>
                <c:pt idx="378">
                  <c:v>0.84960511699999997</c:v>
                </c:pt>
                <c:pt idx="379">
                  <c:v>0.86036170700000003</c:v>
                </c:pt>
                <c:pt idx="380">
                  <c:v>0.87340609199999997</c:v>
                </c:pt>
                <c:pt idx="381">
                  <c:v>0.86401530500000001</c:v>
                </c:pt>
                <c:pt idx="382">
                  <c:v>0.81335909699999998</c:v>
                </c:pt>
                <c:pt idx="383">
                  <c:v>0.84391285800000004</c:v>
                </c:pt>
                <c:pt idx="384">
                  <c:v>0.82055095899999997</c:v>
                </c:pt>
                <c:pt idx="385">
                  <c:v>0.90348369900000003</c:v>
                </c:pt>
                <c:pt idx="386">
                  <c:v>0.814508287</c:v>
                </c:pt>
                <c:pt idx="387">
                  <c:v>0.83072557899999999</c:v>
                </c:pt>
                <c:pt idx="388">
                  <c:v>0.89972813600000001</c:v>
                </c:pt>
                <c:pt idx="389">
                  <c:v>0.90980885600000005</c:v>
                </c:pt>
                <c:pt idx="390">
                  <c:v>0.79607150500000001</c:v>
                </c:pt>
                <c:pt idx="391">
                  <c:v>0.80976173799999995</c:v>
                </c:pt>
                <c:pt idx="392">
                  <c:v>0.70153952799999997</c:v>
                </c:pt>
                <c:pt idx="393">
                  <c:v>0.88400892600000003</c:v>
                </c:pt>
                <c:pt idx="394">
                  <c:v>0.85288598199999999</c:v>
                </c:pt>
                <c:pt idx="395">
                  <c:v>0.840159828</c:v>
                </c:pt>
                <c:pt idx="396">
                  <c:v>0.85762851600000001</c:v>
                </c:pt>
                <c:pt idx="397">
                  <c:v>0.77843295999999995</c:v>
                </c:pt>
                <c:pt idx="398">
                  <c:v>0.80860251299999997</c:v>
                </c:pt>
                <c:pt idx="399">
                  <c:v>0.80025915700000005</c:v>
                </c:pt>
                <c:pt idx="400">
                  <c:v>0.85495494100000002</c:v>
                </c:pt>
                <c:pt idx="401">
                  <c:v>0.85571696799999997</c:v>
                </c:pt>
                <c:pt idx="402">
                  <c:v>0.84721156799999997</c:v>
                </c:pt>
                <c:pt idx="403">
                  <c:v>0.94133952700000001</c:v>
                </c:pt>
                <c:pt idx="404">
                  <c:v>0.77429158399999998</c:v>
                </c:pt>
                <c:pt idx="405">
                  <c:v>0.81236047300000003</c:v>
                </c:pt>
                <c:pt idx="406">
                  <c:v>0.85484258899999999</c:v>
                </c:pt>
                <c:pt idx="407">
                  <c:v>0.79973516700000002</c:v>
                </c:pt>
                <c:pt idx="408">
                  <c:v>0.77870629499999999</c:v>
                </c:pt>
                <c:pt idx="409">
                  <c:v>0.84175946199999996</c:v>
                </c:pt>
                <c:pt idx="410">
                  <c:v>0.91800091500000003</c:v>
                </c:pt>
                <c:pt idx="411">
                  <c:v>0.84858414500000001</c:v>
                </c:pt>
                <c:pt idx="412">
                  <c:v>0.76513623900000005</c:v>
                </c:pt>
                <c:pt idx="413">
                  <c:v>0.80626488600000001</c:v>
                </c:pt>
                <c:pt idx="414">
                  <c:v>0.78242466499999996</c:v>
                </c:pt>
                <c:pt idx="415">
                  <c:v>0.76248259500000004</c:v>
                </c:pt>
                <c:pt idx="416">
                  <c:v>0.87730615099999998</c:v>
                </c:pt>
                <c:pt idx="417">
                  <c:v>0.89204703399999996</c:v>
                </c:pt>
                <c:pt idx="418">
                  <c:v>0.76053804300000005</c:v>
                </c:pt>
                <c:pt idx="419">
                  <c:v>0.71811649499999997</c:v>
                </c:pt>
                <c:pt idx="420">
                  <c:v>0.77778880800000005</c:v>
                </c:pt>
                <c:pt idx="421">
                  <c:v>0.76695724700000001</c:v>
                </c:pt>
                <c:pt idx="422">
                  <c:v>0.84823859999999995</c:v>
                </c:pt>
                <c:pt idx="423">
                  <c:v>0.85909836299999998</c:v>
                </c:pt>
                <c:pt idx="424">
                  <c:v>0.86321980300000001</c:v>
                </c:pt>
                <c:pt idx="425">
                  <c:v>0.78770685200000001</c:v>
                </c:pt>
                <c:pt idx="426">
                  <c:v>0.72395329600000002</c:v>
                </c:pt>
                <c:pt idx="427">
                  <c:v>0.79037621499999999</c:v>
                </c:pt>
                <c:pt idx="428">
                  <c:v>0.86098229900000001</c:v>
                </c:pt>
                <c:pt idx="429">
                  <c:v>0.77079504700000001</c:v>
                </c:pt>
                <c:pt idx="430">
                  <c:v>0.86623360599999999</c:v>
                </c:pt>
                <c:pt idx="431">
                  <c:v>0.72755179400000003</c:v>
                </c:pt>
                <c:pt idx="432">
                  <c:v>0.77119378599999999</c:v>
                </c:pt>
                <c:pt idx="433">
                  <c:v>0.79523169500000002</c:v>
                </c:pt>
                <c:pt idx="434">
                  <c:v>0.79532941400000001</c:v>
                </c:pt>
                <c:pt idx="435">
                  <c:v>0.74352685399999996</c:v>
                </c:pt>
                <c:pt idx="436">
                  <c:v>0.76858697300000001</c:v>
                </c:pt>
                <c:pt idx="437">
                  <c:v>0.87093178800000004</c:v>
                </c:pt>
                <c:pt idx="438">
                  <c:v>0.80622980399999999</c:v>
                </c:pt>
                <c:pt idx="439">
                  <c:v>0.76899166399999996</c:v>
                </c:pt>
                <c:pt idx="440">
                  <c:v>0.76115765400000002</c:v>
                </c:pt>
                <c:pt idx="441">
                  <c:v>0.78157173199999996</c:v>
                </c:pt>
                <c:pt idx="442">
                  <c:v>0.82135053300000005</c:v>
                </c:pt>
                <c:pt idx="443">
                  <c:v>0.85502504000000001</c:v>
                </c:pt>
                <c:pt idx="444">
                  <c:v>0.928909651</c:v>
                </c:pt>
                <c:pt idx="445">
                  <c:v>0.74885477300000003</c:v>
                </c:pt>
                <c:pt idx="446">
                  <c:v>0.69111479399999998</c:v>
                </c:pt>
                <c:pt idx="447">
                  <c:v>0.76489970799999996</c:v>
                </c:pt>
                <c:pt idx="448">
                  <c:v>0.86121791599999997</c:v>
                </c:pt>
                <c:pt idx="449">
                  <c:v>0.78967363000000002</c:v>
                </c:pt>
                <c:pt idx="450">
                  <c:v>0.79664296999999995</c:v>
                </c:pt>
                <c:pt idx="451">
                  <c:v>0.89755398900000005</c:v>
                </c:pt>
                <c:pt idx="452">
                  <c:v>0.74811998899999999</c:v>
                </c:pt>
                <c:pt idx="453">
                  <c:v>0.76212472200000003</c:v>
                </c:pt>
                <c:pt idx="454">
                  <c:v>0.71247213600000003</c:v>
                </c:pt>
                <c:pt idx="455">
                  <c:v>0.76381422700000001</c:v>
                </c:pt>
                <c:pt idx="456">
                  <c:v>0.879385851</c:v>
                </c:pt>
                <c:pt idx="457">
                  <c:v>0.82908253700000001</c:v>
                </c:pt>
                <c:pt idx="458">
                  <c:v>0.870470101</c:v>
                </c:pt>
                <c:pt idx="459">
                  <c:v>0.72250135500000001</c:v>
                </c:pt>
                <c:pt idx="460">
                  <c:v>0.74767029699999998</c:v>
                </c:pt>
                <c:pt idx="461">
                  <c:v>0.81616416700000005</c:v>
                </c:pt>
                <c:pt idx="462">
                  <c:v>0.76712314500000001</c:v>
                </c:pt>
                <c:pt idx="463">
                  <c:v>0.83812445599999996</c:v>
                </c:pt>
                <c:pt idx="464">
                  <c:v>0.84639203799999996</c:v>
                </c:pt>
                <c:pt idx="465">
                  <c:v>0.87505154100000004</c:v>
                </c:pt>
                <c:pt idx="466">
                  <c:v>0.71656583299999999</c:v>
                </c:pt>
                <c:pt idx="467">
                  <c:v>0.80315651399999999</c:v>
                </c:pt>
                <c:pt idx="468">
                  <c:v>0.74534715100000004</c:v>
                </c:pt>
                <c:pt idx="469">
                  <c:v>0.80315676800000002</c:v>
                </c:pt>
                <c:pt idx="470">
                  <c:v>0.771603539</c:v>
                </c:pt>
                <c:pt idx="471">
                  <c:v>0.87477705299999997</c:v>
                </c:pt>
                <c:pt idx="472">
                  <c:v>0.72941566899999999</c:v>
                </c:pt>
                <c:pt idx="473">
                  <c:v>0.76335558699999995</c:v>
                </c:pt>
                <c:pt idx="474">
                  <c:v>0.77136316000000005</c:v>
                </c:pt>
                <c:pt idx="475">
                  <c:v>0.76231102799999995</c:v>
                </c:pt>
                <c:pt idx="476">
                  <c:v>0.85539273999999998</c:v>
                </c:pt>
                <c:pt idx="477">
                  <c:v>0.83995760799999997</c:v>
                </c:pt>
                <c:pt idx="478">
                  <c:v>0.76540874800000003</c:v>
                </c:pt>
                <c:pt idx="479">
                  <c:v>0.77360203599999999</c:v>
                </c:pt>
                <c:pt idx="480">
                  <c:v>0.74854537200000004</c:v>
                </c:pt>
                <c:pt idx="481">
                  <c:v>0.74730947299999995</c:v>
                </c:pt>
                <c:pt idx="482">
                  <c:v>0.85509933400000004</c:v>
                </c:pt>
                <c:pt idx="483">
                  <c:v>0.68008751000000001</c:v>
                </c:pt>
                <c:pt idx="484">
                  <c:v>0.77643484299999999</c:v>
                </c:pt>
                <c:pt idx="485">
                  <c:v>0.77674481100000003</c:v>
                </c:pt>
                <c:pt idx="486">
                  <c:v>0.77922438000000005</c:v>
                </c:pt>
                <c:pt idx="487">
                  <c:v>0.83783003599999994</c:v>
                </c:pt>
                <c:pt idx="488">
                  <c:v>0.746556734</c:v>
                </c:pt>
                <c:pt idx="489">
                  <c:v>0.75823674500000005</c:v>
                </c:pt>
                <c:pt idx="490">
                  <c:v>0.77129837000000001</c:v>
                </c:pt>
                <c:pt idx="491">
                  <c:v>0.74708816199999994</c:v>
                </c:pt>
                <c:pt idx="492">
                  <c:v>0.78309031100000004</c:v>
                </c:pt>
                <c:pt idx="493">
                  <c:v>0.73370978200000003</c:v>
                </c:pt>
                <c:pt idx="494">
                  <c:v>0.74026183199999995</c:v>
                </c:pt>
                <c:pt idx="495">
                  <c:v>0.73627527299999995</c:v>
                </c:pt>
                <c:pt idx="496">
                  <c:v>0.79231127599999995</c:v>
                </c:pt>
                <c:pt idx="497">
                  <c:v>0.75345245299999997</c:v>
                </c:pt>
                <c:pt idx="498">
                  <c:v>0.72428748899999995</c:v>
                </c:pt>
                <c:pt idx="499">
                  <c:v>0.70438053300000003</c:v>
                </c:pt>
                <c:pt idx="500">
                  <c:v>0.76196226700000003</c:v>
                </c:pt>
                <c:pt idx="501">
                  <c:v>0.73382512099999997</c:v>
                </c:pt>
                <c:pt idx="502">
                  <c:v>0.71796165000000001</c:v>
                </c:pt>
                <c:pt idx="503">
                  <c:v>0.80363014499999996</c:v>
                </c:pt>
                <c:pt idx="504">
                  <c:v>0.71664225000000004</c:v>
                </c:pt>
                <c:pt idx="505">
                  <c:v>0.73972802400000004</c:v>
                </c:pt>
                <c:pt idx="506">
                  <c:v>0.62951713600000003</c:v>
                </c:pt>
                <c:pt idx="507">
                  <c:v>0.73597752400000005</c:v>
                </c:pt>
                <c:pt idx="508">
                  <c:v>0.76098753699999999</c:v>
                </c:pt>
                <c:pt idx="509">
                  <c:v>0.70335418800000005</c:v>
                </c:pt>
                <c:pt idx="510">
                  <c:v>0.76764829899999998</c:v>
                </c:pt>
                <c:pt idx="511">
                  <c:v>0.743552192</c:v>
                </c:pt>
                <c:pt idx="512">
                  <c:v>0.77733799699999995</c:v>
                </c:pt>
                <c:pt idx="513">
                  <c:v>0.75747210200000004</c:v>
                </c:pt>
                <c:pt idx="514">
                  <c:v>0.72481127499999998</c:v>
                </c:pt>
                <c:pt idx="515">
                  <c:v>0.77969087699999995</c:v>
                </c:pt>
                <c:pt idx="516">
                  <c:v>0.70116320899999995</c:v>
                </c:pt>
                <c:pt idx="517">
                  <c:v>0.72728551699999999</c:v>
                </c:pt>
                <c:pt idx="518">
                  <c:v>0.73076864799999997</c:v>
                </c:pt>
                <c:pt idx="519">
                  <c:v>0.70498730200000004</c:v>
                </c:pt>
                <c:pt idx="520">
                  <c:v>0.753799514</c:v>
                </c:pt>
                <c:pt idx="521">
                  <c:v>0.68184148499999997</c:v>
                </c:pt>
                <c:pt idx="522">
                  <c:v>0.69012460099999995</c:v>
                </c:pt>
                <c:pt idx="523">
                  <c:v>0.78379345099999997</c:v>
                </c:pt>
                <c:pt idx="524">
                  <c:v>0.70803963599999997</c:v>
                </c:pt>
                <c:pt idx="525">
                  <c:v>0.76476967900000004</c:v>
                </c:pt>
                <c:pt idx="526">
                  <c:v>0.67241733800000003</c:v>
                </c:pt>
                <c:pt idx="527">
                  <c:v>0.71381135900000003</c:v>
                </c:pt>
                <c:pt idx="528">
                  <c:v>0.73938411699999995</c:v>
                </c:pt>
                <c:pt idx="529">
                  <c:v>0.68417705699999998</c:v>
                </c:pt>
                <c:pt idx="530">
                  <c:v>0.82932139000000005</c:v>
                </c:pt>
                <c:pt idx="531">
                  <c:v>0.746310892</c:v>
                </c:pt>
                <c:pt idx="532">
                  <c:v>0.71886320400000003</c:v>
                </c:pt>
                <c:pt idx="533">
                  <c:v>0.73446737600000001</c:v>
                </c:pt>
                <c:pt idx="534">
                  <c:v>0.81271111299999999</c:v>
                </c:pt>
                <c:pt idx="535">
                  <c:v>0.83417002100000004</c:v>
                </c:pt>
                <c:pt idx="536">
                  <c:v>0.70727332700000001</c:v>
                </c:pt>
                <c:pt idx="537">
                  <c:v>0.80378331700000005</c:v>
                </c:pt>
                <c:pt idx="538">
                  <c:v>0.77610052799999996</c:v>
                </c:pt>
                <c:pt idx="539">
                  <c:v>0.79498245300000003</c:v>
                </c:pt>
                <c:pt idx="540">
                  <c:v>0.707343206</c:v>
                </c:pt>
                <c:pt idx="541">
                  <c:v>0.77062871399999999</c:v>
                </c:pt>
                <c:pt idx="542">
                  <c:v>0.74671306100000001</c:v>
                </c:pt>
                <c:pt idx="543">
                  <c:v>0.81376393000000002</c:v>
                </c:pt>
                <c:pt idx="544">
                  <c:v>0.740688711</c:v>
                </c:pt>
                <c:pt idx="545">
                  <c:v>0.82815104799999995</c:v>
                </c:pt>
                <c:pt idx="546">
                  <c:v>0.75369880899999997</c:v>
                </c:pt>
                <c:pt idx="547">
                  <c:v>0.78868073800000005</c:v>
                </c:pt>
                <c:pt idx="548">
                  <c:v>0.74608328400000001</c:v>
                </c:pt>
                <c:pt idx="549">
                  <c:v>0.68148235899999998</c:v>
                </c:pt>
                <c:pt idx="550">
                  <c:v>0.70026900299999995</c:v>
                </c:pt>
                <c:pt idx="551">
                  <c:v>0.72699912</c:v>
                </c:pt>
                <c:pt idx="552">
                  <c:v>0.81007807700000001</c:v>
                </c:pt>
                <c:pt idx="553">
                  <c:v>0.70667650000000004</c:v>
                </c:pt>
                <c:pt idx="554">
                  <c:v>0.78638032000000002</c:v>
                </c:pt>
                <c:pt idx="555">
                  <c:v>0.76591624899999999</c:v>
                </c:pt>
                <c:pt idx="556">
                  <c:v>0.78238587299999995</c:v>
                </c:pt>
                <c:pt idx="557">
                  <c:v>0.79240380200000005</c:v>
                </c:pt>
                <c:pt idx="558">
                  <c:v>0.68386950400000002</c:v>
                </c:pt>
                <c:pt idx="559">
                  <c:v>0.67732795000000001</c:v>
                </c:pt>
                <c:pt idx="560">
                  <c:v>0.73886777000000003</c:v>
                </c:pt>
                <c:pt idx="561">
                  <c:v>0.77275215500000005</c:v>
                </c:pt>
                <c:pt idx="562">
                  <c:v>0.81042018999999998</c:v>
                </c:pt>
                <c:pt idx="563">
                  <c:v>0.74237846699999999</c:v>
                </c:pt>
                <c:pt idx="564">
                  <c:v>0.68369450600000004</c:v>
                </c:pt>
                <c:pt idx="565">
                  <c:v>0.77172740699999998</c:v>
                </c:pt>
                <c:pt idx="566">
                  <c:v>0.72091006800000001</c:v>
                </c:pt>
                <c:pt idx="567">
                  <c:v>0.81915270299999998</c:v>
                </c:pt>
                <c:pt idx="568">
                  <c:v>0.78838804600000001</c:v>
                </c:pt>
                <c:pt idx="569">
                  <c:v>0.69714641099999997</c:v>
                </c:pt>
                <c:pt idx="570">
                  <c:v>0.74394167499999997</c:v>
                </c:pt>
                <c:pt idx="571">
                  <c:v>0.770140571</c:v>
                </c:pt>
                <c:pt idx="572">
                  <c:v>0.68730713399999999</c:v>
                </c:pt>
                <c:pt idx="573">
                  <c:v>0.810934249</c:v>
                </c:pt>
                <c:pt idx="574">
                  <c:v>0.77324214800000002</c:v>
                </c:pt>
                <c:pt idx="575">
                  <c:v>0.76083814999999999</c:v>
                </c:pt>
                <c:pt idx="576">
                  <c:v>0.70888284099999999</c:v>
                </c:pt>
                <c:pt idx="577">
                  <c:v>0.71772021600000002</c:v>
                </c:pt>
                <c:pt idx="578">
                  <c:v>0.76005576699999999</c:v>
                </c:pt>
                <c:pt idx="579">
                  <c:v>0.715627028</c:v>
                </c:pt>
                <c:pt idx="580">
                  <c:v>0.82135659699999997</c:v>
                </c:pt>
                <c:pt idx="581">
                  <c:v>0.75591771799999996</c:v>
                </c:pt>
                <c:pt idx="582">
                  <c:v>0.72728265800000003</c:v>
                </c:pt>
                <c:pt idx="583">
                  <c:v>0.73828485300000002</c:v>
                </c:pt>
                <c:pt idx="584">
                  <c:v>0.76253791500000001</c:v>
                </c:pt>
                <c:pt idx="585">
                  <c:v>0.79525333600000003</c:v>
                </c:pt>
                <c:pt idx="586">
                  <c:v>0.710670527</c:v>
                </c:pt>
                <c:pt idx="587">
                  <c:v>0.80729248200000003</c:v>
                </c:pt>
                <c:pt idx="588">
                  <c:v>0.75886468200000001</c:v>
                </c:pt>
                <c:pt idx="589">
                  <c:v>0.70642344800000001</c:v>
                </c:pt>
                <c:pt idx="590">
                  <c:v>0.76374191700000005</c:v>
                </c:pt>
                <c:pt idx="591">
                  <c:v>0.79782444100000005</c:v>
                </c:pt>
                <c:pt idx="592">
                  <c:v>0.78263128400000004</c:v>
                </c:pt>
                <c:pt idx="593">
                  <c:v>0.78523927000000004</c:v>
                </c:pt>
                <c:pt idx="594">
                  <c:v>0.69896635900000004</c:v>
                </c:pt>
                <c:pt idx="595">
                  <c:v>0.78509421300000004</c:v>
                </c:pt>
                <c:pt idx="596">
                  <c:v>0.79193946100000001</c:v>
                </c:pt>
                <c:pt idx="597">
                  <c:v>0.80097191400000001</c:v>
                </c:pt>
                <c:pt idx="598">
                  <c:v>0.81120185</c:v>
                </c:pt>
                <c:pt idx="599">
                  <c:v>0.75198261099999997</c:v>
                </c:pt>
                <c:pt idx="600">
                  <c:v>0.72493347500000005</c:v>
                </c:pt>
                <c:pt idx="601">
                  <c:v>0.74782148699999995</c:v>
                </c:pt>
                <c:pt idx="602">
                  <c:v>0.77171461500000005</c:v>
                </c:pt>
                <c:pt idx="603">
                  <c:v>0.79887580599999997</c:v>
                </c:pt>
                <c:pt idx="604">
                  <c:v>0.77676367800000001</c:v>
                </c:pt>
                <c:pt idx="605">
                  <c:v>0.76992643000000005</c:v>
                </c:pt>
                <c:pt idx="606">
                  <c:v>0.83578281300000001</c:v>
                </c:pt>
                <c:pt idx="607">
                  <c:v>0.80808307199999996</c:v>
                </c:pt>
                <c:pt idx="608">
                  <c:v>0.662501487</c:v>
                </c:pt>
                <c:pt idx="609">
                  <c:v>0.82534191099999998</c:v>
                </c:pt>
                <c:pt idx="610">
                  <c:v>0.81769278300000003</c:v>
                </c:pt>
                <c:pt idx="611">
                  <c:v>0.80830696499999999</c:v>
                </c:pt>
                <c:pt idx="612">
                  <c:v>0.75820108600000002</c:v>
                </c:pt>
                <c:pt idx="613">
                  <c:v>0.82068485899999999</c:v>
                </c:pt>
                <c:pt idx="614">
                  <c:v>0.78550927500000001</c:v>
                </c:pt>
                <c:pt idx="615">
                  <c:v>0.80611267799999997</c:v>
                </c:pt>
                <c:pt idx="616">
                  <c:v>0.79655460499999997</c:v>
                </c:pt>
                <c:pt idx="617">
                  <c:v>0.77345689200000001</c:v>
                </c:pt>
                <c:pt idx="618">
                  <c:v>0.80553624300000004</c:v>
                </c:pt>
                <c:pt idx="619">
                  <c:v>0.77460438499999995</c:v>
                </c:pt>
                <c:pt idx="620">
                  <c:v>0.82809843599999999</c:v>
                </c:pt>
                <c:pt idx="621">
                  <c:v>0.742604979</c:v>
                </c:pt>
                <c:pt idx="622">
                  <c:v>0.80272928499999996</c:v>
                </c:pt>
                <c:pt idx="623">
                  <c:v>0.82407924399999999</c:v>
                </c:pt>
                <c:pt idx="624">
                  <c:v>0.784681984</c:v>
                </c:pt>
                <c:pt idx="625">
                  <c:v>0.722897397</c:v>
                </c:pt>
                <c:pt idx="626">
                  <c:v>0.79342718999999995</c:v>
                </c:pt>
                <c:pt idx="627">
                  <c:v>0.75751842899999999</c:v>
                </c:pt>
                <c:pt idx="628">
                  <c:v>0.80922673599999995</c:v>
                </c:pt>
                <c:pt idx="629">
                  <c:v>0.76171982299999996</c:v>
                </c:pt>
                <c:pt idx="630">
                  <c:v>0.70830018500000003</c:v>
                </c:pt>
                <c:pt idx="631">
                  <c:v>0.738790312</c:v>
                </c:pt>
                <c:pt idx="632">
                  <c:v>0.80694359100000002</c:v>
                </c:pt>
                <c:pt idx="633">
                  <c:v>0.78215327899999998</c:v>
                </c:pt>
                <c:pt idx="634">
                  <c:v>0.79705587600000005</c:v>
                </c:pt>
                <c:pt idx="635">
                  <c:v>0.748602502</c:v>
                </c:pt>
                <c:pt idx="636">
                  <c:v>0.79935989799999996</c:v>
                </c:pt>
                <c:pt idx="637">
                  <c:v>0.75235885999999996</c:v>
                </c:pt>
                <c:pt idx="638">
                  <c:v>0.71568976299999998</c:v>
                </c:pt>
                <c:pt idx="639">
                  <c:v>0.84856123900000002</c:v>
                </c:pt>
                <c:pt idx="640">
                  <c:v>0.79091866300000002</c:v>
                </c:pt>
                <c:pt idx="641">
                  <c:v>0.78718728100000002</c:v>
                </c:pt>
                <c:pt idx="642">
                  <c:v>0.80066967600000005</c:v>
                </c:pt>
                <c:pt idx="643">
                  <c:v>0.777630284</c:v>
                </c:pt>
                <c:pt idx="644">
                  <c:v>0.78802349699999996</c:v>
                </c:pt>
                <c:pt idx="645">
                  <c:v>0.76443361200000004</c:v>
                </c:pt>
                <c:pt idx="646">
                  <c:v>0.79787569199999997</c:v>
                </c:pt>
                <c:pt idx="647">
                  <c:v>0.76223271199999998</c:v>
                </c:pt>
                <c:pt idx="648">
                  <c:v>0.74521081899999997</c:v>
                </c:pt>
                <c:pt idx="649">
                  <c:v>0.79530177300000005</c:v>
                </c:pt>
                <c:pt idx="650">
                  <c:v>0.77929211799999998</c:v>
                </c:pt>
                <c:pt idx="651">
                  <c:v>0.75870130199999997</c:v>
                </c:pt>
                <c:pt idx="652">
                  <c:v>0.84252913600000001</c:v>
                </c:pt>
                <c:pt idx="653">
                  <c:v>0.78930536200000001</c:v>
                </c:pt>
                <c:pt idx="654">
                  <c:v>0.83039886299999999</c:v>
                </c:pt>
                <c:pt idx="655">
                  <c:v>0.84568282800000005</c:v>
                </c:pt>
                <c:pt idx="656">
                  <c:v>0.73589249899999998</c:v>
                </c:pt>
                <c:pt idx="657">
                  <c:v>0.73765441499999995</c:v>
                </c:pt>
                <c:pt idx="658">
                  <c:v>0.80473446900000001</c:v>
                </c:pt>
                <c:pt idx="659">
                  <c:v>0.84932000200000002</c:v>
                </c:pt>
                <c:pt idx="660">
                  <c:v>0.794997599</c:v>
                </c:pt>
                <c:pt idx="661">
                  <c:v>0.78304496300000004</c:v>
                </c:pt>
                <c:pt idx="662">
                  <c:v>0.77435166700000002</c:v>
                </c:pt>
                <c:pt idx="663">
                  <c:v>0.74398704199999999</c:v>
                </c:pt>
                <c:pt idx="664">
                  <c:v>0.75124706100000005</c:v>
                </c:pt>
                <c:pt idx="665">
                  <c:v>0.766063245</c:v>
                </c:pt>
                <c:pt idx="666">
                  <c:v>0.85848383299999997</c:v>
                </c:pt>
                <c:pt idx="667">
                  <c:v>0.81765411600000004</c:v>
                </c:pt>
                <c:pt idx="668">
                  <c:v>0.82757872499999996</c:v>
                </c:pt>
                <c:pt idx="669">
                  <c:v>0.74342932100000003</c:v>
                </c:pt>
                <c:pt idx="670">
                  <c:v>0.75205922199999997</c:v>
                </c:pt>
                <c:pt idx="671">
                  <c:v>0.79137215599999999</c:v>
                </c:pt>
                <c:pt idx="672">
                  <c:v>0.832832825</c:v>
                </c:pt>
                <c:pt idx="673">
                  <c:v>0.79403412200000001</c:v>
                </c:pt>
                <c:pt idx="674">
                  <c:v>0.78196475899999995</c:v>
                </c:pt>
                <c:pt idx="675">
                  <c:v>0.80540265099999997</c:v>
                </c:pt>
                <c:pt idx="676">
                  <c:v>0.78629472</c:v>
                </c:pt>
                <c:pt idx="677">
                  <c:v>0.787975176</c:v>
                </c:pt>
                <c:pt idx="678">
                  <c:v>0.77029054799999996</c:v>
                </c:pt>
                <c:pt idx="679">
                  <c:v>0.78562206800000001</c:v>
                </c:pt>
                <c:pt idx="680">
                  <c:v>0.81646102099999995</c:v>
                </c:pt>
                <c:pt idx="681">
                  <c:v>0.80458493499999995</c:v>
                </c:pt>
                <c:pt idx="682">
                  <c:v>0.75401645699999997</c:v>
                </c:pt>
                <c:pt idx="683">
                  <c:v>0.71120882399999996</c:v>
                </c:pt>
                <c:pt idx="684">
                  <c:v>0.80128370000000004</c:v>
                </c:pt>
                <c:pt idx="685">
                  <c:v>0.828626847</c:v>
                </c:pt>
                <c:pt idx="686">
                  <c:v>0.74471654899999995</c:v>
                </c:pt>
                <c:pt idx="687">
                  <c:v>0.79561671199999995</c:v>
                </c:pt>
                <c:pt idx="688">
                  <c:v>0.767714118</c:v>
                </c:pt>
                <c:pt idx="689">
                  <c:v>0.77096657899999999</c:v>
                </c:pt>
                <c:pt idx="690">
                  <c:v>0.80999136599999999</c:v>
                </c:pt>
                <c:pt idx="691">
                  <c:v>0.793273126</c:v>
                </c:pt>
                <c:pt idx="692">
                  <c:v>0.80292859699999997</c:v>
                </c:pt>
                <c:pt idx="693">
                  <c:v>0.82482554500000005</c:v>
                </c:pt>
                <c:pt idx="694">
                  <c:v>0.81362853300000004</c:v>
                </c:pt>
                <c:pt idx="695">
                  <c:v>0.78270963299999996</c:v>
                </c:pt>
                <c:pt idx="696">
                  <c:v>0.79401915300000003</c:v>
                </c:pt>
                <c:pt idx="697">
                  <c:v>0.69893626099999995</c:v>
                </c:pt>
                <c:pt idx="698">
                  <c:v>0.75113597399999998</c:v>
                </c:pt>
                <c:pt idx="699">
                  <c:v>0.82116777299999999</c:v>
                </c:pt>
                <c:pt idx="700">
                  <c:v>0.80001356499999998</c:v>
                </c:pt>
                <c:pt idx="701">
                  <c:v>0.79856954499999999</c:v>
                </c:pt>
                <c:pt idx="702">
                  <c:v>0.82622490199999998</c:v>
                </c:pt>
                <c:pt idx="703">
                  <c:v>0.774222207</c:v>
                </c:pt>
                <c:pt idx="704">
                  <c:v>0.75788071599999995</c:v>
                </c:pt>
                <c:pt idx="705">
                  <c:v>0.75446443500000004</c:v>
                </c:pt>
                <c:pt idx="706">
                  <c:v>0.736920731</c:v>
                </c:pt>
                <c:pt idx="707">
                  <c:v>0.80117561199999998</c:v>
                </c:pt>
                <c:pt idx="708">
                  <c:v>0.79649711199999995</c:v>
                </c:pt>
                <c:pt idx="709">
                  <c:v>0.75661493000000002</c:v>
                </c:pt>
                <c:pt idx="710">
                  <c:v>0.81043530200000002</c:v>
                </c:pt>
                <c:pt idx="711">
                  <c:v>0.76740880600000005</c:v>
                </c:pt>
                <c:pt idx="712">
                  <c:v>0.81468038899999995</c:v>
                </c:pt>
                <c:pt idx="713">
                  <c:v>0.78163383900000005</c:v>
                </c:pt>
                <c:pt idx="714">
                  <c:v>0.83548148300000002</c:v>
                </c:pt>
                <c:pt idx="715">
                  <c:v>0.753569661</c:v>
                </c:pt>
                <c:pt idx="716">
                  <c:v>0.73644158199999998</c:v>
                </c:pt>
                <c:pt idx="717">
                  <c:v>0.79188592599999996</c:v>
                </c:pt>
                <c:pt idx="718">
                  <c:v>0.81083790700000002</c:v>
                </c:pt>
                <c:pt idx="719">
                  <c:v>0.74100383000000003</c:v>
                </c:pt>
                <c:pt idx="720">
                  <c:v>0.843024581</c:v>
                </c:pt>
                <c:pt idx="721">
                  <c:v>0.79533902899999998</c:v>
                </c:pt>
                <c:pt idx="722">
                  <c:v>0.760035193</c:v>
                </c:pt>
                <c:pt idx="723">
                  <c:v>0.73760621599999998</c:v>
                </c:pt>
                <c:pt idx="724">
                  <c:v>0.70850386300000001</c:v>
                </c:pt>
                <c:pt idx="725">
                  <c:v>0.80184435200000004</c:v>
                </c:pt>
                <c:pt idx="726">
                  <c:v>0.79347381299999997</c:v>
                </c:pt>
                <c:pt idx="727">
                  <c:v>0.78560449300000001</c:v>
                </c:pt>
                <c:pt idx="728">
                  <c:v>0.79108544599999997</c:v>
                </c:pt>
                <c:pt idx="729">
                  <c:v>0.78029293700000002</c:v>
                </c:pt>
                <c:pt idx="730">
                  <c:v>0.80781747999999998</c:v>
                </c:pt>
                <c:pt idx="731">
                  <c:v>0.75240765200000004</c:v>
                </c:pt>
                <c:pt idx="732">
                  <c:v>0.79367586800000001</c:v>
                </c:pt>
                <c:pt idx="733">
                  <c:v>0.76130198199999999</c:v>
                </c:pt>
                <c:pt idx="734">
                  <c:v>0.80851052800000001</c:v>
                </c:pt>
                <c:pt idx="735">
                  <c:v>0.81985230799999997</c:v>
                </c:pt>
                <c:pt idx="736">
                  <c:v>0.83121542100000001</c:v>
                </c:pt>
                <c:pt idx="737">
                  <c:v>0.71621403900000002</c:v>
                </c:pt>
                <c:pt idx="738">
                  <c:v>0.73739437900000004</c:v>
                </c:pt>
                <c:pt idx="739">
                  <c:v>0.78985169899999996</c:v>
                </c:pt>
                <c:pt idx="740">
                  <c:v>0.76507415599999995</c:v>
                </c:pt>
                <c:pt idx="741">
                  <c:v>0.76209063899999996</c:v>
                </c:pt>
                <c:pt idx="742">
                  <c:v>0.79412006700000004</c:v>
                </c:pt>
                <c:pt idx="743">
                  <c:v>0.80402770800000001</c:v>
                </c:pt>
                <c:pt idx="744">
                  <c:v>0.83300523100000001</c:v>
                </c:pt>
                <c:pt idx="745">
                  <c:v>0.77829852200000005</c:v>
                </c:pt>
                <c:pt idx="746">
                  <c:v>0.75788243200000005</c:v>
                </c:pt>
                <c:pt idx="747">
                  <c:v>0.77467568799999997</c:v>
                </c:pt>
                <c:pt idx="748">
                  <c:v>0.73923832700000003</c:v>
                </c:pt>
                <c:pt idx="749">
                  <c:v>0.83265538699999997</c:v>
                </c:pt>
                <c:pt idx="750">
                  <c:v>0.74442524600000004</c:v>
                </c:pt>
                <c:pt idx="751">
                  <c:v>0.77237788799999996</c:v>
                </c:pt>
                <c:pt idx="752">
                  <c:v>0.75086063599999997</c:v>
                </c:pt>
                <c:pt idx="753">
                  <c:v>0.84950908999999997</c:v>
                </c:pt>
                <c:pt idx="754">
                  <c:v>0.73364655099999998</c:v>
                </c:pt>
                <c:pt idx="755">
                  <c:v>0.77195066099999998</c:v>
                </c:pt>
                <c:pt idx="756">
                  <c:v>0.81465298100000005</c:v>
                </c:pt>
                <c:pt idx="757">
                  <c:v>0.78739911799999995</c:v>
                </c:pt>
                <c:pt idx="758">
                  <c:v>0.82743984400000004</c:v>
                </c:pt>
                <c:pt idx="759">
                  <c:v>0.74481244000000002</c:v>
                </c:pt>
                <c:pt idx="760">
                  <c:v>0.75376250700000003</c:v>
                </c:pt>
                <c:pt idx="761">
                  <c:v>0.78454661199999998</c:v>
                </c:pt>
                <c:pt idx="762">
                  <c:v>0.80852165399999998</c:v>
                </c:pt>
                <c:pt idx="763">
                  <c:v>0.75655614500000001</c:v>
                </c:pt>
                <c:pt idx="764">
                  <c:v>0.77737758599999995</c:v>
                </c:pt>
                <c:pt idx="765">
                  <c:v>0.82374422599999997</c:v>
                </c:pt>
                <c:pt idx="766">
                  <c:v>0.79790164799999996</c:v>
                </c:pt>
                <c:pt idx="767">
                  <c:v>0.86167627000000002</c:v>
                </c:pt>
                <c:pt idx="768">
                  <c:v>0.76425939399999998</c:v>
                </c:pt>
                <c:pt idx="769">
                  <c:v>0.81276915000000005</c:v>
                </c:pt>
                <c:pt idx="770">
                  <c:v>0.77668027799999995</c:v>
                </c:pt>
                <c:pt idx="771">
                  <c:v>0.80189871199999996</c:v>
                </c:pt>
                <c:pt idx="772">
                  <c:v>0.76772844399999995</c:v>
                </c:pt>
                <c:pt idx="773">
                  <c:v>0.759211988</c:v>
                </c:pt>
                <c:pt idx="774">
                  <c:v>0.82802902499999997</c:v>
                </c:pt>
                <c:pt idx="775">
                  <c:v>0.76417665800000001</c:v>
                </c:pt>
                <c:pt idx="776">
                  <c:v>0.721382615</c:v>
                </c:pt>
                <c:pt idx="777">
                  <c:v>0.81221827599999996</c:v>
                </c:pt>
                <c:pt idx="778">
                  <c:v>0.793252756</c:v>
                </c:pt>
                <c:pt idx="779">
                  <c:v>0.79013758899999997</c:v>
                </c:pt>
                <c:pt idx="780">
                  <c:v>0.78698528099999998</c:v>
                </c:pt>
                <c:pt idx="781">
                  <c:v>0.80165941200000002</c:v>
                </c:pt>
                <c:pt idx="782">
                  <c:v>0.78157586700000004</c:v>
                </c:pt>
                <c:pt idx="783">
                  <c:v>0.72199089599999999</c:v>
                </c:pt>
                <c:pt idx="784">
                  <c:v>0.80419358200000002</c:v>
                </c:pt>
                <c:pt idx="785">
                  <c:v>0.77930265499999996</c:v>
                </c:pt>
                <c:pt idx="786">
                  <c:v>0.82953696700000001</c:v>
                </c:pt>
                <c:pt idx="787">
                  <c:v>0.837954423</c:v>
                </c:pt>
                <c:pt idx="788">
                  <c:v>0.79953369500000004</c:v>
                </c:pt>
                <c:pt idx="789">
                  <c:v>0.76871328299999997</c:v>
                </c:pt>
                <c:pt idx="790">
                  <c:v>0.871742083</c:v>
                </c:pt>
                <c:pt idx="791">
                  <c:v>0.77500181099999998</c:v>
                </c:pt>
                <c:pt idx="792">
                  <c:v>0.79342883399999997</c:v>
                </c:pt>
                <c:pt idx="793">
                  <c:v>0.83244256900000002</c:v>
                </c:pt>
                <c:pt idx="794">
                  <c:v>0.754691008</c:v>
                </c:pt>
                <c:pt idx="795">
                  <c:v>0.81144467499999995</c:v>
                </c:pt>
                <c:pt idx="796">
                  <c:v>0.787081955</c:v>
                </c:pt>
                <c:pt idx="797">
                  <c:v>0.84243967900000005</c:v>
                </c:pt>
                <c:pt idx="798">
                  <c:v>0.69766399000000001</c:v>
                </c:pt>
                <c:pt idx="799">
                  <c:v>0.77085676599999997</c:v>
                </c:pt>
                <c:pt idx="800">
                  <c:v>0.82104110200000002</c:v>
                </c:pt>
                <c:pt idx="801">
                  <c:v>0.80248981500000005</c:v>
                </c:pt>
                <c:pt idx="802">
                  <c:v>0.80087943900000003</c:v>
                </c:pt>
                <c:pt idx="803">
                  <c:v>0.80359830600000004</c:v>
                </c:pt>
                <c:pt idx="804">
                  <c:v>0.80467177400000001</c:v>
                </c:pt>
                <c:pt idx="805">
                  <c:v>0.75892407699999997</c:v>
                </c:pt>
                <c:pt idx="806">
                  <c:v>0.73002296899999997</c:v>
                </c:pt>
                <c:pt idx="807">
                  <c:v>0.77803722900000005</c:v>
                </c:pt>
                <c:pt idx="808">
                  <c:v>0.75825745499999997</c:v>
                </c:pt>
                <c:pt idx="809">
                  <c:v>0.81191977100000001</c:v>
                </c:pt>
                <c:pt idx="810">
                  <c:v>0.75598755200000001</c:v>
                </c:pt>
                <c:pt idx="811">
                  <c:v>0.808223574</c:v>
                </c:pt>
                <c:pt idx="812">
                  <c:v>0.72230183999999997</c:v>
                </c:pt>
                <c:pt idx="813">
                  <c:v>0.77279280800000005</c:v>
                </c:pt>
                <c:pt idx="814">
                  <c:v>0.76947131999999996</c:v>
                </c:pt>
                <c:pt idx="815">
                  <c:v>0.75096300299999996</c:v>
                </c:pt>
                <c:pt idx="816">
                  <c:v>0.77390374399999995</c:v>
                </c:pt>
                <c:pt idx="817">
                  <c:v>0.78056843099999995</c:v>
                </c:pt>
                <c:pt idx="818">
                  <c:v>0.794560249</c:v>
                </c:pt>
                <c:pt idx="819">
                  <c:v>0.73773871000000002</c:v>
                </c:pt>
                <c:pt idx="820">
                  <c:v>0.71094570499999998</c:v>
                </c:pt>
                <c:pt idx="821">
                  <c:v>0.73585589699999998</c:v>
                </c:pt>
                <c:pt idx="822">
                  <c:v>0.76054350000000004</c:v>
                </c:pt>
                <c:pt idx="823">
                  <c:v>0.77816585299999996</c:v>
                </c:pt>
                <c:pt idx="824">
                  <c:v>0.759326787</c:v>
                </c:pt>
                <c:pt idx="825">
                  <c:v>0.683049515</c:v>
                </c:pt>
                <c:pt idx="826">
                  <c:v>0.72854074599999996</c:v>
                </c:pt>
                <c:pt idx="827">
                  <c:v>0.793069735</c:v>
                </c:pt>
                <c:pt idx="828">
                  <c:v>0.790736985</c:v>
                </c:pt>
                <c:pt idx="829">
                  <c:v>0.71351160599999996</c:v>
                </c:pt>
                <c:pt idx="830">
                  <c:v>0.71311336700000005</c:v>
                </c:pt>
                <c:pt idx="831">
                  <c:v>0.78211793900000004</c:v>
                </c:pt>
                <c:pt idx="832">
                  <c:v>0.72271219499999995</c:v>
                </c:pt>
                <c:pt idx="833">
                  <c:v>0.74655419899999997</c:v>
                </c:pt>
                <c:pt idx="834">
                  <c:v>0.71856230499999996</c:v>
                </c:pt>
                <c:pt idx="835">
                  <c:v>0.77074928499999995</c:v>
                </c:pt>
                <c:pt idx="836">
                  <c:v>0.75176597599999995</c:v>
                </c:pt>
                <c:pt idx="837">
                  <c:v>0.72942269900000001</c:v>
                </c:pt>
                <c:pt idx="838">
                  <c:v>0.76972495600000002</c:v>
                </c:pt>
                <c:pt idx="839">
                  <c:v>0.73093109300000003</c:v>
                </c:pt>
                <c:pt idx="840">
                  <c:v>0.748548412</c:v>
                </c:pt>
                <c:pt idx="841">
                  <c:v>0.78285606399999996</c:v>
                </c:pt>
                <c:pt idx="842">
                  <c:v>0.73940158600000006</c:v>
                </c:pt>
                <c:pt idx="843">
                  <c:v>0.75474174500000002</c:v>
                </c:pt>
                <c:pt idx="844">
                  <c:v>0.75206550800000005</c:v>
                </c:pt>
                <c:pt idx="845">
                  <c:v>0.69783405600000004</c:v>
                </c:pt>
                <c:pt idx="846">
                  <c:v>0.76448107700000001</c:v>
                </c:pt>
                <c:pt idx="847">
                  <c:v>0.72283156199999998</c:v>
                </c:pt>
                <c:pt idx="848">
                  <c:v>0.72245344</c:v>
                </c:pt>
                <c:pt idx="849">
                  <c:v>0.78185348600000004</c:v>
                </c:pt>
                <c:pt idx="850">
                  <c:v>0.74369984</c:v>
                </c:pt>
                <c:pt idx="851">
                  <c:v>0.71458638299999999</c:v>
                </c:pt>
                <c:pt idx="852">
                  <c:v>0.77577075399999995</c:v>
                </c:pt>
                <c:pt idx="853">
                  <c:v>0.68530468499999997</c:v>
                </c:pt>
                <c:pt idx="854">
                  <c:v>0.75937736899999997</c:v>
                </c:pt>
                <c:pt idx="855">
                  <c:v>0.75416414899999995</c:v>
                </c:pt>
                <c:pt idx="856">
                  <c:v>0.74056194900000005</c:v>
                </c:pt>
                <c:pt idx="857">
                  <c:v>0.72031520900000001</c:v>
                </c:pt>
                <c:pt idx="858">
                  <c:v>0.70463929300000006</c:v>
                </c:pt>
                <c:pt idx="859">
                  <c:v>0.69743152799999997</c:v>
                </c:pt>
                <c:pt idx="860">
                  <c:v>0.75237620199999999</c:v>
                </c:pt>
                <c:pt idx="861">
                  <c:v>0.80111735100000003</c:v>
                </c:pt>
                <c:pt idx="862">
                  <c:v>0.74069990399999996</c:v>
                </c:pt>
                <c:pt idx="863">
                  <c:v>0.78144502999999998</c:v>
                </c:pt>
                <c:pt idx="864">
                  <c:v>0.72201359899999995</c:v>
                </c:pt>
                <c:pt idx="865">
                  <c:v>0.76287760000000004</c:v>
                </c:pt>
                <c:pt idx="866">
                  <c:v>0.76967286099999999</c:v>
                </c:pt>
                <c:pt idx="867">
                  <c:v>0.70702495700000001</c:v>
                </c:pt>
                <c:pt idx="868">
                  <c:v>0.74299159199999998</c:v>
                </c:pt>
                <c:pt idx="869">
                  <c:v>0.76287286300000001</c:v>
                </c:pt>
                <c:pt idx="870">
                  <c:v>0.72261672200000004</c:v>
                </c:pt>
                <c:pt idx="871">
                  <c:v>0.74602364700000001</c:v>
                </c:pt>
                <c:pt idx="872">
                  <c:v>0.71267324499999996</c:v>
                </c:pt>
                <c:pt idx="873">
                  <c:v>0.73726179199999997</c:v>
                </c:pt>
                <c:pt idx="874">
                  <c:v>0.69204105900000001</c:v>
                </c:pt>
                <c:pt idx="875">
                  <c:v>0.73110539699999999</c:v>
                </c:pt>
                <c:pt idx="876">
                  <c:v>0.776969562</c:v>
                </c:pt>
                <c:pt idx="877">
                  <c:v>0.73849533700000003</c:v>
                </c:pt>
                <c:pt idx="878">
                  <c:v>0.74493986400000001</c:v>
                </c:pt>
                <c:pt idx="879">
                  <c:v>0.75444658099999995</c:v>
                </c:pt>
                <c:pt idx="880">
                  <c:v>0.77724876499999995</c:v>
                </c:pt>
                <c:pt idx="881">
                  <c:v>0.77454909199999999</c:v>
                </c:pt>
                <c:pt idx="882">
                  <c:v>0.72793283399999997</c:v>
                </c:pt>
                <c:pt idx="883">
                  <c:v>0.81262316499999998</c:v>
                </c:pt>
                <c:pt idx="884">
                  <c:v>0.67500937699999997</c:v>
                </c:pt>
                <c:pt idx="885">
                  <c:v>0.74055553399999996</c:v>
                </c:pt>
                <c:pt idx="886">
                  <c:v>0.789001218</c:v>
                </c:pt>
                <c:pt idx="887">
                  <c:v>0.76300783400000005</c:v>
                </c:pt>
                <c:pt idx="888">
                  <c:v>0.71685061400000005</c:v>
                </c:pt>
                <c:pt idx="889">
                  <c:v>0.816392848</c:v>
                </c:pt>
                <c:pt idx="890">
                  <c:v>0.76713588300000002</c:v>
                </c:pt>
                <c:pt idx="891">
                  <c:v>0.79035139399999998</c:v>
                </c:pt>
                <c:pt idx="892">
                  <c:v>0.81104265499999995</c:v>
                </c:pt>
                <c:pt idx="893">
                  <c:v>0.77297585199999996</c:v>
                </c:pt>
                <c:pt idx="894">
                  <c:v>0.77523635000000002</c:v>
                </c:pt>
                <c:pt idx="895">
                  <c:v>0.76546647999999995</c:v>
                </c:pt>
                <c:pt idx="896">
                  <c:v>0.77046855299999994</c:v>
                </c:pt>
                <c:pt idx="897">
                  <c:v>0.73006089399999996</c:v>
                </c:pt>
                <c:pt idx="898">
                  <c:v>0.80848341300000004</c:v>
                </c:pt>
                <c:pt idx="899">
                  <c:v>0.75433541699999995</c:v>
                </c:pt>
                <c:pt idx="900">
                  <c:v>0.87287788600000005</c:v>
                </c:pt>
                <c:pt idx="901">
                  <c:v>0.78520998500000005</c:v>
                </c:pt>
                <c:pt idx="902">
                  <c:v>0.766211274</c:v>
                </c:pt>
                <c:pt idx="903">
                  <c:v>0.81830939000000003</c:v>
                </c:pt>
                <c:pt idx="904">
                  <c:v>0.74258887699999998</c:v>
                </c:pt>
                <c:pt idx="905">
                  <c:v>0.80048029399999998</c:v>
                </c:pt>
                <c:pt idx="906">
                  <c:v>0.72592243700000003</c:v>
                </c:pt>
                <c:pt idx="907">
                  <c:v>0.83372417499999996</c:v>
                </c:pt>
                <c:pt idx="908">
                  <c:v>0.83708530999999997</c:v>
                </c:pt>
                <c:pt idx="909">
                  <c:v>0.78173146000000004</c:v>
                </c:pt>
                <c:pt idx="910">
                  <c:v>0.77743736900000004</c:v>
                </c:pt>
                <c:pt idx="911">
                  <c:v>0.75356315600000001</c:v>
                </c:pt>
                <c:pt idx="912">
                  <c:v>0.79347013200000005</c:v>
                </c:pt>
                <c:pt idx="913">
                  <c:v>0.86817786699999999</c:v>
                </c:pt>
                <c:pt idx="914">
                  <c:v>0.77736356399999995</c:v>
                </c:pt>
                <c:pt idx="915">
                  <c:v>0.79336735199999997</c:v>
                </c:pt>
                <c:pt idx="916">
                  <c:v>0.74093367200000004</c:v>
                </c:pt>
                <c:pt idx="917">
                  <c:v>0.80931027200000005</c:v>
                </c:pt>
                <c:pt idx="918">
                  <c:v>0.75203629400000005</c:v>
                </c:pt>
                <c:pt idx="919">
                  <c:v>0.75798901799999996</c:v>
                </c:pt>
                <c:pt idx="920">
                  <c:v>0.84008994299999995</c:v>
                </c:pt>
                <c:pt idx="921">
                  <c:v>0.77525094100000003</c:v>
                </c:pt>
                <c:pt idx="922">
                  <c:v>0.75000519499999996</c:v>
                </c:pt>
                <c:pt idx="923">
                  <c:v>0.74535208200000003</c:v>
                </c:pt>
                <c:pt idx="924">
                  <c:v>0.76985417</c:v>
                </c:pt>
                <c:pt idx="925">
                  <c:v>0.79663023700000002</c:v>
                </c:pt>
                <c:pt idx="926">
                  <c:v>0.88334602100000004</c:v>
                </c:pt>
                <c:pt idx="927">
                  <c:v>0.76373052299999999</c:v>
                </c:pt>
                <c:pt idx="928">
                  <c:v>0.72770228000000003</c:v>
                </c:pt>
                <c:pt idx="929">
                  <c:v>0.76034982500000003</c:v>
                </c:pt>
                <c:pt idx="930">
                  <c:v>0.72714745300000005</c:v>
                </c:pt>
                <c:pt idx="931">
                  <c:v>0.74122387700000003</c:v>
                </c:pt>
                <c:pt idx="932">
                  <c:v>0.77020863900000003</c:v>
                </c:pt>
                <c:pt idx="933">
                  <c:v>0.75722109299999996</c:v>
                </c:pt>
                <c:pt idx="934">
                  <c:v>0.76492844100000001</c:v>
                </c:pt>
                <c:pt idx="935">
                  <c:v>0.77386218799999995</c:v>
                </c:pt>
                <c:pt idx="936">
                  <c:v>0.68814553000000001</c:v>
                </c:pt>
                <c:pt idx="937">
                  <c:v>0.76409523400000001</c:v>
                </c:pt>
                <c:pt idx="938">
                  <c:v>0.82801053000000002</c:v>
                </c:pt>
                <c:pt idx="939">
                  <c:v>0.80727053199999999</c:v>
                </c:pt>
                <c:pt idx="940">
                  <c:v>0.84051279800000001</c:v>
                </c:pt>
                <c:pt idx="941">
                  <c:v>0.74620600199999998</c:v>
                </c:pt>
                <c:pt idx="942">
                  <c:v>0.71991892599999996</c:v>
                </c:pt>
                <c:pt idx="943">
                  <c:v>0.74084252100000003</c:v>
                </c:pt>
                <c:pt idx="944">
                  <c:v>0.73705150699999999</c:v>
                </c:pt>
                <c:pt idx="945">
                  <c:v>0.81461586600000002</c:v>
                </c:pt>
                <c:pt idx="946">
                  <c:v>0.82062389199999997</c:v>
                </c:pt>
                <c:pt idx="947">
                  <c:v>0.78935531999999997</c:v>
                </c:pt>
                <c:pt idx="948">
                  <c:v>0.82442416799999996</c:v>
                </c:pt>
                <c:pt idx="949">
                  <c:v>0.71931161700000001</c:v>
                </c:pt>
                <c:pt idx="950">
                  <c:v>0.81819158000000003</c:v>
                </c:pt>
                <c:pt idx="951">
                  <c:v>0.83881967599999996</c:v>
                </c:pt>
                <c:pt idx="952">
                  <c:v>0.82933432500000004</c:v>
                </c:pt>
                <c:pt idx="953">
                  <c:v>0.77621258900000001</c:v>
                </c:pt>
                <c:pt idx="954">
                  <c:v>0.76770288499999995</c:v>
                </c:pt>
                <c:pt idx="955">
                  <c:v>0.76294890299999996</c:v>
                </c:pt>
                <c:pt idx="956">
                  <c:v>0.73445936599999995</c:v>
                </c:pt>
                <c:pt idx="957">
                  <c:v>0.78107317600000004</c:v>
                </c:pt>
                <c:pt idx="958">
                  <c:v>0.799954893</c:v>
                </c:pt>
                <c:pt idx="959">
                  <c:v>0.79528259099999998</c:v>
                </c:pt>
                <c:pt idx="960">
                  <c:v>0.78677071399999998</c:v>
                </c:pt>
                <c:pt idx="961">
                  <c:v>0.78399313199999998</c:v>
                </c:pt>
                <c:pt idx="962">
                  <c:v>0.79707063899999997</c:v>
                </c:pt>
                <c:pt idx="963">
                  <c:v>0.80651654100000003</c:v>
                </c:pt>
                <c:pt idx="964">
                  <c:v>0.86440491600000002</c:v>
                </c:pt>
                <c:pt idx="965">
                  <c:v>0.82465358700000002</c:v>
                </c:pt>
                <c:pt idx="966">
                  <c:v>0.81554526800000005</c:v>
                </c:pt>
                <c:pt idx="967">
                  <c:v>0.84502069899999999</c:v>
                </c:pt>
                <c:pt idx="968">
                  <c:v>0.80755444899999995</c:v>
                </c:pt>
                <c:pt idx="969">
                  <c:v>0.76974009899999996</c:v>
                </c:pt>
                <c:pt idx="970">
                  <c:v>0.78782089200000005</c:v>
                </c:pt>
                <c:pt idx="971">
                  <c:v>0.84478911000000001</c:v>
                </c:pt>
                <c:pt idx="972">
                  <c:v>0.78180153600000002</c:v>
                </c:pt>
                <c:pt idx="973">
                  <c:v>0.778305837</c:v>
                </c:pt>
                <c:pt idx="974">
                  <c:v>0.81983684000000001</c:v>
                </c:pt>
                <c:pt idx="975">
                  <c:v>0.775015601</c:v>
                </c:pt>
                <c:pt idx="976">
                  <c:v>0.75586228300000002</c:v>
                </c:pt>
                <c:pt idx="977">
                  <c:v>0.77555108500000003</c:v>
                </c:pt>
                <c:pt idx="978">
                  <c:v>0.81584494799999996</c:v>
                </c:pt>
                <c:pt idx="979">
                  <c:v>0.73009341800000005</c:v>
                </c:pt>
                <c:pt idx="980">
                  <c:v>0.80055043800000003</c:v>
                </c:pt>
                <c:pt idx="981">
                  <c:v>0.801029463</c:v>
                </c:pt>
                <c:pt idx="982">
                  <c:v>0.73164004699999996</c:v>
                </c:pt>
                <c:pt idx="983">
                  <c:v>0.71720325600000001</c:v>
                </c:pt>
                <c:pt idx="984">
                  <c:v>0.77933777599999998</c:v>
                </c:pt>
                <c:pt idx="985">
                  <c:v>0.77856711099999998</c:v>
                </c:pt>
                <c:pt idx="986">
                  <c:v>0.79989402099999996</c:v>
                </c:pt>
                <c:pt idx="987">
                  <c:v>0.81840724600000003</c:v>
                </c:pt>
                <c:pt idx="988">
                  <c:v>0.75510970899999996</c:v>
                </c:pt>
                <c:pt idx="989">
                  <c:v>0.77499585900000001</c:v>
                </c:pt>
                <c:pt idx="990">
                  <c:v>0.69252017899999996</c:v>
                </c:pt>
                <c:pt idx="991">
                  <c:v>0.71388841999999997</c:v>
                </c:pt>
                <c:pt idx="992">
                  <c:v>0.79884555899999998</c:v>
                </c:pt>
                <c:pt idx="993">
                  <c:v>0.72449743200000005</c:v>
                </c:pt>
                <c:pt idx="994">
                  <c:v>0.76314291000000001</c:v>
                </c:pt>
                <c:pt idx="995">
                  <c:v>0.71785426399999996</c:v>
                </c:pt>
                <c:pt idx="996">
                  <c:v>0.73797313600000003</c:v>
                </c:pt>
                <c:pt idx="997">
                  <c:v>0.70591310500000004</c:v>
                </c:pt>
                <c:pt idx="998">
                  <c:v>0.71690257899999998</c:v>
                </c:pt>
                <c:pt idx="999">
                  <c:v>0.76056788200000003</c:v>
                </c:pt>
                <c:pt idx="1000">
                  <c:v>0.76462046100000003</c:v>
                </c:pt>
                <c:pt idx="1001">
                  <c:v>0.76441454600000003</c:v>
                </c:pt>
                <c:pt idx="1002">
                  <c:v>0.81280764800000005</c:v>
                </c:pt>
                <c:pt idx="1003">
                  <c:v>0.80017299799999997</c:v>
                </c:pt>
                <c:pt idx="1004">
                  <c:v>0.71603719700000001</c:v>
                </c:pt>
                <c:pt idx="1005">
                  <c:v>0.77855772300000003</c:v>
                </c:pt>
                <c:pt idx="1006">
                  <c:v>0.752291178</c:v>
                </c:pt>
                <c:pt idx="1007">
                  <c:v>0.79407656599999998</c:v>
                </c:pt>
                <c:pt idx="1008">
                  <c:v>0.73170513999999998</c:v>
                </c:pt>
                <c:pt idx="1009">
                  <c:v>0.71013747500000002</c:v>
                </c:pt>
                <c:pt idx="1010">
                  <c:v>0.83301832499999995</c:v>
                </c:pt>
                <c:pt idx="1011">
                  <c:v>0.79447441200000002</c:v>
                </c:pt>
                <c:pt idx="1012">
                  <c:v>0.72479397099999998</c:v>
                </c:pt>
                <c:pt idx="1013">
                  <c:v>0.81647736699999995</c:v>
                </c:pt>
                <c:pt idx="1014">
                  <c:v>0.79023077900000005</c:v>
                </c:pt>
                <c:pt idx="1015">
                  <c:v>0.81555765000000002</c:v>
                </c:pt>
                <c:pt idx="1016">
                  <c:v>0.76740384100000003</c:v>
                </c:pt>
                <c:pt idx="1017">
                  <c:v>0.80550019100000003</c:v>
                </c:pt>
                <c:pt idx="1018">
                  <c:v>0.77715152200000004</c:v>
                </c:pt>
                <c:pt idx="1019">
                  <c:v>0.79127035700000004</c:v>
                </c:pt>
                <c:pt idx="1020">
                  <c:v>0.73236719400000005</c:v>
                </c:pt>
                <c:pt idx="1021">
                  <c:v>0.81337576099999997</c:v>
                </c:pt>
                <c:pt idx="1022">
                  <c:v>0.79997278800000005</c:v>
                </c:pt>
                <c:pt idx="1023">
                  <c:v>0.68302077699999997</c:v>
                </c:pt>
                <c:pt idx="1024">
                  <c:v>0.846334857</c:v>
                </c:pt>
                <c:pt idx="1025">
                  <c:v>0.78144143600000004</c:v>
                </c:pt>
                <c:pt idx="1026">
                  <c:v>0.73875315799999997</c:v>
                </c:pt>
                <c:pt idx="1027">
                  <c:v>0.79130694000000001</c:v>
                </c:pt>
                <c:pt idx="1028">
                  <c:v>0.82448755200000001</c:v>
                </c:pt>
                <c:pt idx="1029">
                  <c:v>0.75404732799999996</c:v>
                </c:pt>
                <c:pt idx="1030">
                  <c:v>0.853043094</c:v>
                </c:pt>
                <c:pt idx="1031">
                  <c:v>0.80467582000000004</c:v>
                </c:pt>
                <c:pt idx="1032">
                  <c:v>0.71838563300000002</c:v>
                </c:pt>
                <c:pt idx="1033">
                  <c:v>0.69479126800000002</c:v>
                </c:pt>
                <c:pt idx="1034">
                  <c:v>0.847678245</c:v>
                </c:pt>
                <c:pt idx="1035">
                  <c:v>0.79091657000000004</c:v>
                </c:pt>
                <c:pt idx="1036">
                  <c:v>0.77096330400000002</c:v>
                </c:pt>
                <c:pt idx="1037">
                  <c:v>0.868176218</c:v>
                </c:pt>
                <c:pt idx="1038">
                  <c:v>0.72371732899999996</c:v>
                </c:pt>
                <c:pt idx="1039">
                  <c:v>0.72045790499999995</c:v>
                </c:pt>
                <c:pt idx="1040">
                  <c:v>0.76588343999999997</c:v>
                </c:pt>
                <c:pt idx="1041">
                  <c:v>0.85299404099999998</c:v>
                </c:pt>
                <c:pt idx="1042">
                  <c:v>0.77803857600000004</c:v>
                </c:pt>
                <c:pt idx="1043">
                  <c:v>0.77551824400000002</c:v>
                </c:pt>
                <c:pt idx="1044">
                  <c:v>0.81437925700000002</c:v>
                </c:pt>
                <c:pt idx="1045">
                  <c:v>0.75438781799999999</c:v>
                </c:pt>
                <c:pt idx="1046">
                  <c:v>0.71657137900000001</c:v>
                </c:pt>
                <c:pt idx="1047">
                  <c:v>0.81288131799999996</c:v>
                </c:pt>
                <c:pt idx="1048">
                  <c:v>0.77897143700000004</c:v>
                </c:pt>
                <c:pt idx="1049">
                  <c:v>0.81324523100000001</c:v>
                </c:pt>
                <c:pt idx="1050">
                  <c:v>0.75888172499999995</c:v>
                </c:pt>
                <c:pt idx="1051">
                  <c:v>0.79667964499999999</c:v>
                </c:pt>
                <c:pt idx="1052">
                  <c:v>0.75265968800000005</c:v>
                </c:pt>
                <c:pt idx="1053">
                  <c:v>0.818258402</c:v>
                </c:pt>
                <c:pt idx="1054">
                  <c:v>0.80651523599999997</c:v>
                </c:pt>
                <c:pt idx="1055">
                  <c:v>0.76059738600000004</c:v>
                </c:pt>
                <c:pt idx="1056">
                  <c:v>0.84367063099999995</c:v>
                </c:pt>
                <c:pt idx="1057">
                  <c:v>0.80300768600000005</c:v>
                </c:pt>
                <c:pt idx="1058">
                  <c:v>0.81129989999999996</c:v>
                </c:pt>
                <c:pt idx="1059">
                  <c:v>0.77245624599999996</c:v>
                </c:pt>
                <c:pt idx="1060">
                  <c:v>0.77309732399999997</c:v>
                </c:pt>
                <c:pt idx="1061">
                  <c:v>0.76608884099999996</c:v>
                </c:pt>
                <c:pt idx="1062">
                  <c:v>0.81541423000000002</c:v>
                </c:pt>
                <c:pt idx="1063">
                  <c:v>0.78255972900000004</c:v>
                </c:pt>
                <c:pt idx="1064">
                  <c:v>0.83198181699999996</c:v>
                </c:pt>
                <c:pt idx="1065">
                  <c:v>0.78171320600000005</c:v>
                </c:pt>
                <c:pt idx="1066">
                  <c:v>0.822812659</c:v>
                </c:pt>
                <c:pt idx="1067">
                  <c:v>0.79845350100000001</c:v>
                </c:pt>
                <c:pt idx="1068">
                  <c:v>0.76614054799999998</c:v>
                </c:pt>
                <c:pt idx="1069">
                  <c:v>0.79952335200000002</c:v>
                </c:pt>
                <c:pt idx="1070">
                  <c:v>0.78660235700000003</c:v>
                </c:pt>
                <c:pt idx="1071">
                  <c:v>0.81814510200000001</c:v>
                </c:pt>
                <c:pt idx="1072">
                  <c:v>0.780619493</c:v>
                </c:pt>
                <c:pt idx="1073">
                  <c:v>0.81498591200000003</c:v>
                </c:pt>
                <c:pt idx="1074">
                  <c:v>0.79367472500000003</c:v>
                </c:pt>
                <c:pt idx="1075">
                  <c:v>0.85069642599999995</c:v>
                </c:pt>
                <c:pt idx="1076">
                  <c:v>0.78654777099999995</c:v>
                </c:pt>
                <c:pt idx="1077">
                  <c:v>0.74262044299999996</c:v>
                </c:pt>
                <c:pt idx="1078">
                  <c:v>0.79281768500000005</c:v>
                </c:pt>
                <c:pt idx="1079">
                  <c:v>0.826686633</c:v>
                </c:pt>
                <c:pt idx="1080">
                  <c:v>0.81599795399999997</c:v>
                </c:pt>
                <c:pt idx="1081">
                  <c:v>0.81266733599999996</c:v>
                </c:pt>
                <c:pt idx="1082">
                  <c:v>0.79727526599999998</c:v>
                </c:pt>
                <c:pt idx="1083">
                  <c:v>0.80490414399999999</c:v>
                </c:pt>
                <c:pt idx="1084">
                  <c:v>0.78449156900000006</c:v>
                </c:pt>
                <c:pt idx="1085">
                  <c:v>0.72189284099999995</c:v>
                </c:pt>
                <c:pt idx="1086">
                  <c:v>0.79764232800000001</c:v>
                </c:pt>
                <c:pt idx="1087">
                  <c:v>0.80773597399999997</c:v>
                </c:pt>
                <c:pt idx="1088">
                  <c:v>0.78028721599999995</c:v>
                </c:pt>
                <c:pt idx="1089">
                  <c:v>0.84262064999999997</c:v>
                </c:pt>
                <c:pt idx="1090">
                  <c:v>0.77949632400000002</c:v>
                </c:pt>
                <c:pt idx="1091">
                  <c:v>0.84468339999999997</c:v>
                </c:pt>
                <c:pt idx="1092">
                  <c:v>0.80247747700000005</c:v>
                </c:pt>
                <c:pt idx="1093">
                  <c:v>0.84536171000000004</c:v>
                </c:pt>
                <c:pt idx="1094">
                  <c:v>0.82207454199999996</c:v>
                </c:pt>
                <c:pt idx="1095">
                  <c:v>0.80091695100000004</c:v>
                </c:pt>
                <c:pt idx="1096">
                  <c:v>0.91793743800000005</c:v>
                </c:pt>
                <c:pt idx="1097">
                  <c:v>0.88736955299999998</c:v>
                </c:pt>
                <c:pt idx="1098">
                  <c:v>0.894448083</c:v>
                </c:pt>
                <c:pt idx="1099">
                  <c:v>0.80345056400000003</c:v>
                </c:pt>
                <c:pt idx="1100">
                  <c:v>0.72688992699999999</c:v>
                </c:pt>
                <c:pt idx="1101">
                  <c:v>0.80773505099999998</c:v>
                </c:pt>
                <c:pt idx="1102">
                  <c:v>0.79920227700000002</c:v>
                </c:pt>
                <c:pt idx="1103">
                  <c:v>0.79914353800000004</c:v>
                </c:pt>
                <c:pt idx="1104">
                  <c:v>0.82713847100000004</c:v>
                </c:pt>
                <c:pt idx="1105">
                  <c:v>0.76863931799999996</c:v>
                </c:pt>
                <c:pt idx="1106">
                  <c:v>0.78908673100000004</c:v>
                </c:pt>
                <c:pt idx="1107">
                  <c:v>0.85669059700000005</c:v>
                </c:pt>
                <c:pt idx="1108">
                  <c:v>0.77969328000000004</c:v>
                </c:pt>
                <c:pt idx="1109">
                  <c:v>0.76333936400000002</c:v>
                </c:pt>
                <c:pt idx="1110">
                  <c:v>0.76111320599999999</c:v>
                </c:pt>
                <c:pt idx="1111">
                  <c:v>0.79997754899999995</c:v>
                </c:pt>
                <c:pt idx="1112">
                  <c:v>0.74067186799999996</c:v>
                </c:pt>
                <c:pt idx="1113">
                  <c:v>0.73686786599999998</c:v>
                </c:pt>
                <c:pt idx="1114">
                  <c:v>0.69197603100000005</c:v>
                </c:pt>
                <c:pt idx="1115">
                  <c:v>0.70094830699999999</c:v>
                </c:pt>
                <c:pt idx="1116">
                  <c:v>0.69904964199999997</c:v>
                </c:pt>
                <c:pt idx="1117">
                  <c:v>0.74221321699999998</c:v>
                </c:pt>
                <c:pt idx="1118">
                  <c:v>0.66665391600000001</c:v>
                </c:pt>
                <c:pt idx="1119">
                  <c:v>0.66457484200000005</c:v>
                </c:pt>
                <c:pt idx="1120">
                  <c:v>0.68942952899999999</c:v>
                </c:pt>
                <c:pt idx="1121">
                  <c:v>0.71952283800000005</c:v>
                </c:pt>
                <c:pt idx="1122">
                  <c:v>0.66945449099999998</c:v>
                </c:pt>
                <c:pt idx="1123">
                  <c:v>0.66495291999999995</c:v>
                </c:pt>
                <c:pt idx="1124">
                  <c:v>0.68783956899999998</c:v>
                </c:pt>
                <c:pt idx="1125">
                  <c:v>0.70859312100000005</c:v>
                </c:pt>
                <c:pt idx="1126">
                  <c:v>0.66572288300000004</c:v>
                </c:pt>
                <c:pt idx="1127">
                  <c:v>0.65106850299999997</c:v>
                </c:pt>
                <c:pt idx="1128">
                  <c:v>0.72848269700000001</c:v>
                </c:pt>
                <c:pt idx="1129">
                  <c:v>0.72301463099999996</c:v>
                </c:pt>
                <c:pt idx="1130">
                  <c:v>0.70775142199999996</c:v>
                </c:pt>
                <c:pt idx="1131">
                  <c:v>0.68743107000000003</c:v>
                </c:pt>
                <c:pt idx="1132">
                  <c:v>0.65937808399999998</c:v>
                </c:pt>
                <c:pt idx="1133">
                  <c:v>0.64872696699999999</c:v>
                </c:pt>
                <c:pt idx="1134">
                  <c:v>0.78738825300000004</c:v>
                </c:pt>
                <c:pt idx="1135">
                  <c:v>0.73611345699999997</c:v>
                </c:pt>
                <c:pt idx="1136">
                  <c:v>0.75461941700000001</c:v>
                </c:pt>
                <c:pt idx="1137">
                  <c:v>0.71233215900000002</c:v>
                </c:pt>
                <c:pt idx="1138">
                  <c:v>0.68376420000000004</c:v>
                </c:pt>
                <c:pt idx="1139">
                  <c:v>0.68677617199999996</c:v>
                </c:pt>
                <c:pt idx="1140">
                  <c:v>0.72401849900000004</c:v>
                </c:pt>
                <c:pt idx="1141">
                  <c:v>0.772218132</c:v>
                </c:pt>
                <c:pt idx="1142">
                  <c:v>0.91163101400000002</c:v>
                </c:pt>
                <c:pt idx="1143">
                  <c:v>0.831516115</c:v>
                </c:pt>
                <c:pt idx="1144">
                  <c:v>0.72555878900000004</c:v>
                </c:pt>
                <c:pt idx="1145">
                  <c:v>0.69052179499999999</c:v>
                </c:pt>
                <c:pt idx="1146">
                  <c:v>0.72561759299999995</c:v>
                </c:pt>
                <c:pt idx="1147">
                  <c:v>0.68576043900000005</c:v>
                </c:pt>
                <c:pt idx="1148">
                  <c:v>0.73559611700000005</c:v>
                </c:pt>
                <c:pt idx="1149">
                  <c:v>0.85442949599999996</c:v>
                </c:pt>
                <c:pt idx="1150">
                  <c:v>0.87412504199999996</c:v>
                </c:pt>
                <c:pt idx="1151">
                  <c:v>0.743179425</c:v>
                </c:pt>
                <c:pt idx="1152">
                  <c:v>0.74245244600000004</c:v>
                </c:pt>
                <c:pt idx="1153">
                  <c:v>0.75547595099999998</c:v>
                </c:pt>
                <c:pt idx="1154">
                  <c:v>0.84662586699999998</c:v>
                </c:pt>
                <c:pt idx="1155">
                  <c:v>0.70759227599999996</c:v>
                </c:pt>
                <c:pt idx="1156">
                  <c:v>0.69674177100000001</c:v>
                </c:pt>
                <c:pt idx="1157">
                  <c:v>0.75002186000000004</c:v>
                </c:pt>
                <c:pt idx="1158">
                  <c:v>0.85801024199999998</c:v>
                </c:pt>
                <c:pt idx="1159">
                  <c:v>0.81872049499999999</c:v>
                </c:pt>
                <c:pt idx="1160">
                  <c:v>0.736593206</c:v>
                </c:pt>
                <c:pt idx="1161">
                  <c:v>0.75135379700000005</c:v>
                </c:pt>
                <c:pt idx="1162">
                  <c:v>0.84841915099999998</c:v>
                </c:pt>
                <c:pt idx="1163">
                  <c:v>0.74889480200000003</c:v>
                </c:pt>
                <c:pt idx="1164">
                  <c:v>0.763790211</c:v>
                </c:pt>
                <c:pt idx="1165">
                  <c:v>0.72757364099999999</c:v>
                </c:pt>
                <c:pt idx="1166">
                  <c:v>0.78598156200000002</c:v>
                </c:pt>
                <c:pt idx="1167">
                  <c:v>0.845806681</c:v>
                </c:pt>
                <c:pt idx="1168">
                  <c:v>0.71231475399999999</c:v>
                </c:pt>
                <c:pt idx="1169">
                  <c:v>0.74103239600000004</c:v>
                </c:pt>
                <c:pt idx="1170">
                  <c:v>0.80301202800000004</c:v>
                </c:pt>
                <c:pt idx="1171">
                  <c:v>0.85445290600000001</c:v>
                </c:pt>
                <c:pt idx="1172">
                  <c:v>0.76654456800000004</c:v>
                </c:pt>
                <c:pt idx="1173">
                  <c:v>0.74723947700000004</c:v>
                </c:pt>
                <c:pt idx="1174">
                  <c:v>0.84180379599999999</c:v>
                </c:pt>
                <c:pt idx="1175">
                  <c:v>0.79839237500000004</c:v>
                </c:pt>
                <c:pt idx="1176">
                  <c:v>0.80972996100000005</c:v>
                </c:pt>
                <c:pt idx="1177">
                  <c:v>0.83374709499999999</c:v>
                </c:pt>
                <c:pt idx="1178">
                  <c:v>0.82305804800000004</c:v>
                </c:pt>
                <c:pt idx="1179">
                  <c:v>0.755820783</c:v>
                </c:pt>
                <c:pt idx="1180">
                  <c:v>0.81602320699999997</c:v>
                </c:pt>
                <c:pt idx="1181">
                  <c:v>0.78507821499999997</c:v>
                </c:pt>
                <c:pt idx="1182">
                  <c:v>0.77185981999999997</c:v>
                </c:pt>
                <c:pt idx="1183">
                  <c:v>0.79172801100000001</c:v>
                </c:pt>
                <c:pt idx="1184">
                  <c:v>0.83307287900000004</c:v>
                </c:pt>
                <c:pt idx="1185">
                  <c:v>0.86584474600000005</c:v>
                </c:pt>
                <c:pt idx="1186">
                  <c:v>0.759436581</c:v>
                </c:pt>
                <c:pt idx="1187">
                  <c:v>0.71969015800000002</c:v>
                </c:pt>
                <c:pt idx="1188">
                  <c:v>0.72473881200000001</c:v>
                </c:pt>
                <c:pt idx="1189">
                  <c:v>0.75493243099999996</c:v>
                </c:pt>
                <c:pt idx="1190">
                  <c:v>0.804645995</c:v>
                </c:pt>
                <c:pt idx="1191">
                  <c:v>0.85811041499999996</c:v>
                </c:pt>
                <c:pt idx="1192">
                  <c:v>0.74712777500000005</c:v>
                </c:pt>
                <c:pt idx="1193">
                  <c:v>0.83633105100000005</c:v>
                </c:pt>
                <c:pt idx="1194">
                  <c:v>0.78400183000000001</c:v>
                </c:pt>
                <c:pt idx="1195">
                  <c:v>0.88317380899999998</c:v>
                </c:pt>
                <c:pt idx="1196">
                  <c:v>0.75368942999999999</c:v>
                </c:pt>
                <c:pt idx="1197">
                  <c:v>0.73832849899999997</c:v>
                </c:pt>
                <c:pt idx="1198">
                  <c:v>0.70413318800000002</c:v>
                </c:pt>
                <c:pt idx="1199">
                  <c:v>0.75191667399999995</c:v>
                </c:pt>
                <c:pt idx="1200">
                  <c:v>0.79831507899999998</c:v>
                </c:pt>
                <c:pt idx="1201">
                  <c:v>0.781261592</c:v>
                </c:pt>
                <c:pt idx="1202">
                  <c:v>0.75562429900000005</c:v>
                </c:pt>
                <c:pt idx="1203">
                  <c:v>0.80955410000000005</c:v>
                </c:pt>
                <c:pt idx="1204">
                  <c:v>0.83241629100000003</c:v>
                </c:pt>
                <c:pt idx="1205">
                  <c:v>0.82547683100000002</c:v>
                </c:pt>
                <c:pt idx="1206">
                  <c:v>0.85729594499999995</c:v>
                </c:pt>
                <c:pt idx="1207">
                  <c:v>0.79398730100000003</c:v>
                </c:pt>
                <c:pt idx="1208">
                  <c:v>0.74234091499999999</c:v>
                </c:pt>
                <c:pt idx="1209">
                  <c:v>0.76626014899999995</c:v>
                </c:pt>
                <c:pt idx="1210">
                  <c:v>0.75837691299999999</c:v>
                </c:pt>
                <c:pt idx="1211">
                  <c:v>0.82917835299999998</c:v>
                </c:pt>
                <c:pt idx="1212">
                  <c:v>0.77171342600000004</c:v>
                </c:pt>
                <c:pt idx="1213">
                  <c:v>0.84192678200000004</c:v>
                </c:pt>
                <c:pt idx="1214">
                  <c:v>0.85195541799999996</c:v>
                </c:pt>
                <c:pt idx="1215">
                  <c:v>0.83805057000000005</c:v>
                </c:pt>
                <c:pt idx="1216">
                  <c:v>0.80312290500000005</c:v>
                </c:pt>
                <c:pt idx="1217">
                  <c:v>0.83542949200000005</c:v>
                </c:pt>
                <c:pt idx="1218">
                  <c:v>0.79445797500000004</c:v>
                </c:pt>
                <c:pt idx="1219">
                  <c:v>0.77344199700000005</c:v>
                </c:pt>
                <c:pt idx="1220">
                  <c:v>0.74661190499999996</c:v>
                </c:pt>
                <c:pt idx="1221">
                  <c:v>0.81823690400000004</c:v>
                </c:pt>
                <c:pt idx="1222">
                  <c:v>0.81963820799999998</c:v>
                </c:pt>
                <c:pt idx="1223">
                  <c:v>0.80046640300000005</c:v>
                </c:pt>
                <c:pt idx="1224">
                  <c:v>0.81659600099999996</c:v>
                </c:pt>
                <c:pt idx="1225">
                  <c:v>0.83272134499999995</c:v>
                </c:pt>
                <c:pt idx="1226">
                  <c:v>0.816078156</c:v>
                </c:pt>
                <c:pt idx="1227">
                  <c:v>0.78940443100000002</c:v>
                </c:pt>
                <c:pt idx="1228">
                  <c:v>0.80405830199999995</c:v>
                </c:pt>
                <c:pt idx="1229">
                  <c:v>0.79726449600000004</c:v>
                </c:pt>
                <c:pt idx="1230">
                  <c:v>0.74758855899999999</c:v>
                </c:pt>
                <c:pt idx="1231">
                  <c:v>0.72187397900000005</c:v>
                </c:pt>
                <c:pt idx="1232">
                  <c:v>0.804548602</c:v>
                </c:pt>
                <c:pt idx="1233">
                  <c:v>0.81191214</c:v>
                </c:pt>
                <c:pt idx="1234">
                  <c:v>0.84474436600000002</c:v>
                </c:pt>
                <c:pt idx="1235">
                  <c:v>0.81139559699999997</c:v>
                </c:pt>
                <c:pt idx="1236">
                  <c:v>0.825872359</c:v>
                </c:pt>
                <c:pt idx="1237">
                  <c:v>0.80677329799999997</c:v>
                </c:pt>
                <c:pt idx="1238">
                  <c:v>0.79041644499999997</c:v>
                </c:pt>
                <c:pt idx="1239">
                  <c:v>0.80970592200000002</c:v>
                </c:pt>
                <c:pt idx="1240">
                  <c:v>0.77236458699999999</c:v>
                </c:pt>
                <c:pt idx="1241">
                  <c:v>0.74314613900000004</c:v>
                </c:pt>
                <c:pt idx="1242">
                  <c:v>0.78165123400000003</c:v>
                </c:pt>
                <c:pt idx="1243">
                  <c:v>0.80206208099999998</c:v>
                </c:pt>
                <c:pt idx="1244">
                  <c:v>0.83035778599999999</c:v>
                </c:pt>
                <c:pt idx="1245">
                  <c:v>0.78400350799999996</c:v>
                </c:pt>
                <c:pt idx="1246">
                  <c:v>0.82349911799999997</c:v>
                </c:pt>
                <c:pt idx="1247">
                  <c:v>0.84280880800000002</c:v>
                </c:pt>
                <c:pt idx="1248">
                  <c:v>0.83904917000000001</c:v>
                </c:pt>
                <c:pt idx="1249">
                  <c:v>0.828186007</c:v>
                </c:pt>
                <c:pt idx="1250">
                  <c:v>0.77102062199999999</c:v>
                </c:pt>
                <c:pt idx="1251">
                  <c:v>0.78424011199999999</c:v>
                </c:pt>
                <c:pt idx="1252">
                  <c:v>0.695781757</c:v>
                </c:pt>
                <c:pt idx="1253">
                  <c:v>0.82773604899999997</c:v>
                </c:pt>
                <c:pt idx="1254">
                  <c:v>0.81659030899999996</c:v>
                </c:pt>
                <c:pt idx="1255">
                  <c:v>0.78327080500000001</c:v>
                </c:pt>
                <c:pt idx="1256">
                  <c:v>0.71497351399999998</c:v>
                </c:pt>
                <c:pt idx="1257">
                  <c:v>0.850760874</c:v>
                </c:pt>
                <c:pt idx="1258">
                  <c:v>0.81692740100000005</c:v>
                </c:pt>
                <c:pt idx="1259">
                  <c:v>0.84598410999999996</c:v>
                </c:pt>
                <c:pt idx="1260">
                  <c:v>0.83535332699999998</c:v>
                </c:pt>
                <c:pt idx="1261">
                  <c:v>0.829780132</c:v>
                </c:pt>
                <c:pt idx="1262">
                  <c:v>0.80139797800000001</c:v>
                </c:pt>
                <c:pt idx="1263">
                  <c:v>0.76398713299999998</c:v>
                </c:pt>
                <c:pt idx="1264">
                  <c:v>0.83854049600000002</c:v>
                </c:pt>
                <c:pt idx="1265">
                  <c:v>0.76684098700000003</c:v>
                </c:pt>
                <c:pt idx="1266">
                  <c:v>0.805490979</c:v>
                </c:pt>
                <c:pt idx="1267">
                  <c:v>0.72101245899999999</c:v>
                </c:pt>
                <c:pt idx="1268">
                  <c:v>0.77446472499999996</c:v>
                </c:pt>
                <c:pt idx="1269">
                  <c:v>0.85177251899999995</c:v>
                </c:pt>
                <c:pt idx="1270">
                  <c:v>0.80280319300000003</c:v>
                </c:pt>
                <c:pt idx="1271">
                  <c:v>0.83747106800000004</c:v>
                </c:pt>
                <c:pt idx="1272">
                  <c:v>0.86820493799999998</c:v>
                </c:pt>
                <c:pt idx="1273">
                  <c:v>0.81279954300000001</c:v>
                </c:pt>
                <c:pt idx="1274">
                  <c:v>0.76565871299999999</c:v>
                </c:pt>
                <c:pt idx="1275">
                  <c:v>0.82799732500000001</c:v>
                </c:pt>
                <c:pt idx="1276">
                  <c:v>0.77695116799999997</c:v>
                </c:pt>
                <c:pt idx="1277">
                  <c:v>0.76703316899999996</c:v>
                </c:pt>
                <c:pt idx="1278">
                  <c:v>0.69362926800000002</c:v>
                </c:pt>
                <c:pt idx="1279">
                  <c:v>0.80559314299999996</c:v>
                </c:pt>
                <c:pt idx="1280">
                  <c:v>0.81162906999999995</c:v>
                </c:pt>
                <c:pt idx="1281">
                  <c:v>0.82629801899999999</c:v>
                </c:pt>
                <c:pt idx="1282">
                  <c:v>0.84529015200000002</c:v>
                </c:pt>
                <c:pt idx="1283">
                  <c:v>0.87139605099999995</c:v>
                </c:pt>
                <c:pt idx="1284">
                  <c:v>0.815098078</c:v>
                </c:pt>
                <c:pt idx="1285">
                  <c:v>0.74278084899999997</c:v>
                </c:pt>
                <c:pt idx="1286">
                  <c:v>0.83457054600000002</c:v>
                </c:pt>
                <c:pt idx="1287">
                  <c:v>0.64429799399999998</c:v>
                </c:pt>
                <c:pt idx="1288">
                  <c:v>0.77103731099999995</c:v>
                </c:pt>
                <c:pt idx="1289">
                  <c:v>0.74811457699999995</c:v>
                </c:pt>
                <c:pt idx="1290">
                  <c:v>0.78778495199999998</c:v>
                </c:pt>
                <c:pt idx="1291">
                  <c:v>0.827543476</c:v>
                </c:pt>
                <c:pt idx="1292">
                  <c:v>0.80420099099999998</c:v>
                </c:pt>
                <c:pt idx="1293">
                  <c:v>0.81355164899999999</c:v>
                </c:pt>
                <c:pt idx="1294">
                  <c:v>0.88772114700000004</c:v>
                </c:pt>
                <c:pt idx="1295">
                  <c:v>0.859215599</c:v>
                </c:pt>
                <c:pt idx="1296">
                  <c:v>0.72909306799999996</c:v>
                </c:pt>
                <c:pt idx="1297">
                  <c:v>0.70001393899999997</c:v>
                </c:pt>
                <c:pt idx="1298">
                  <c:v>0.76091107700000005</c:v>
                </c:pt>
                <c:pt idx="1299">
                  <c:v>0.75187190199999998</c:v>
                </c:pt>
                <c:pt idx="1300">
                  <c:v>0.76399753699999995</c:v>
                </c:pt>
                <c:pt idx="1301">
                  <c:v>0.79734184799999996</c:v>
                </c:pt>
                <c:pt idx="1302">
                  <c:v>0.83676491900000005</c:v>
                </c:pt>
                <c:pt idx="1303">
                  <c:v>0.79851196899999999</c:v>
                </c:pt>
                <c:pt idx="1304">
                  <c:v>0.81230289600000005</c:v>
                </c:pt>
                <c:pt idx="1305">
                  <c:v>0.88602898200000002</c:v>
                </c:pt>
                <c:pt idx="1306">
                  <c:v>0.82653604599999997</c:v>
                </c:pt>
                <c:pt idx="1307">
                  <c:v>0.73321488899999998</c:v>
                </c:pt>
                <c:pt idx="1308">
                  <c:v>0.74355298299999995</c:v>
                </c:pt>
                <c:pt idx="1309">
                  <c:v>0.75384431100000004</c:v>
                </c:pt>
                <c:pt idx="1310">
                  <c:v>0.77212660799999999</c:v>
                </c:pt>
                <c:pt idx="1311">
                  <c:v>0.75363664200000002</c:v>
                </c:pt>
                <c:pt idx="1312">
                  <c:v>0.80709565299999997</c:v>
                </c:pt>
                <c:pt idx="1313">
                  <c:v>0.84875741999999998</c:v>
                </c:pt>
                <c:pt idx="1314">
                  <c:v>0.83267612599999996</c:v>
                </c:pt>
                <c:pt idx="1315">
                  <c:v>0.83987109900000001</c:v>
                </c:pt>
                <c:pt idx="1316">
                  <c:v>0.87773160500000003</c:v>
                </c:pt>
                <c:pt idx="1317">
                  <c:v>0.80613523799999998</c:v>
                </c:pt>
                <c:pt idx="1318">
                  <c:v>0.73884688899999995</c:v>
                </c:pt>
                <c:pt idx="1319">
                  <c:v>0.74458753600000005</c:v>
                </c:pt>
                <c:pt idx="1320">
                  <c:v>0.70422695999999996</c:v>
                </c:pt>
                <c:pt idx="1321">
                  <c:v>0.81449929499999996</c:v>
                </c:pt>
                <c:pt idx="1322">
                  <c:v>0.76594651400000002</c:v>
                </c:pt>
                <c:pt idx="1323">
                  <c:v>0.77379821299999996</c:v>
                </c:pt>
                <c:pt idx="1324">
                  <c:v>0.78210044700000003</c:v>
                </c:pt>
                <c:pt idx="1325">
                  <c:v>0.81812882099999995</c:v>
                </c:pt>
                <c:pt idx="1326">
                  <c:v>0.79213288999999998</c:v>
                </c:pt>
                <c:pt idx="1327">
                  <c:v>0.87262499599999999</c:v>
                </c:pt>
                <c:pt idx="1328">
                  <c:v>0.85542028299999995</c:v>
                </c:pt>
                <c:pt idx="1329">
                  <c:v>0.774013171</c:v>
                </c:pt>
                <c:pt idx="1330">
                  <c:v>0.78000087200000001</c:v>
                </c:pt>
                <c:pt idx="1331">
                  <c:v>0.746442987</c:v>
                </c:pt>
                <c:pt idx="1332">
                  <c:v>0.78991319900000001</c:v>
                </c:pt>
                <c:pt idx="1333">
                  <c:v>0.77944817300000002</c:v>
                </c:pt>
                <c:pt idx="1334">
                  <c:v>0.76186942300000005</c:v>
                </c:pt>
                <c:pt idx="1335">
                  <c:v>0.78348614599999999</c:v>
                </c:pt>
                <c:pt idx="1336">
                  <c:v>0.77229347800000003</c:v>
                </c:pt>
                <c:pt idx="1337">
                  <c:v>0.80822108199999998</c:v>
                </c:pt>
                <c:pt idx="1338">
                  <c:v>0.81560861100000004</c:v>
                </c:pt>
                <c:pt idx="1339">
                  <c:v>0.82047540600000002</c:v>
                </c:pt>
                <c:pt idx="1340">
                  <c:v>0.76007565700000002</c:v>
                </c:pt>
                <c:pt idx="1341">
                  <c:v>0.76720432500000002</c:v>
                </c:pt>
                <c:pt idx="1342">
                  <c:v>0.78912548199999999</c:v>
                </c:pt>
                <c:pt idx="1343">
                  <c:v>0.78988614999999995</c:v>
                </c:pt>
                <c:pt idx="1344">
                  <c:v>0.76715968599999995</c:v>
                </c:pt>
                <c:pt idx="1345">
                  <c:v>0.81500627800000003</c:v>
                </c:pt>
                <c:pt idx="1346">
                  <c:v>0.79483132199999995</c:v>
                </c:pt>
                <c:pt idx="1347">
                  <c:v>0.80488036699999999</c:v>
                </c:pt>
                <c:pt idx="1348">
                  <c:v>0.78020407199999997</c:v>
                </c:pt>
                <c:pt idx="1349">
                  <c:v>0.83393478499999996</c:v>
                </c:pt>
                <c:pt idx="1350">
                  <c:v>0.77536954800000002</c:v>
                </c:pt>
                <c:pt idx="1351">
                  <c:v>0.80066259500000003</c:v>
                </c:pt>
                <c:pt idx="1352">
                  <c:v>0.76371059799999996</c:v>
                </c:pt>
                <c:pt idx="1353">
                  <c:v>0.77393775300000001</c:v>
                </c:pt>
                <c:pt idx="1354">
                  <c:v>0.80323964199999998</c:v>
                </c:pt>
                <c:pt idx="1355">
                  <c:v>0.835333192</c:v>
                </c:pt>
                <c:pt idx="1356">
                  <c:v>0.82003634800000003</c:v>
                </c:pt>
                <c:pt idx="1357">
                  <c:v>0.84051868600000001</c:v>
                </c:pt>
                <c:pt idx="1358">
                  <c:v>0.80355685600000004</c:v>
                </c:pt>
                <c:pt idx="1359">
                  <c:v>0.79812083599999994</c:v>
                </c:pt>
                <c:pt idx="1360">
                  <c:v>0.82175980299999996</c:v>
                </c:pt>
                <c:pt idx="1361">
                  <c:v>0.80780320000000005</c:v>
                </c:pt>
                <c:pt idx="1362">
                  <c:v>0.80064789400000003</c:v>
                </c:pt>
                <c:pt idx="1363">
                  <c:v>0.75987261100000003</c:v>
                </c:pt>
                <c:pt idx="1364">
                  <c:v>0.82208181999999996</c:v>
                </c:pt>
                <c:pt idx="1365">
                  <c:v>0.85474749999999999</c:v>
                </c:pt>
                <c:pt idx="1366">
                  <c:v>0.85101468499999999</c:v>
                </c:pt>
                <c:pt idx="1367">
                  <c:v>0.78803553999999998</c:v>
                </c:pt>
                <c:pt idx="1368">
                  <c:v>0.80400544299999999</c:v>
                </c:pt>
                <c:pt idx="1369">
                  <c:v>0.84984299200000002</c:v>
                </c:pt>
                <c:pt idx="1370">
                  <c:v>0.78987783499999997</c:v>
                </c:pt>
                <c:pt idx="1371">
                  <c:v>0.86567102100000004</c:v>
                </c:pt>
                <c:pt idx="1372">
                  <c:v>0.86428308799999998</c:v>
                </c:pt>
                <c:pt idx="1373">
                  <c:v>0.78245605799999995</c:v>
                </c:pt>
                <c:pt idx="1374">
                  <c:v>0.79890226499999994</c:v>
                </c:pt>
                <c:pt idx="1375">
                  <c:v>0.79924288099999996</c:v>
                </c:pt>
                <c:pt idx="1376">
                  <c:v>0.83783832800000002</c:v>
                </c:pt>
                <c:pt idx="1377">
                  <c:v>0.82155946000000002</c:v>
                </c:pt>
                <c:pt idx="1378">
                  <c:v>0.88280192899999999</c:v>
                </c:pt>
                <c:pt idx="1379">
                  <c:v>0.74069264099999998</c:v>
                </c:pt>
                <c:pt idx="1380">
                  <c:v>0.79039728899999995</c:v>
                </c:pt>
                <c:pt idx="1381">
                  <c:v>0.86541219999999996</c:v>
                </c:pt>
                <c:pt idx="1382">
                  <c:v>0.84046652200000005</c:v>
                </c:pt>
                <c:pt idx="1383">
                  <c:v>0.89372797500000001</c:v>
                </c:pt>
                <c:pt idx="1384">
                  <c:v>0.84542408499999999</c:v>
                </c:pt>
                <c:pt idx="1385">
                  <c:v>0.82527105199999995</c:v>
                </c:pt>
                <c:pt idx="1386">
                  <c:v>0.766518967</c:v>
                </c:pt>
                <c:pt idx="1387">
                  <c:v>0.81056699799999998</c:v>
                </c:pt>
                <c:pt idx="1388">
                  <c:v>0.850718117</c:v>
                </c:pt>
                <c:pt idx="1389">
                  <c:v>0.80709227500000003</c:v>
                </c:pt>
                <c:pt idx="1390">
                  <c:v>0.74887689199999996</c:v>
                </c:pt>
                <c:pt idx="1391">
                  <c:v>0.76510665200000005</c:v>
                </c:pt>
                <c:pt idx="1392">
                  <c:v>0.85477273399999998</c:v>
                </c:pt>
                <c:pt idx="1393">
                  <c:v>0.84851618200000001</c:v>
                </c:pt>
                <c:pt idx="1394">
                  <c:v>0.82531706299999996</c:v>
                </c:pt>
                <c:pt idx="1395">
                  <c:v>0.87374174999999998</c:v>
                </c:pt>
                <c:pt idx="1396">
                  <c:v>0.73555486400000003</c:v>
                </c:pt>
                <c:pt idx="1397">
                  <c:v>0.72785911000000003</c:v>
                </c:pt>
                <c:pt idx="1398">
                  <c:v>0.74073012900000001</c:v>
                </c:pt>
                <c:pt idx="1399">
                  <c:v>0.81877971400000005</c:v>
                </c:pt>
                <c:pt idx="1400">
                  <c:v>0.87749441800000005</c:v>
                </c:pt>
                <c:pt idx="1401">
                  <c:v>0.79246760400000005</c:v>
                </c:pt>
                <c:pt idx="1402">
                  <c:v>0.78808099200000004</c:v>
                </c:pt>
                <c:pt idx="1403">
                  <c:v>0.81532808999999995</c:v>
                </c:pt>
                <c:pt idx="1404">
                  <c:v>0.88020163100000004</c:v>
                </c:pt>
                <c:pt idx="1405">
                  <c:v>0.84045889100000004</c:v>
                </c:pt>
                <c:pt idx="1406">
                  <c:v>0.78424950500000001</c:v>
                </c:pt>
                <c:pt idx="1407">
                  <c:v>0.85345871900000003</c:v>
                </c:pt>
                <c:pt idx="1408">
                  <c:v>0.76322461399999997</c:v>
                </c:pt>
                <c:pt idx="1409">
                  <c:v>0.79828209299999997</c:v>
                </c:pt>
                <c:pt idx="1410">
                  <c:v>0.84995831300000002</c:v>
                </c:pt>
                <c:pt idx="1411">
                  <c:v>0.84954783</c:v>
                </c:pt>
                <c:pt idx="1412">
                  <c:v>0.80581881700000002</c:v>
                </c:pt>
                <c:pt idx="1413">
                  <c:v>0.82586779499999996</c:v>
                </c:pt>
                <c:pt idx="1414">
                  <c:v>0.87215741400000002</c:v>
                </c:pt>
                <c:pt idx="1415">
                  <c:v>0.872182287</c:v>
                </c:pt>
                <c:pt idx="1416">
                  <c:v>0.83353757299999998</c:v>
                </c:pt>
                <c:pt idx="1417">
                  <c:v>0.79450402099999995</c:v>
                </c:pt>
                <c:pt idx="1418">
                  <c:v>0.86082202200000002</c:v>
                </c:pt>
                <c:pt idx="1419">
                  <c:v>0.86655020599999999</c:v>
                </c:pt>
                <c:pt idx="1420">
                  <c:v>0.75694391299999997</c:v>
                </c:pt>
                <c:pt idx="1421">
                  <c:v>0.87065965499999998</c:v>
                </c:pt>
                <c:pt idx="1422">
                  <c:v>0.81545360099999997</c:v>
                </c:pt>
                <c:pt idx="1423">
                  <c:v>0.86976355599999999</c:v>
                </c:pt>
                <c:pt idx="1424">
                  <c:v>0.87746568199999997</c:v>
                </c:pt>
                <c:pt idx="1425">
                  <c:v>0.83314756300000004</c:v>
                </c:pt>
                <c:pt idx="1426">
                  <c:v>0.84335639399999995</c:v>
                </c:pt>
                <c:pt idx="1427">
                  <c:v>0.84041092299999998</c:v>
                </c:pt>
                <c:pt idx="1428">
                  <c:v>0.87262330799999999</c:v>
                </c:pt>
                <c:pt idx="1429">
                  <c:v>0.83268250899999996</c:v>
                </c:pt>
                <c:pt idx="1430">
                  <c:v>0.80976597100000003</c:v>
                </c:pt>
                <c:pt idx="1431">
                  <c:v>0.909077684</c:v>
                </c:pt>
                <c:pt idx="1432">
                  <c:v>0.840259961</c:v>
                </c:pt>
                <c:pt idx="1433">
                  <c:v>0.83402203399999997</c:v>
                </c:pt>
                <c:pt idx="1434">
                  <c:v>0.83342783300000001</c:v>
                </c:pt>
                <c:pt idx="1435">
                  <c:v>0.85768362399999998</c:v>
                </c:pt>
                <c:pt idx="1436">
                  <c:v>0.81407114400000002</c:v>
                </c:pt>
                <c:pt idx="1437">
                  <c:v>0.836231893</c:v>
                </c:pt>
                <c:pt idx="1438">
                  <c:v>0.83127026299999995</c:v>
                </c:pt>
                <c:pt idx="1439">
                  <c:v>0.82482374599999997</c:v>
                </c:pt>
                <c:pt idx="1440">
                  <c:v>0.87060687800000003</c:v>
                </c:pt>
                <c:pt idx="1441">
                  <c:v>0.80260116999999997</c:v>
                </c:pt>
                <c:pt idx="1442">
                  <c:v>0.77700185099999997</c:v>
                </c:pt>
                <c:pt idx="1443">
                  <c:v>0.83411765299999996</c:v>
                </c:pt>
                <c:pt idx="1444">
                  <c:v>0.79029288099999995</c:v>
                </c:pt>
                <c:pt idx="1445">
                  <c:v>0.86953883899999995</c:v>
                </c:pt>
                <c:pt idx="1446">
                  <c:v>0.800942496</c:v>
                </c:pt>
                <c:pt idx="1447">
                  <c:v>0.81962881399999998</c:v>
                </c:pt>
                <c:pt idx="1448">
                  <c:v>0.79411937399999999</c:v>
                </c:pt>
                <c:pt idx="1449">
                  <c:v>0.80229712200000003</c:v>
                </c:pt>
                <c:pt idx="1450">
                  <c:v>0.82434912800000004</c:v>
                </c:pt>
                <c:pt idx="1451">
                  <c:v>0.81381758199999998</c:v>
                </c:pt>
                <c:pt idx="1452">
                  <c:v>0.78428183500000004</c:v>
                </c:pt>
                <c:pt idx="1453">
                  <c:v>0.76036018000000005</c:v>
                </c:pt>
                <c:pt idx="1454">
                  <c:v>0.777551565</c:v>
                </c:pt>
                <c:pt idx="1455">
                  <c:v>0.80368429299999999</c:v>
                </c:pt>
                <c:pt idx="1456">
                  <c:v>0.763007875</c:v>
                </c:pt>
                <c:pt idx="1457">
                  <c:v>0.86442154299999996</c:v>
                </c:pt>
                <c:pt idx="1458">
                  <c:v>0.74895596900000005</c:v>
                </c:pt>
                <c:pt idx="1459">
                  <c:v>0.72654303099999995</c:v>
                </c:pt>
                <c:pt idx="1460">
                  <c:v>0.77918996399999996</c:v>
                </c:pt>
                <c:pt idx="1461">
                  <c:v>0.86511415199999997</c:v>
                </c:pt>
                <c:pt idx="1462">
                  <c:v>0.78205162299999997</c:v>
                </c:pt>
                <c:pt idx="1463">
                  <c:v>0.77911461199999998</c:v>
                </c:pt>
                <c:pt idx="1464">
                  <c:v>0.88712698000000001</c:v>
                </c:pt>
                <c:pt idx="1465">
                  <c:v>0.87507996899999996</c:v>
                </c:pt>
                <c:pt idx="1466">
                  <c:v>0.84932315999999997</c:v>
                </c:pt>
                <c:pt idx="1467">
                  <c:v>0.74058010399999996</c:v>
                </c:pt>
                <c:pt idx="1468">
                  <c:v>0.77822170800000001</c:v>
                </c:pt>
                <c:pt idx="1469">
                  <c:v>0.89516344299999995</c:v>
                </c:pt>
                <c:pt idx="1470">
                  <c:v>0.84681892800000003</c:v>
                </c:pt>
                <c:pt idx="1471">
                  <c:v>0.82726903100000004</c:v>
                </c:pt>
                <c:pt idx="1472">
                  <c:v>0.82133878000000005</c:v>
                </c:pt>
                <c:pt idx="1473">
                  <c:v>0.76994265200000001</c:v>
                </c:pt>
                <c:pt idx="1474">
                  <c:v>0.86148183099999998</c:v>
                </c:pt>
                <c:pt idx="1475">
                  <c:v>0.87365972300000005</c:v>
                </c:pt>
                <c:pt idx="1476">
                  <c:v>0.80687613999999996</c:v>
                </c:pt>
                <c:pt idx="1477">
                  <c:v>0.81680880300000003</c:v>
                </c:pt>
                <c:pt idx="1478">
                  <c:v>0.91423469000000002</c:v>
                </c:pt>
                <c:pt idx="1479">
                  <c:v>0.87363686299999999</c:v>
                </c:pt>
                <c:pt idx="1480">
                  <c:v>0.820617084</c:v>
                </c:pt>
                <c:pt idx="1481">
                  <c:v>0.79423833300000002</c:v>
                </c:pt>
                <c:pt idx="1482">
                  <c:v>0.81093521199999996</c:v>
                </c:pt>
                <c:pt idx="1483">
                  <c:v>0.835286262</c:v>
                </c:pt>
                <c:pt idx="1484">
                  <c:v>0.88256755099999995</c:v>
                </c:pt>
                <c:pt idx="1485">
                  <c:v>0.86730790400000002</c:v>
                </c:pt>
                <c:pt idx="1486">
                  <c:v>0.84678267200000001</c:v>
                </c:pt>
                <c:pt idx="1487">
                  <c:v>0.816008395</c:v>
                </c:pt>
                <c:pt idx="1488">
                  <c:v>0.82890871899999996</c:v>
                </c:pt>
                <c:pt idx="1489">
                  <c:v>0.87674468699999997</c:v>
                </c:pt>
                <c:pt idx="1490">
                  <c:v>0.911431781</c:v>
                </c:pt>
                <c:pt idx="1491">
                  <c:v>0.85222776700000002</c:v>
                </c:pt>
                <c:pt idx="1492">
                  <c:v>0.82814189800000004</c:v>
                </c:pt>
                <c:pt idx="1493">
                  <c:v>0.84146040899999996</c:v>
                </c:pt>
                <c:pt idx="1494">
                  <c:v>0.84982623400000001</c:v>
                </c:pt>
                <c:pt idx="1495">
                  <c:v>0.91441307400000005</c:v>
                </c:pt>
                <c:pt idx="1496">
                  <c:v>0.85407229500000004</c:v>
                </c:pt>
                <c:pt idx="1497">
                  <c:v>0.85026911400000005</c:v>
                </c:pt>
                <c:pt idx="1498">
                  <c:v>0.791635376</c:v>
                </c:pt>
                <c:pt idx="1499">
                  <c:v>0.83581008700000003</c:v>
                </c:pt>
                <c:pt idx="1500">
                  <c:v>0.85748626800000005</c:v>
                </c:pt>
                <c:pt idx="1501">
                  <c:v>0.85629512299999999</c:v>
                </c:pt>
                <c:pt idx="1502">
                  <c:v>0.88007361799999995</c:v>
                </c:pt>
                <c:pt idx="1503">
                  <c:v>0.88003863000000004</c:v>
                </c:pt>
                <c:pt idx="1504">
                  <c:v>0.87292783200000001</c:v>
                </c:pt>
                <c:pt idx="1505">
                  <c:v>0.83601879199999996</c:v>
                </c:pt>
                <c:pt idx="1506">
                  <c:v>0.87403145199999999</c:v>
                </c:pt>
                <c:pt idx="1507">
                  <c:v>0.85049082099999995</c:v>
                </c:pt>
                <c:pt idx="1508">
                  <c:v>0.85620514400000003</c:v>
                </c:pt>
                <c:pt idx="1509">
                  <c:v>0.86554901399999995</c:v>
                </c:pt>
                <c:pt idx="1510">
                  <c:v>0.84048385000000003</c:v>
                </c:pt>
                <c:pt idx="1511">
                  <c:v>0.89473465200000002</c:v>
                </c:pt>
                <c:pt idx="1512">
                  <c:v>0.81200337</c:v>
                </c:pt>
                <c:pt idx="1513">
                  <c:v>0.820890228</c:v>
                </c:pt>
                <c:pt idx="1514">
                  <c:v>0.82853120599999996</c:v>
                </c:pt>
                <c:pt idx="1515">
                  <c:v>0.86754377299999996</c:v>
                </c:pt>
                <c:pt idx="1516">
                  <c:v>0.82699847100000001</c:v>
                </c:pt>
                <c:pt idx="1517">
                  <c:v>0.79801862899999998</c:v>
                </c:pt>
                <c:pt idx="1518">
                  <c:v>0.89192559299999996</c:v>
                </c:pt>
                <c:pt idx="1519">
                  <c:v>0.85425026299999995</c:v>
                </c:pt>
                <c:pt idx="1520">
                  <c:v>0.84849898700000004</c:v>
                </c:pt>
                <c:pt idx="1521">
                  <c:v>0.81842300899999998</c:v>
                </c:pt>
                <c:pt idx="1522">
                  <c:v>0.85898295400000002</c:v>
                </c:pt>
                <c:pt idx="1523">
                  <c:v>0.86726989399999999</c:v>
                </c:pt>
                <c:pt idx="1524">
                  <c:v>0.89608076800000003</c:v>
                </c:pt>
                <c:pt idx="1525">
                  <c:v>0.78064525399999996</c:v>
                </c:pt>
                <c:pt idx="1526">
                  <c:v>0.84349846900000003</c:v>
                </c:pt>
                <c:pt idx="1527">
                  <c:v>0.76533420100000005</c:v>
                </c:pt>
                <c:pt idx="1528">
                  <c:v>0.86318318199999999</c:v>
                </c:pt>
                <c:pt idx="1529">
                  <c:v>0.84867606200000001</c:v>
                </c:pt>
                <c:pt idx="1530">
                  <c:v>0.84273450800000005</c:v>
                </c:pt>
                <c:pt idx="1531">
                  <c:v>0.89387899000000004</c:v>
                </c:pt>
                <c:pt idx="1532">
                  <c:v>0.91838569599999997</c:v>
                </c:pt>
                <c:pt idx="1533">
                  <c:v>0.86791716200000002</c:v>
                </c:pt>
                <c:pt idx="1534">
                  <c:v>0.853692063</c:v>
                </c:pt>
                <c:pt idx="1535">
                  <c:v>0.81718101399999998</c:v>
                </c:pt>
                <c:pt idx="1536">
                  <c:v>0.85161396300000003</c:v>
                </c:pt>
                <c:pt idx="1537">
                  <c:v>0.83381155299999998</c:v>
                </c:pt>
                <c:pt idx="1538">
                  <c:v>0.80110488499999999</c:v>
                </c:pt>
                <c:pt idx="1539">
                  <c:v>0.86320412099999999</c:v>
                </c:pt>
                <c:pt idx="1540">
                  <c:v>0.827616087</c:v>
                </c:pt>
                <c:pt idx="1541">
                  <c:v>0.823258975</c:v>
                </c:pt>
                <c:pt idx="1542">
                  <c:v>0.83614177300000003</c:v>
                </c:pt>
                <c:pt idx="1543">
                  <c:v>0.82911727899999998</c:v>
                </c:pt>
                <c:pt idx="1544">
                  <c:v>0.83992917300000003</c:v>
                </c:pt>
                <c:pt idx="1545">
                  <c:v>0.91020377500000005</c:v>
                </c:pt>
                <c:pt idx="1546">
                  <c:v>0.80364257500000003</c:v>
                </c:pt>
                <c:pt idx="1547">
                  <c:v>0.84368934799999995</c:v>
                </c:pt>
                <c:pt idx="1548">
                  <c:v>0.78970759899999998</c:v>
                </c:pt>
                <c:pt idx="1549">
                  <c:v>0.84304805599999999</c:v>
                </c:pt>
                <c:pt idx="1550">
                  <c:v>0.84640514899999997</c:v>
                </c:pt>
                <c:pt idx="1551">
                  <c:v>0.85598924600000004</c:v>
                </c:pt>
                <c:pt idx="1552">
                  <c:v>0.886417597</c:v>
                </c:pt>
                <c:pt idx="1553">
                  <c:v>0.829199511</c:v>
                </c:pt>
                <c:pt idx="1554">
                  <c:v>0.75755434700000002</c:v>
                </c:pt>
                <c:pt idx="1555">
                  <c:v>0.83024305700000001</c:v>
                </c:pt>
                <c:pt idx="1556">
                  <c:v>0.85348448700000001</c:v>
                </c:pt>
                <c:pt idx="1557">
                  <c:v>0.85101879300000005</c:v>
                </c:pt>
                <c:pt idx="1558">
                  <c:v>0.89351508599999996</c:v>
                </c:pt>
                <c:pt idx="1559">
                  <c:v>0.78485998300000004</c:v>
                </c:pt>
                <c:pt idx="1560">
                  <c:v>0.838395585</c:v>
                </c:pt>
                <c:pt idx="1561">
                  <c:v>0.82232034899999995</c:v>
                </c:pt>
                <c:pt idx="1562">
                  <c:v>0.85366802799999997</c:v>
                </c:pt>
                <c:pt idx="1563">
                  <c:v>0.83936907500000002</c:v>
                </c:pt>
                <c:pt idx="1564">
                  <c:v>0.88377325699999998</c:v>
                </c:pt>
                <c:pt idx="1565">
                  <c:v>0.86329000300000003</c:v>
                </c:pt>
                <c:pt idx="1566">
                  <c:v>0.71854359800000001</c:v>
                </c:pt>
                <c:pt idx="1567">
                  <c:v>0.87140907199999995</c:v>
                </c:pt>
                <c:pt idx="1568">
                  <c:v>0.84680979199999995</c:v>
                </c:pt>
                <c:pt idx="1569">
                  <c:v>0.88508922300000004</c:v>
                </c:pt>
                <c:pt idx="1570">
                  <c:v>0.865671411</c:v>
                </c:pt>
                <c:pt idx="1571">
                  <c:v>0.86120979900000005</c:v>
                </c:pt>
                <c:pt idx="1572">
                  <c:v>0.83819468799999997</c:v>
                </c:pt>
                <c:pt idx="1573">
                  <c:v>0.79853442900000005</c:v>
                </c:pt>
                <c:pt idx="1574">
                  <c:v>0.84038790799999996</c:v>
                </c:pt>
                <c:pt idx="1575">
                  <c:v>0.85612503200000001</c:v>
                </c:pt>
                <c:pt idx="1576">
                  <c:v>0.85647822699999998</c:v>
                </c:pt>
                <c:pt idx="1577">
                  <c:v>0.84357656999999997</c:v>
                </c:pt>
                <c:pt idx="1578">
                  <c:v>0.79236123199999997</c:v>
                </c:pt>
                <c:pt idx="1579">
                  <c:v>0.78067482099999996</c:v>
                </c:pt>
                <c:pt idx="1580">
                  <c:v>0.77666805400000005</c:v>
                </c:pt>
                <c:pt idx="1581">
                  <c:v>0.83633363000000005</c:v>
                </c:pt>
                <c:pt idx="1582">
                  <c:v>0.89400943099999997</c:v>
                </c:pt>
                <c:pt idx="1583">
                  <c:v>0.823484518</c:v>
                </c:pt>
                <c:pt idx="1584">
                  <c:v>0.84995842099999996</c:v>
                </c:pt>
                <c:pt idx="1585">
                  <c:v>0.77119056699999999</c:v>
                </c:pt>
                <c:pt idx="1586">
                  <c:v>0.79099288999999995</c:v>
                </c:pt>
                <c:pt idx="1587">
                  <c:v>0.85977273399999998</c:v>
                </c:pt>
                <c:pt idx="1588">
                  <c:v>0.90951461</c:v>
                </c:pt>
                <c:pt idx="1589">
                  <c:v>0.92013612899999997</c:v>
                </c:pt>
                <c:pt idx="1590">
                  <c:v>0.84814290400000003</c:v>
                </c:pt>
                <c:pt idx="1591">
                  <c:v>0.86546328800000005</c:v>
                </c:pt>
                <c:pt idx="1592">
                  <c:v>0.76124547399999998</c:v>
                </c:pt>
                <c:pt idx="1593">
                  <c:v>0.73574470800000003</c:v>
                </c:pt>
                <c:pt idx="1594">
                  <c:v>0.83359200700000002</c:v>
                </c:pt>
                <c:pt idx="1595">
                  <c:v>0.92707363099999995</c:v>
                </c:pt>
                <c:pt idx="1596">
                  <c:v>0.94639739599999995</c:v>
                </c:pt>
                <c:pt idx="1597">
                  <c:v>0.84669536899999998</c:v>
                </c:pt>
                <c:pt idx="1598">
                  <c:v>0.84806115900000001</c:v>
                </c:pt>
                <c:pt idx="1599">
                  <c:v>0.76618470999999999</c:v>
                </c:pt>
                <c:pt idx="1600">
                  <c:v>0.83416102599999997</c:v>
                </c:pt>
                <c:pt idx="1601">
                  <c:v>0.86677417599999995</c:v>
                </c:pt>
                <c:pt idx="1602">
                  <c:v>0.95466483300000005</c:v>
                </c:pt>
                <c:pt idx="1603">
                  <c:v>0.89343211</c:v>
                </c:pt>
                <c:pt idx="1604">
                  <c:v>0.78061689899999998</c:v>
                </c:pt>
                <c:pt idx="1605">
                  <c:v>0.80239370399999999</c:v>
                </c:pt>
                <c:pt idx="1606">
                  <c:v>0.83442490199999997</c:v>
                </c:pt>
                <c:pt idx="1607">
                  <c:v>0.78736365399999997</c:v>
                </c:pt>
                <c:pt idx="1608">
                  <c:v>0.89577188900000004</c:v>
                </c:pt>
                <c:pt idx="1609">
                  <c:v>0.93126678699999998</c:v>
                </c:pt>
                <c:pt idx="1610">
                  <c:v>0.87139916299999998</c:v>
                </c:pt>
                <c:pt idx="1611">
                  <c:v>0.78403406399999998</c:v>
                </c:pt>
                <c:pt idx="1612">
                  <c:v>0.80224811600000001</c:v>
                </c:pt>
                <c:pt idx="1613">
                  <c:v>0.87124241599999996</c:v>
                </c:pt>
                <c:pt idx="1614">
                  <c:v>0.82712758600000003</c:v>
                </c:pt>
                <c:pt idx="1615">
                  <c:v>0.90156163600000006</c:v>
                </c:pt>
                <c:pt idx="1616">
                  <c:v>0.89061538200000001</c:v>
                </c:pt>
                <c:pt idx="1617">
                  <c:v>0.85977601699999995</c:v>
                </c:pt>
                <c:pt idx="1618">
                  <c:v>0.830197199</c:v>
                </c:pt>
                <c:pt idx="1619">
                  <c:v>0.76295589799999997</c:v>
                </c:pt>
                <c:pt idx="1620">
                  <c:v>0.85027995999999995</c:v>
                </c:pt>
                <c:pt idx="1621">
                  <c:v>0.88401990100000005</c:v>
                </c:pt>
                <c:pt idx="1622">
                  <c:v>0.86690689200000004</c:v>
                </c:pt>
                <c:pt idx="1623">
                  <c:v>0.84943232099999999</c:v>
                </c:pt>
                <c:pt idx="1624">
                  <c:v>0.87039145799999995</c:v>
                </c:pt>
                <c:pt idx="1625">
                  <c:v>0.82203680499999998</c:v>
                </c:pt>
                <c:pt idx="1626">
                  <c:v>0.827716907</c:v>
                </c:pt>
                <c:pt idx="1627">
                  <c:v>0.80303228199999999</c:v>
                </c:pt>
                <c:pt idx="1628">
                  <c:v>0.82581686799999998</c:v>
                </c:pt>
                <c:pt idx="1629">
                  <c:v>0.88792912300000004</c:v>
                </c:pt>
                <c:pt idx="1630">
                  <c:v>0.81204743999999995</c:v>
                </c:pt>
                <c:pt idx="1631">
                  <c:v>0.90342301899999999</c:v>
                </c:pt>
                <c:pt idx="1632">
                  <c:v>0.861995874</c:v>
                </c:pt>
                <c:pt idx="1633">
                  <c:v>0.79230624900000002</c:v>
                </c:pt>
                <c:pt idx="1634">
                  <c:v>0.88572762400000005</c:v>
                </c:pt>
                <c:pt idx="1635">
                  <c:v>0.87102878299999997</c:v>
                </c:pt>
                <c:pt idx="1636">
                  <c:v>0.83388501699999995</c:v>
                </c:pt>
                <c:pt idx="1637">
                  <c:v>0.84023836699999999</c:v>
                </c:pt>
                <c:pt idx="1638">
                  <c:v>0.87146204699999996</c:v>
                </c:pt>
                <c:pt idx="1639">
                  <c:v>0.87152271199999998</c:v>
                </c:pt>
                <c:pt idx="1640">
                  <c:v>0.78360836700000003</c:v>
                </c:pt>
                <c:pt idx="1641">
                  <c:v>0.84474287299999995</c:v>
                </c:pt>
                <c:pt idx="1642">
                  <c:v>0.87001488800000004</c:v>
                </c:pt>
                <c:pt idx="1643">
                  <c:v>0.85004623099999999</c:v>
                </c:pt>
                <c:pt idx="1644">
                  <c:v>0.79492876400000001</c:v>
                </c:pt>
                <c:pt idx="1645">
                  <c:v>0.85457691800000002</c:v>
                </c:pt>
                <c:pt idx="1646">
                  <c:v>0.89179802100000005</c:v>
                </c:pt>
                <c:pt idx="1647">
                  <c:v>0.84642236100000001</c:v>
                </c:pt>
                <c:pt idx="1648">
                  <c:v>0.81663804500000003</c:v>
                </c:pt>
                <c:pt idx="1649">
                  <c:v>0.81522819499999999</c:v>
                </c:pt>
                <c:pt idx="1650">
                  <c:v>0.84601143899999998</c:v>
                </c:pt>
                <c:pt idx="1651">
                  <c:v>0.77341562500000005</c:v>
                </c:pt>
                <c:pt idx="1652">
                  <c:v>0.863423677</c:v>
                </c:pt>
                <c:pt idx="1653">
                  <c:v>0.91658589099999999</c:v>
                </c:pt>
                <c:pt idx="1654">
                  <c:v>0.82462999699999995</c:v>
                </c:pt>
                <c:pt idx="1655">
                  <c:v>0.84436008600000001</c:v>
                </c:pt>
                <c:pt idx="1656">
                  <c:v>0.81895302400000003</c:v>
                </c:pt>
                <c:pt idx="1657">
                  <c:v>0.84408409799999995</c:v>
                </c:pt>
                <c:pt idx="1658">
                  <c:v>0.82846876199999997</c:v>
                </c:pt>
                <c:pt idx="1659">
                  <c:v>0.84384014500000004</c:v>
                </c:pt>
                <c:pt idx="1660">
                  <c:v>0.87938334399999996</c:v>
                </c:pt>
                <c:pt idx="1661">
                  <c:v>0.88743508500000001</c:v>
                </c:pt>
                <c:pt idx="1662">
                  <c:v>0.76947825999999997</c:v>
                </c:pt>
                <c:pt idx="1663">
                  <c:v>0.85996917699999997</c:v>
                </c:pt>
                <c:pt idx="1664">
                  <c:v>0.82062385900000001</c:v>
                </c:pt>
                <c:pt idx="1665">
                  <c:v>0.82092826699999999</c:v>
                </c:pt>
                <c:pt idx="1666">
                  <c:v>0.85678621499999996</c:v>
                </c:pt>
                <c:pt idx="1667">
                  <c:v>0.84247559400000005</c:v>
                </c:pt>
                <c:pt idx="1668">
                  <c:v>0.88560171899999995</c:v>
                </c:pt>
                <c:pt idx="1669">
                  <c:v>0.86842841900000001</c:v>
                </c:pt>
                <c:pt idx="1670">
                  <c:v>0.84896666300000001</c:v>
                </c:pt>
                <c:pt idx="1671">
                  <c:v>0.86866617400000001</c:v>
                </c:pt>
                <c:pt idx="1672">
                  <c:v>0.83097828500000004</c:v>
                </c:pt>
                <c:pt idx="1673">
                  <c:v>0.79880036399999998</c:v>
                </c:pt>
                <c:pt idx="1674">
                  <c:v>0.83137881599999996</c:v>
                </c:pt>
                <c:pt idx="1675">
                  <c:v>0.91117536700000001</c:v>
                </c:pt>
                <c:pt idx="1676">
                  <c:v>0.83646417100000003</c:v>
                </c:pt>
                <c:pt idx="1677">
                  <c:v>0.87784460200000003</c:v>
                </c:pt>
                <c:pt idx="1678">
                  <c:v>0.87043812399999998</c:v>
                </c:pt>
                <c:pt idx="1679">
                  <c:v>0.76392644899999995</c:v>
                </c:pt>
                <c:pt idx="1680">
                  <c:v>0.86740711599999998</c:v>
                </c:pt>
                <c:pt idx="1681">
                  <c:v>0.86300562000000003</c:v>
                </c:pt>
                <c:pt idx="1682">
                  <c:v>0.83843484400000001</c:v>
                </c:pt>
                <c:pt idx="1683">
                  <c:v>0.83495719899999998</c:v>
                </c:pt>
                <c:pt idx="1684">
                  <c:v>0.81493678000000003</c:v>
                </c:pt>
                <c:pt idx="1685">
                  <c:v>0.90137861900000005</c:v>
                </c:pt>
                <c:pt idx="1686">
                  <c:v>0.875403712</c:v>
                </c:pt>
                <c:pt idx="1687">
                  <c:v>0.82803152999999996</c:v>
                </c:pt>
                <c:pt idx="1688">
                  <c:v>0.90038671999999997</c:v>
                </c:pt>
                <c:pt idx="1689">
                  <c:v>0.80878503599999996</c:v>
                </c:pt>
                <c:pt idx="1690">
                  <c:v>0.83722495299999999</c:v>
                </c:pt>
                <c:pt idx="1691">
                  <c:v>0.92479752299999995</c:v>
                </c:pt>
                <c:pt idx="1692">
                  <c:v>0.90692916099999998</c:v>
                </c:pt>
                <c:pt idx="1693">
                  <c:v>0.79081601899999998</c:v>
                </c:pt>
                <c:pt idx="1694">
                  <c:v>0.82882833899999997</c:v>
                </c:pt>
                <c:pt idx="1695">
                  <c:v>0.74163038100000001</c:v>
                </c:pt>
                <c:pt idx="1696">
                  <c:v>0.762446234</c:v>
                </c:pt>
                <c:pt idx="1697">
                  <c:v>0.800866097</c:v>
                </c:pt>
                <c:pt idx="1698">
                  <c:v>0.70998665500000002</c:v>
                </c:pt>
                <c:pt idx="1699">
                  <c:v>0.80267847000000003</c:v>
                </c:pt>
                <c:pt idx="1700">
                  <c:v>0.76906827300000002</c:v>
                </c:pt>
                <c:pt idx="1701">
                  <c:v>0.71499820000000003</c:v>
                </c:pt>
                <c:pt idx="1702">
                  <c:v>0.71638430500000005</c:v>
                </c:pt>
                <c:pt idx="1703">
                  <c:v>0.80302714399999997</c:v>
                </c:pt>
                <c:pt idx="1704">
                  <c:v>0.75767894899999999</c:v>
                </c:pt>
                <c:pt idx="1705">
                  <c:v>0.81512562399999999</c:v>
                </c:pt>
                <c:pt idx="1706">
                  <c:v>0.79670072999999997</c:v>
                </c:pt>
                <c:pt idx="1707">
                  <c:v>0.74947638299999997</c:v>
                </c:pt>
                <c:pt idx="1708">
                  <c:v>0.74136376299999995</c:v>
                </c:pt>
                <c:pt idx="1709">
                  <c:v>0.73959494800000003</c:v>
                </c:pt>
                <c:pt idx="1710">
                  <c:v>0.68758776899999996</c:v>
                </c:pt>
                <c:pt idx="1711">
                  <c:v>0.67964931200000001</c:v>
                </c:pt>
                <c:pt idx="1712">
                  <c:v>0.75327598900000003</c:v>
                </c:pt>
                <c:pt idx="1713">
                  <c:v>0.75396399300000005</c:v>
                </c:pt>
                <c:pt idx="1714">
                  <c:v>0.71751706999999998</c:v>
                </c:pt>
                <c:pt idx="1715">
                  <c:v>0.67478581000000004</c:v>
                </c:pt>
                <c:pt idx="1716">
                  <c:v>0.69085021800000002</c:v>
                </c:pt>
                <c:pt idx="1717">
                  <c:v>0.746658037</c:v>
                </c:pt>
                <c:pt idx="1718">
                  <c:v>0.72937174199999999</c:v>
                </c:pt>
                <c:pt idx="1719">
                  <c:v>0.72090795399999996</c:v>
                </c:pt>
                <c:pt idx="1720">
                  <c:v>0.67048764400000005</c:v>
                </c:pt>
                <c:pt idx="1721">
                  <c:v>0.73666980699999995</c:v>
                </c:pt>
                <c:pt idx="1722">
                  <c:v>0.72427961699999999</c:v>
                </c:pt>
                <c:pt idx="1723">
                  <c:v>0.78504230900000005</c:v>
                </c:pt>
                <c:pt idx="1724">
                  <c:v>0.74410465400000003</c:v>
                </c:pt>
                <c:pt idx="1725">
                  <c:v>0.74435126799999995</c:v>
                </c:pt>
                <c:pt idx="1726">
                  <c:v>0.698869568</c:v>
                </c:pt>
                <c:pt idx="1727">
                  <c:v>0.73153451000000003</c:v>
                </c:pt>
                <c:pt idx="1728">
                  <c:v>0.69282080499999998</c:v>
                </c:pt>
                <c:pt idx="1729">
                  <c:v>0.75658536600000004</c:v>
                </c:pt>
                <c:pt idx="1730">
                  <c:v>0.78816027200000005</c:v>
                </c:pt>
                <c:pt idx="1731">
                  <c:v>0.68930172199999995</c:v>
                </c:pt>
                <c:pt idx="1732">
                  <c:v>0.76644998399999997</c:v>
                </c:pt>
                <c:pt idx="1733">
                  <c:v>0.70668352599999995</c:v>
                </c:pt>
                <c:pt idx="1734">
                  <c:v>0.74637119100000004</c:v>
                </c:pt>
                <c:pt idx="1735">
                  <c:v>0.72130886900000002</c:v>
                </c:pt>
                <c:pt idx="1736">
                  <c:v>0.726950074</c:v>
                </c:pt>
                <c:pt idx="1737">
                  <c:v>0.77750608899999996</c:v>
                </c:pt>
                <c:pt idx="1738">
                  <c:v>0.72999086800000001</c:v>
                </c:pt>
                <c:pt idx="1739">
                  <c:v>0.78437411800000001</c:v>
                </c:pt>
                <c:pt idx="1740">
                  <c:v>0.76865265599999999</c:v>
                </c:pt>
                <c:pt idx="1741">
                  <c:v>0.77025199799999999</c:v>
                </c:pt>
                <c:pt idx="1742">
                  <c:v>0.76273995400000005</c:v>
                </c:pt>
                <c:pt idx="1743">
                  <c:v>0.73043797600000004</c:v>
                </c:pt>
                <c:pt idx="1744">
                  <c:v>0.75142717599999997</c:v>
                </c:pt>
                <c:pt idx="1745">
                  <c:v>0.78305378699999995</c:v>
                </c:pt>
                <c:pt idx="1746">
                  <c:v>0.75276322299999998</c:v>
                </c:pt>
                <c:pt idx="1747">
                  <c:v>0.80390810099999999</c:v>
                </c:pt>
                <c:pt idx="1748">
                  <c:v>0.77773172400000001</c:v>
                </c:pt>
                <c:pt idx="1749">
                  <c:v>0.726144966</c:v>
                </c:pt>
                <c:pt idx="1750">
                  <c:v>0.77313831799999999</c:v>
                </c:pt>
                <c:pt idx="1751">
                  <c:v>0.724353688</c:v>
                </c:pt>
                <c:pt idx="1752">
                  <c:v>0.75517654599999995</c:v>
                </c:pt>
                <c:pt idx="1753">
                  <c:v>0.74555073000000005</c:v>
                </c:pt>
                <c:pt idx="1754">
                  <c:v>0.72055086199999996</c:v>
                </c:pt>
                <c:pt idx="1755">
                  <c:v>0.70176618800000001</c:v>
                </c:pt>
                <c:pt idx="1756">
                  <c:v>0.75043376500000003</c:v>
                </c:pt>
                <c:pt idx="1757">
                  <c:v>0.79310702300000002</c:v>
                </c:pt>
                <c:pt idx="1758">
                  <c:v>0.79165213800000001</c:v>
                </c:pt>
                <c:pt idx="1759">
                  <c:v>0.70269156499999996</c:v>
                </c:pt>
                <c:pt idx="1760">
                  <c:v>0.75681999300000002</c:v>
                </c:pt>
                <c:pt idx="1761">
                  <c:v>0.70692946899999998</c:v>
                </c:pt>
                <c:pt idx="1762">
                  <c:v>0.73244610099999996</c:v>
                </c:pt>
                <c:pt idx="1763">
                  <c:v>0.73226122699999996</c:v>
                </c:pt>
                <c:pt idx="1764">
                  <c:v>0.76481111700000004</c:v>
                </c:pt>
                <c:pt idx="1765">
                  <c:v>0.78149577599999998</c:v>
                </c:pt>
                <c:pt idx="1766">
                  <c:v>0.68844543700000005</c:v>
                </c:pt>
                <c:pt idx="1767">
                  <c:v>0.76796195199999995</c:v>
                </c:pt>
                <c:pt idx="1768">
                  <c:v>0.72292084499999998</c:v>
                </c:pt>
                <c:pt idx="1769">
                  <c:v>0.68500777800000001</c:v>
                </c:pt>
                <c:pt idx="1770">
                  <c:v>0.70144988799999997</c:v>
                </c:pt>
                <c:pt idx="1771">
                  <c:v>0.70110727399999995</c:v>
                </c:pt>
                <c:pt idx="1772">
                  <c:v>0.77099451299999999</c:v>
                </c:pt>
                <c:pt idx="1773">
                  <c:v>0.69407637300000002</c:v>
                </c:pt>
                <c:pt idx="1774">
                  <c:v>0.80044884800000005</c:v>
                </c:pt>
                <c:pt idx="1775">
                  <c:v>0.75036656199999996</c:v>
                </c:pt>
                <c:pt idx="1776">
                  <c:v>0.69961097100000003</c:v>
                </c:pt>
                <c:pt idx="1777">
                  <c:v>0.68777861600000001</c:v>
                </c:pt>
                <c:pt idx="1778">
                  <c:v>0.72417288199999996</c:v>
                </c:pt>
                <c:pt idx="1779">
                  <c:v>0.66311354499999997</c:v>
                </c:pt>
                <c:pt idx="1780">
                  <c:v>0.70274990699999995</c:v>
                </c:pt>
                <c:pt idx="1781">
                  <c:v>0.76545668200000005</c:v>
                </c:pt>
                <c:pt idx="1782">
                  <c:v>0.71550808399999999</c:v>
                </c:pt>
                <c:pt idx="1783">
                  <c:v>0.73826014200000001</c:v>
                </c:pt>
                <c:pt idx="1784">
                  <c:v>0.79210192800000001</c:v>
                </c:pt>
                <c:pt idx="1785">
                  <c:v>0.68460690899999999</c:v>
                </c:pt>
                <c:pt idx="1786">
                  <c:v>0.65072207000000004</c:v>
                </c:pt>
                <c:pt idx="1787">
                  <c:v>0.72628761399999997</c:v>
                </c:pt>
                <c:pt idx="1788">
                  <c:v>0.74893586400000001</c:v>
                </c:pt>
                <c:pt idx="1789">
                  <c:v>0.72305358500000005</c:v>
                </c:pt>
                <c:pt idx="1790">
                  <c:v>0.795812623</c:v>
                </c:pt>
                <c:pt idx="1791">
                  <c:v>0.769918875</c:v>
                </c:pt>
                <c:pt idx="1792">
                  <c:v>0.71295698900000004</c:v>
                </c:pt>
                <c:pt idx="1793">
                  <c:v>0.76774513899999997</c:v>
                </c:pt>
                <c:pt idx="1794">
                  <c:v>0.727565876</c:v>
                </c:pt>
                <c:pt idx="1795">
                  <c:v>0.82978174100000002</c:v>
                </c:pt>
                <c:pt idx="1796">
                  <c:v>0.69814220299999996</c:v>
                </c:pt>
                <c:pt idx="1797">
                  <c:v>0.73730658599999999</c:v>
                </c:pt>
                <c:pt idx="1798">
                  <c:v>0.70625575900000004</c:v>
                </c:pt>
                <c:pt idx="1799">
                  <c:v>0.715935294</c:v>
                </c:pt>
                <c:pt idx="1800">
                  <c:v>0.79095940099999995</c:v>
                </c:pt>
                <c:pt idx="1801">
                  <c:v>0.78880708700000002</c:v>
                </c:pt>
                <c:pt idx="1802">
                  <c:v>0.74213100799999998</c:v>
                </c:pt>
                <c:pt idx="1803">
                  <c:v>0.73149301600000005</c:v>
                </c:pt>
                <c:pt idx="1804">
                  <c:v>0.80062696099999997</c:v>
                </c:pt>
                <c:pt idx="1805">
                  <c:v>0.74019066600000005</c:v>
                </c:pt>
                <c:pt idx="1806">
                  <c:v>0.714094589</c:v>
                </c:pt>
                <c:pt idx="1807">
                  <c:v>0.71746284699999996</c:v>
                </c:pt>
                <c:pt idx="1808">
                  <c:v>0.69615968699999997</c:v>
                </c:pt>
                <c:pt idx="1809">
                  <c:v>0.72731647499999996</c:v>
                </c:pt>
                <c:pt idx="1810">
                  <c:v>0.79992368400000002</c:v>
                </c:pt>
                <c:pt idx="1811">
                  <c:v>0.70334172399999995</c:v>
                </c:pt>
                <c:pt idx="1812">
                  <c:v>0.75862017599999998</c:v>
                </c:pt>
                <c:pt idx="1813">
                  <c:v>0.75761009499999998</c:v>
                </c:pt>
                <c:pt idx="1814">
                  <c:v>0.74678782399999999</c:v>
                </c:pt>
                <c:pt idx="1815">
                  <c:v>0.728713536</c:v>
                </c:pt>
                <c:pt idx="1816">
                  <c:v>0.72121596200000004</c:v>
                </c:pt>
                <c:pt idx="1817">
                  <c:v>0.67912093100000004</c:v>
                </c:pt>
                <c:pt idx="1818">
                  <c:v>0.71785928600000004</c:v>
                </c:pt>
                <c:pt idx="1819">
                  <c:v>0.74533675200000005</c:v>
                </c:pt>
                <c:pt idx="1820">
                  <c:v>0.68215237200000001</c:v>
                </c:pt>
                <c:pt idx="1821">
                  <c:v>0.79213221499999997</c:v>
                </c:pt>
                <c:pt idx="1822">
                  <c:v>0.71376484399999995</c:v>
                </c:pt>
                <c:pt idx="1823">
                  <c:v>0.78215966000000003</c:v>
                </c:pt>
                <c:pt idx="1824">
                  <c:v>0.68942018100000002</c:v>
                </c:pt>
                <c:pt idx="1825">
                  <c:v>0.78922870099999998</c:v>
                </c:pt>
                <c:pt idx="1826">
                  <c:v>0.67700971099999996</c:v>
                </c:pt>
                <c:pt idx="1827">
                  <c:v>0.65821056200000005</c:v>
                </c:pt>
                <c:pt idx="1828">
                  <c:v>0.70904118699999996</c:v>
                </c:pt>
                <c:pt idx="1829">
                  <c:v>0.70974128599999997</c:v>
                </c:pt>
                <c:pt idx="1830">
                  <c:v>0.75135690700000002</c:v>
                </c:pt>
                <c:pt idx="1831">
                  <c:v>0.71969450999999995</c:v>
                </c:pt>
                <c:pt idx="1832">
                  <c:v>0.71274396600000001</c:v>
                </c:pt>
                <c:pt idx="1833">
                  <c:v>0.70232293999999995</c:v>
                </c:pt>
                <c:pt idx="1834">
                  <c:v>0.74401200700000003</c:v>
                </c:pt>
                <c:pt idx="1835">
                  <c:v>0.82876307000000005</c:v>
                </c:pt>
                <c:pt idx="1836">
                  <c:v>0.69187916199999999</c:v>
                </c:pt>
                <c:pt idx="1837">
                  <c:v>0.66957379800000005</c:v>
                </c:pt>
                <c:pt idx="1838">
                  <c:v>0.67746944099999995</c:v>
                </c:pt>
                <c:pt idx="1839">
                  <c:v>0.69014809300000002</c:v>
                </c:pt>
                <c:pt idx="1840">
                  <c:v>0.74733623900000001</c:v>
                </c:pt>
                <c:pt idx="1841">
                  <c:v>0.70268048900000002</c:v>
                </c:pt>
                <c:pt idx="1842">
                  <c:v>0.70871891399999998</c:v>
                </c:pt>
                <c:pt idx="1843">
                  <c:v>0.70012639499999996</c:v>
                </c:pt>
                <c:pt idx="1844">
                  <c:v>0.68491479300000002</c:v>
                </c:pt>
                <c:pt idx="1845">
                  <c:v>0.76474214399999996</c:v>
                </c:pt>
                <c:pt idx="1846">
                  <c:v>0.66998442300000005</c:v>
                </c:pt>
                <c:pt idx="1847">
                  <c:v>0.70604358599999995</c:v>
                </c:pt>
                <c:pt idx="1848">
                  <c:v>0.70390492400000004</c:v>
                </c:pt>
                <c:pt idx="1849">
                  <c:v>0.71481131399999998</c:v>
                </c:pt>
                <c:pt idx="1850">
                  <c:v>0.78671037499999996</c:v>
                </c:pt>
                <c:pt idx="1851">
                  <c:v>0.68373604300000002</c:v>
                </c:pt>
                <c:pt idx="1852">
                  <c:v>0.73143142699999997</c:v>
                </c:pt>
                <c:pt idx="1853">
                  <c:v>0.72169753000000003</c:v>
                </c:pt>
                <c:pt idx="1854">
                  <c:v>0.74558807000000005</c:v>
                </c:pt>
                <c:pt idx="1855">
                  <c:v>0.76217937899999999</c:v>
                </c:pt>
                <c:pt idx="1856">
                  <c:v>0.71351178800000004</c:v>
                </c:pt>
                <c:pt idx="1857">
                  <c:v>0.69903828700000004</c:v>
                </c:pt>
                <c:pt idx="1858">
                  <c:v>0.73237268700000002</c:v>
                </c:pt>
                <c:pt idx="1859">
                  <c:v>0.80127122699999997</c:v>
                </c:pt>
                <c:pt idx="1860">
                  <c:v>0.74590210300000004</c:v>
                </c:pt>
                <c:pt idx="1861">
                  <c:v>0.83767249200000005</c:v>
                </c:pt>
                <c:pt idx="1862">
                  <c:v>0.72765580699999999</c:v>
                </c:pt>
                <c:pt idx="1863">
                  <c:v>0.699770161</c:v>
                </c:pt>
                <c:pt idx="1864">
                  <c:v>0.754984616</c:v>
                </c:pt>
                <c:pt idx="1865">
                  <c:v>0.75898505199999999</c:v>
                </c:pt>
                <c:pt idx="1866">
                  <c:v>0.76761012399999995</c:v>
                </c:pt>
                <c:pt idx="1867">
                  <c:v>0.705748449</c:v>
                </c:pt>
                <c:pt idx="1868">
                  <c:v>0.78172602800000002</c:v>
                </c:pt>
                <c:pt idx="1869">
                  <c:v>0.74902471400000004</c:v>
                </c:pt>
                <c:pt idx="1870">
                  <c:v>0.80859920200000002</c:v>
                </c:pt>
                <c:pt idx="1871">
                  <c:v>0.73514634999999995</c:v>
                </c:pt>
                <c:pt idx="1872">
                  <c:v>0.75039694000000001</c:v>
                </c:pt>
                <c:pt idx="1873">
                  <c:v>0.70217544399999998</c:v>
                </c:pt>
                <c:pt idx="1874">
                  <c:v>0.73661634899999995</c:v>
                </c:pt>
                <c:pt idx="1875">
                  <c:v>0.71380020899999996</c:v>
                </c:pt>
                <c:pt idx="1876">
                  <c:v>0.72820085800000001</c:v>
                </c:pt>
                <c:pt idx="1877">
                  <c:v>0.73001358500000002</c:v>
                </c:pt>
                <c:pt idx="1878">
                  <c:v>0.75044468799999997</c:v>
                </c:pt>
                <c:pt idx="1879">
                  <c:v>0.77383868099999997</c:v>
                </c:pt>
                <c:pt idx="1880">
                  <c:v>0.78795199999999999</c:v>
                </c:pt>
                <c:pt idx="1881">
                  <c:v>0.74321828599999995</c:v>
                </c:pt>
                <c:pt idx="1882">
                  <c:v>0.76107154499999996</c:v>
                </c:pt>
                <c:pt idx="1883">
                  <c:v>0.765759949</c:v>
                </c:pt>
                <c:pt idx="1884">
                  <c:v>0.72303085700000003</c:v>
                </c:pt>
                <c:pt idx="1885">
                  <c:v>0.75139754999999997</c:v>
                </c:pt>
                <c:pt idx="1886">
                  <c:v>0.77741072</c:v>
                </c:pt>
                <c:pt idx="1887">
                  <c:v>0.77522137400000002</c:v>
                </c:pt>
                <c:pt idx="1888">
                  <c:v>0.77700255699999998</c:v>
                </c:pt>
                <c:pt idx="1889">
                  <c:v>0.75551834100000004</c:v>
                </c:pt>
                <c:pt idx="1890">
                  <c:v>0.80165231800000003</c:v>
                </c:pt>
                <c:pt idx="1891">
                  <c:v>0.70051533600000004</c:v>
                </c:pt>
                <c:pt idx="1892">
                  <c:v>0.797830394</c:v>
                </c:pt>
                <c:pt idx="1893">
                  <c:v>0.76698303999999995</c:v>
                </c:pt>
                <c:pt idx="1894">
                  <c:v>0.80363156300000005</c:v>
                </c:pt>
                <c:pt idx="1895">
                  <c:v>0.76825829099999998</c:v>
                </c:pt>
                <c:pt idx="1896">
                  <c:v>0.72095593999999996</c:v>
                </c:pt>
                <c:pt idx="1897">
                  <c:v>0.77041415700000004</c:v>
                </c:pt>
                <c:pt idx="1898">
                  <c:v>0.767928316</c:v>
                </c:pt>
                <c:pt idx="1899">
                  <c:v>0.745016189</c:v>
                </c:pt>
                <c:pt idx="1900">
                  <c:v>0.85727598000000005</c:v>
                </c:pt>
                <c:pt idx="1901">
                  <c:v>0.79147707099999998</c:v>
                </c:pt>
                <c:pt idx="1902">
                  <c:v>0.80305884599999999</c:v>
                </c:pt>
                <c:pt idx="1903">
                  <c:v>0.81043220699999996</c:v>
                </c:pt>
                <c:pt idx="1904">
                  <c:v>0.73897201700000004</c:v>
                </c:pt>
                <c:pt idx="1905">
                  <c:v>0.77150252900000005</c:v>
                </c:pt>
                <c:pt idx="1906">
                  <c:v>0.78850556299999996</c:v>
                </c:pt>
                <c:pt idx="1907">
                  <c:v>0.73821825600000002</c:v>
                </c:pt>
                <c:pt idx="1908">
                  <c:v>0.74002228699999995</c:v>
                </c:pt>
                <c:pt idx="1909">
                  <c:v>0.79558287900000002</c:v>
                </c:pt>
                <c:pt idx="1910">
                  <c:v>0.81692835799999997</c:v>
                </c:pt>
                <c:pt idx="1911">
                  <c:v>0.75769891700000003</c:v>
                </c:pt>
                <c:pt idx="1912">
                  <c:v>0.74231926599999998</c:v>
                </c:pt>
                <c:pt idx="1913">
                  <c:v>0.73022095300000001</c:v>
                </c:pt>
                <c:pt idx="1914">
                  <c:v>0.80702378500000005</c:v>
                </c:pt>
                <c:pt idx="1915">
                  <c:v>0.81119232399999996</c:v>
                </c:pt>
                <c:pt idx="1916">
                  <c:v>0.76533412099999998</c:v>
                </c:pt>
                <c:pt idx="1917">
                  <c:v>0.71984351899999999</c:v>
                </c:pt>
                <c:pt idx="1918">
                  <c:v>0.695263874</c:v>
                </c:pt>
                <c:pt idx="1919">
                  <c:v>0.69488837199999998</c:v>
                </c:pt>
                <c:pt idx="1920">
                  <c:v>0.75759073200000004</c:v>
                </c:pt>
                <c:pt idx="1921">
                  <c:v>0.76858285699999995</c:v>
                </c:pt>
                <c:pt idx="1922">
                  <c:v>0.78153639699999999</c:v>
                </c:pt>
                <c:pt idx="1923">
                  <c:v>0.75163435000000001</c:v>
                </c:pt>
                <c:pt idx="1924">
                  <c:v>0.78221778099999995</c:v>
                </c:pt>
                <c:pt idx="1925">
                  <c:v>0.81607437100000002</c:v>
                </c:pt>
                <c:pt idx="1926">
                  <c:v>0.72541015900000005</c:v>
                </c:pt>
                <c:pt idx="1927">
                  <c:v>0.76143623900000001</c:v>
                </c:pt>
                <c:pt idx="1928">
                  <c:v>0.68697383700000003</c:v>
                </c:pt>
                <c:pt idx="1929">
                  <c:v>0.68658913600000004</c:v>
                </c:pt>
                <c:pt idx="1930">
                  <c:v>0.69420172400000002</c:v>
                </c:pt>
                <c:pt idx="1931">
                  <c:v>0.73297054500000003</c:v>
                </c:pt>
                <c:pt idx="1932">
                  <c:v>0.71662462000000005</c:v>
                </c:pt>
                <c:pt idx="1933">
                  <c:v>0.75888778000000001</c:v>
                </c:pt>
                <c:pt idx="1934">
                  <c:v>0.68205294699999996</c:v>
                </c:pt>
                <c:pt idx="1935">
                  <c:v>0.69537960499999996</c:v>
                </c:pt>
                <c:pt idx="1936">
                  <c:v>0.76567301399999999</c:v>
                </c:pt>
                <c:pt idx="1937">
                  <c:v>0.74991575200000005</c:v>
                </c:pt>
                <c:pt idx="1938">
                  <c:v>0.71652714100000003</c:v>
                </c:pt>
                <c:pt idx="1939">
                  <c:v>0.72280346699999998</c:v>
                </c:pt>
                <c:pt idx="1940">
                  <c:v>0.74763526599999997</c:v>
                </c:pt>
                <c:pt idx="1941">
                  <c:v>0.74482932000000002</c:v>
                </c:pt>
                <c:pt idx="1942">
                  <c:v>0.78748986899999995</c:v>
                </c:pt>
                <c:pt idx="1943">
                  <c:v>0.69434226099999996</c:v>
                </c:pt>
                <c:pt idx="1944">
                  <c:v>0.663431663</c:v>
                </c:pt>
                <c:pt idx="1945">
                  <c:v>0.75646601899999999</c:v>
                </c:pt>
                <c:pt idx="1946">
                  <c:v>0.68613956200000004</c:v>
                </c:pt>
                <c:pt idx="1947">
                  <c:v>0.82946731699999998</c:v>
                </c:pt>
                <c:pt idx="1948">
                  <c:v>0.70893147000000001</c:v>
                </c:pt>
                <c:pt idx="1949">
                  <c:v>0.666673654</c:v>
                </c:pt>
                <c:pt idx="1950">
                  <c:v>0.70243355699999999</c:v>
                </c:pt>
                <c:pt idx="1951">
                  <c:v>0.75621620499999997</c:v>
                </c:pt>
                <c:pt idx="1952">
                  <c:v>0.72063664599999999</c:v>
                </c:pt>
                <c:pt idx="1953">
                  <c:v>0.75930726299999995</c:v>
                </c:pt>
                <c:pt idx="1954">
                  <c:v>0.78646424400000003</c:v>
                </c:pt>
                <c:pt idx="1955">
                  <c:v>0.78809718799999995</c:v>
                </c:pt>
                <c:pt idx="1956">
                  <c:v>0.75625935</c:v>
                </c:pt>
                <c:pt idx="1957">
                  <c:v>0.74949681899999998</c:v>
                </c:pt>
                <c:pt idx="1958">
                  <c:v>0.67891699900000002</c:v>
                </c:pt>
                <c:pt idx="1959">
                  <c:v>0.77509243100000003</c:v>
                </c:pt>
                <c:pt idx="1960">
                  <c:v>0.66864234600000005</c:v>
                </c:pt>
                <c:pt idx="1961">
                  <c:v>0.71886373999999997</c:v>
                </c:pt>
                <c:pt idx="1962">
                  <c:v>0.784647608</c:v>
                </c:pt>
                <c:pt idx="1963">
                  <c:v>0.78960881400000005</c:v>
                </c:pt>
                <c:pt idx="1964">
                  <c:v>0.75492133400000005</c:v>
                </c:pt>
                <c:pt idx="1965">
                  <c:v>0.75453554300000003</c:v>
                </c:pt>
                <c:pt idx="1966">
                  <c:v>0.77945404600000001</c:v>
                </c:pt>
                <c:pt idx="1967">
                  <c:v>0.78250540800000001</c:v>
                </c:pt>
                <c:pt idx="1968">
                  <c:v>0.75579020600000002</c:v>
                </c:pt>
                <c:pt idx="1969">
                  <c:v>0.81853586</c:v>
                </c:pt>
                <c:pt idx="1970">
                  <c:v>0.68372977499999998</c:v>
                </c:pt>
                <c:pt idx="1971">
                  <c:v>0.74002588300000005</c:v>
                </c:pt>
                <c:pt idx="1972">
                  <c:v>0.70922566899999995</c:v>
                </c:pt>
                <c:pt idx="1973">
                  <c:v>0.62046381900000003</c:v>
                </c:pt>
                <c:pt idx="1974">
                  <c:v>0.65824223199999998</c:v>
                </c:pt>
                <c:pt idx="1975">
                  <c:v>0.74138187300000002</c:v>
                </c:pt>
                <c:pt idx="1976">
                  <c:v>0.77265443199999995</c:v>
                </c:pt>
                <c:pt idx="1977">
                  <c:v>0.76324422599999997</c:v>
                </c:pt>
                <c:pt idx="1978">
                  <c:v>0.75631505399999999</c:v>
                </c:pt>
                <c:pt idx="1979">
                  <c:v>0.75087464900000001</c:v>
                </c:pt>
                <c:pt idx="1980">
                  <c:v>0.73305825099999999</c:v>
                </c:pt>
                <c:pt idx="1981">
                  <c:v>0.73683543600000001</c:v>
                </c:pt>
                <c:pt idx="1982">
                  <c:v>0.72340312900000003</c:v>
                </c:pt>
                <c:pt idx="1983">
                  <c:v>0.729888384</c:v>
                </c:pt>
                <c:pt idx="1984">
                  <c:v>0.72942393900000002</c:v>
                </c:pt>
                <c:pt idx="1985">
                  <c:v>0.69413314999999998</c:v>
                </c:pt>
                <c:pt idx="1986">
                  <c:v>0.77368351499999999</c:v>
                </c:pt>
                <c:pt idx="1987">
                  <c:v>0.75979122099999996</c:v>
                </c:pt>
                <c:pt idx="1988">
                  <c:v>0.71092139899999995</c:v>
                </c:pt>
                <c:pt idx="1989">
                  <c:v>0.70613271499999997</c:v>
                </c:pt>
                <c:pt idx="1990">
                  <c:v>0.75805765300000005</c:v>
                </c:pt>
                <c:pt idx="1991">
                  <c:v>0.73310087700000004</c:v>
                </c:pt>
                <c:pt idx="1992">
                  <c:v>0.773644373</c:v>
                </c:pt>
                <c:pt idx="1993">
                  <c:v>0.77946028499999997</c:v>
                </c:pt>
                <c:pt idx="1994">
                  <c:v>0.73382069999999999</c:v>
                </c:pt>
                <c:pt idx="1995">
                  <c:v>0.79279244299999996</c:v>
                </c:pt>
                <c:pt idx="1996">
                  <c:v>0.754857942</c:v>
                </c:pt>
                <c:pt idx="1997">
                  <c:v>0.75880263599999997</c:v>
                </c:pt>
                <c:pt idx="1998">
                  <c:v>0.78580144500000004</c:v>
                </c:pt>
                <c:pt idx="1999">
                  <c:v>0.774773041</c:v>
                </c:pt>
                <c:pt idx="2000">
                  <c:v>0.78507289700000005</c:v>
                </c:pt>
                <c:pt idx="2001">
                  <c:v>0.77034468199999995</c:v>
                </c:pt>
                <c:pt idx="2002">
                  <c:v>0.78504896099999999</c:v>
                </c:pt>
                <c:pt idx="2003">
                  <c:v>0.721099657</c:v>
                </c:pt>
                <c:pt idx="2004">
                  <c:v>0.81379863600000002</c:v>
                </c:pt>
                <c:pt idx="2005">
                  <c:v>0.73096854499999997</c:v>
                </c:pt>
                <c:pt idx="2006">
                  <c:v>0.75297285999999997</c:v>
                </c:pt>
                <c:pt idx="2007">
                  <c:v>0.72806116700000001</c:v>
                </c:pt>
                <c:pt idx="2008">
                  <c:v>0.79126629400000004</c:v>
                </c:pt>
                <c:pt idx="2009">
                  <c:v>0.73802758599999996</c:v>
                </c:pt>
                <c:pt idx="2010">
                  <c:v>0.745584468</c:v>
                </c:pt>
                <c:pt idx="2011">
                  <c:v>0.81927139599999999</c:v>
                </c:pt>
                <c:pt idx="2012">
                  <c:v>0.79674219499999999</c:v>
                </c:pt>
                <c:pt idx="2013">
                  <c:v>0.77737214200000004</c:v>
                </c:pt>
                <c:pt idx="2014">
                  <c:v>0.73500292300000003</c:v>
                </c:pt>
                <c:pt idx="2015">
                  <c:v>0.73270510799999999</c:v>
                </c:pt>
                <c:pt idx="2016">
                  <c:v>0.80199018099999997</c:v>
                </c:pt>
                <c:pt idx="2017">
                  <c:v>0.74448858699999998</c:v>
                </c:pt>
                <c:pt idx="2018">
                  <c:v>0.78220959000000001</c:v>
                </c:pt>
                <c:pt idx="2019">
                  <c:v>0.73886586499999996</c:v>
                </c:pt>
                <c:pt idx="2020">
                  <c:v>0.78000880299999997</c:v>
                </c:pt>
                <c:pt idx="2021">
                  <c:v>0.71517349100000005</c:v>
                </c:pt>
                <c:pt idx="2022">
                  <c:v>0.75208213899999998</c:v>
                </c:pt>
                <c:pt idx="2023">
                  <c:v>0.71002114699999996</c:v>
                </c:pt>
                <c:pt idx="2024">
                  <c:v>0.76071127000000005</c:v>
                </c:pt>
                <c:pt idx="2025">
                  <c:v>0.76218481299999996</c:v>
                </c:pt>
                <c:pt idx="2026">
                  <c:v>0.76340639099999996</c:v>
                </c:pt>
                <c:pt idx="2027">
                  <c:v>0.77986968300000004</c:v>
                </c:pt>
                <c:pt idx="2028">
                  <c:v>0.75311115299999998</c:v>
                </c:pt>
                <c:pt idx="2029">
                  <c:v>0.77275716800000005</c:v>
                </c:pt>
                <c:pt idx="2030">
                  <c:v>0.75963413700000004</c:v>
                </c:pt>
                <c:pt idx="2031">
                  <c:v>0.76289417100000001</c:v>
                </c:pt>
                <c:pt idx="2032">
                  <c:v>0.78996134100000004</c:v>
                </c:pt>
                <c:pt idx="2033">
                  <c:v>0.75312158900000004</c:v>
                </c:pt>
                <c:pt idx="2034">
                  <c:v>0.70662765199999999</c:v>
                </c:pt>
                <c:pt idx="2035">
                  <c:v>0.78163933100000005</c:v>
                </c:pt>
                <c:pt idx="2036">
                  <c:v>0.79428948600000004</c:v>
                </c:pt>
                <c:pt idx="2037">
                  <c:v>0.75218400399999996</c:v>
                </c:pt>
                <c:pt idx="2038">
                  <c:v>0.75902064400000002</c:v>
                </c:pt>
                <c:pt idx="2039">
                  <c:v>0.83061938000000002</c:v>
                </c:pt>
                <c:pt idx="2040">
                  <c:v>0.75672313700000005</c:v>
                </c:pt>
                <c:pt idx="2041">
                  <c:v>0.76051583499999997</c:v>
                </c:pt>
                <c:pt idx="2042">
                  <c:v>0.81592774099999998</c:v>
                </c:pt>
                <c:pt idx="2043">
                  <c:v>0.75324230999999997</c:v>
                </c:pt>
                <c:pt idx="2044">
                  <c:v>0.77895927899999995</c:v>
                </c:pt>
                <c:pt idx="2045">
                  <c:v>0.71832932500000002</c:v>
                </c:pt>
                <c:pt idx="2046">
                  <c:v>0.82475273599999999</c:v>
                </c:pt>
                <c:pt idx="2047">
                  <c:v>0.74547387600000004</c:v>
                </c:pt>
                <c:pt idx="2048">
                  <c:v>0.78324691499999999</c:v>
                </c:pt>
                <c:pt idx="2049">
                  <c:v>0.77503061799999995</c:v>
                </c:pt>
                <c:pt idx="2050">
                  <c:v>0.79349061700000001</c:v>
                </c:pt>
                <c:pt idx="2051">
                  <c:v>0.78013033200000004</c:v>
                </c:pt>
                <c:pt idx="2052">
                  <c:v>0.71917855100000005</c:v>
                </c:pt>
                <c:pt idx="2053">
                  <c:v>0.86515762900000004</c:v>
                </c:pt>
                <c:pt idx="2054">
                  <c:v>0.76371850699999999</c:v>
                </c:pt>
                <c:pt idx="2055">
                  <c:v>0.73982349999999997</c:v>
                </c:pt>
                <c:pt idx="2056">
                  <c:v>0.73287087299999998</c:v>
                </c:pt>
                <c:pt idx="2057">
                  <c:v>0.75769704599999999</c:v>
                </c:pt>
                <c:pt idx="2058">
                  <c:v>0.84788489700000003</c:v>
                </c:pt>
                <c:pt idx="2059">
                  <c:v>0.77516384400000005</c:v>
                </c:pt>
                <c:pt idx="2060">
                  <c:v>0.72180333600000002</c:v>
                </c:pt>
                <c:pt idx="2061">
                  <c:v>0.78319870800000002</c:v>
                </c:pt>
                <c:pt idx="2062">
                  <c:v>0.77060130100000002</c:v>
                </c:pt>
                <c:pt idx="2063">
                  <c:v>0.727907788</c:v>
                </c:pt>
                <c:pt idx="2064">
                  <c:v>0.78075748</c:v>
                </c:pt>
                <c:pt idx="2065">
                  <c:v>0.81385838099999996</c:v>
                </c:pt>
                <c:pt idx="2066">
                  <c:v>0.74576042499999995</c:v>
                </c:pt>
                <c:pt idx="2067">
                  <c:v>0.75590682899999995</c:v>
                </c:pt>
                <c:pt idx="2068">
                  <c:v>0.85241721100000001</c:v>
                </c:pt>
                <c:pt idx="2069">
                  <c:v>0.84421181099999998</c:v>
                </c:pt>
                <c:pt idx="2070">
                  <c:v>0.81421659000000002</c:v>
                </c:pt>
                <c:pt idx="2071">
                  <c:v>0.76079025</c:v>
                </c:pt>
                <c:pt idx="2072">
                  <c:v>0.78611513</c:v>
                </c:pt>
                <c:pt idx="2073">
                  <c:v>0.76843668200000004</c:v>
                </c:pt>
                <c:pt idx="2074">
                  <c:v>0.75842525999999999</c:v>
                </c:pt>
                <c:pt idx="2075">
                  <c:v>0.80860332899999998</c:v>
                </c:pt>
                <c:pt idx="2076">
                  <c:v>0.774287999</c:v>
                </c:pt>
                <c:pt idx="2077">
                  <c:v>0.77157233999999997</c:v>
                </c:pt>
                <c:pt idx="2078">
                  <c:v>0.75518248200000004</c:v>
                </c:pt>
                <c:pt idx="2079">
                  <c:v>0.80947096600000001</c:v>
                </c:pt>
                <c:pt idx="2080">
                  <c:v>0.83226334599999996</c:v>
                </c:pt>
                <c:pt idx="2081">
                  <c:v>0.76602807500000003</c:v>
                </c:pt>
                <c:pt idx="2082">
                  <c:v>0.78443936000000003</c:v>
                </c:pt>
                <c:pt idx="2083">
                  <c:v>0.794941711</c:v>
                </c:pt>
                <c:pt idx="2084">
                  <c:v>0.78521801999999996</c:v>
                </c:pt>
                <c:pt idx="2085">
                  <c:v>0.75681997000000001</c:v>
                </c:pt>
                <c:pt idx="2086">
                  <c:v>0.76922699299999997</c:v>
                </c:pt>
                <c:pt idx="2087">
                  <c:v>0.779566498</c:v>
                </c:pt>
                <c:pt idx="2088">
                  <c:v>0.697009985</c:v>
                </c:pt>
                <c:pt idx="2089">
                  <c:v>0.73997756000000003</c:v>
                </c:pt>
                <c:pt idx="2090">
                  <c:v>0.740922258</c:v>
                </c:pt>
                <c:pt idx="2091">
                  <c:v>0.73511430799999999</c:v>
                </c:pt>
                <c:pt idx="2092">
                  <c:v>0.72814107500000003</c:v>
                </c:pt>
                <c:pt idx="2093">
                  <c:v>0.76563942299999999</c:v>
                </c:pt>
                <c:pt idx="2094">
                  <c:v>0.77569237000000002</c:v>
                </c:pt>
                <c:pt idx="2095">
                  <c:v>0.685251681</c:v>
                </c:pt>
                <c:pt idx="2096">
                  <c:v>0.74583450299999998</c:v>
                </c:pt>
                <c:pt idx="2097">
                  <c:v>0.737893837</c:v>
                </c:pt>
                <c:pt idx="2098">
                  <c:v>0.68607381099999998</c:v>
                </c:pt>
                <c:pt idx="2099">
                  <c:v>0.73696213300000002</c:v>
                </c:pt>
                <c:pt idx="2100">
                  <c:v>0.72728751199999997</c:v>
                </c:pt>
                <c:pt idx="2101">
                  <c:v>0.70801977000000005</c:v>
                </c:pt>
                <c:pt idx="2102">
                  <c:v>0.71638755399999998</c:v>
                </c:pt>
                <c:pt idx="2103">
                  <c:v>0.70898962799999998</c:v>
                </c:pt>
                <c:pt idx="2104">
                  <c:v>0.72836409400000002</c:v>
                </c:pt>
                <c:pt idx="2105">
                  <c:v>0.68671195799999996</c:v>
                </c:pt>
                <c:pt idx="2106">
                  <c:v>0.69761798399999997</c:v>
                </c:pt>
                <c:pt idx="2107">
                  <c:v>0.79177391799999997</c:v>
                </c:pt>
                <c:pt idx="2108">
                  <c:v>0.71901516600000004</c:v>
                </c:pt>
                <c:pt idx="2109">
                  <c:v>0.69197251000000004</c:v>
                </c:pt>
                <c:pt idx="2110">
                  <c:v>0.72200318500000005</c:v>
                </c:pt>
                <c:pt idx="2111">
                  <c:v>0.64407567499999996</c:v>
                </c:pt>
                <c:pt idx="2112">
                  <c:v>0.66951908699999996</c:v>
                </c:pt>
                <c:pt idx="2113">
                  <c:v>0.66073133699999997</c:v>
                </c:pt>
                <c:pt idx="2114">
                  <c:v>0.70697935599999995</c:v>
                </c:pt>
                <c:pt idx="2115">
                  <c:v>0.71680413600000004</c:v>
                </c:pt>
                <c:pt idx="2116">
                  <c:v>0.703353428</c:v>
                </c:pt>
                <c:pt idx="2117">
                  <c:v>0.74581124300000001</c:v>
                </c:pt>
                <c:pt idx="2118">
                  <c:v>0.64204822299999997</c:v>
                </c:pt>
                <c:pt idx="2119">
                  <c:v>0.67058783799999999</c:v>
                </c:pt>
                <c:pt idx="2120">
                  <c:v>0.67994782300000001</c:v>
                </c:pt>
                <c:pt idx="2121">
                  <c:v>0.66709032400000001</c:v>
                </c:pt>
                <c:pt idx="2122">
                  <c:v>0.68186285400000002</c:v>
                </c:pt>
                <c:pt idx="2123">
                  <c:v>0.65266740099999998</c:v>
                </c:pt>
                <c:pt idx="2124">
                  <c:v>0.64011174999999998</c:v>
                </c:pt>
                <c:pt idx="2125">
                  <c:v>0.72397380200000006</c:v>
                </c:pt>
                <c:pt idx="2126">
                  <c:v>0.73993489800000001</c:v>
                </c:pt>
                <c:pt idx="2127">
                  <c:v>0.72300219200000004</c:v>
                </c:pt>
                <c:pt idx="2128">
                  <c:v>0.74063922999999998</c:v>
                </c:pt>
                <c:pt idx="2129">
                  <c:v>0.69417812800000001</c:v>
                </c:pt>
                <c:pt idx="2130">
                  <c:v>0.68686178799999997</c:v>
                </c:pt>
                <c:pt idx="2131">
                  <c:v>0.68020595500000003</c:v>
                </c:pt>
                <c:pt idx="2132">
                  <c:v>0.68431010599999997</c:v>
                </c:pt>
                <c:pt idx="2133">
                  <c:v>0.674547699</c:v>
                </c:pt>
                <c:pt idx="2134">
                  <c:v>0.701018523</c:v>
                </c:pt>
                <c:pt idx="2135">
                  <c:v>0.77607540900000005</c:v>
                </c:pt>
                <c:pt idx="2136">
                  <c:v>0.77284825300000004</c:v>
                </c:pt>
                <c:pt idx="2137">
                  <c:v>0.77207140799999996</c:v>
                </c:pt>
                <c:pt idx="2138">
                  <c:v>0.71927019199999997</c:v>
                </c:pt>
                <c:pt idx="2139">
                  <c:v>0.86572850899999998</c:v>
                </c:pt>
                <c:pt idx="2140">
                  <c:v>0.80066790799999998</c:v>
                </c:pt>
                <c:pt idx="2141">
                  <c:v>0.704186902</c:v>
                </c:pt>
                <c:pt idx="2142">
                  <c:v>0.743802517</c:v>
                </c:pt>
                <c:pt idx="2143">
                  <c:v>0.72899207499999996</c:v>
                </c:pt>
                <c:pt idx="2144">
                  <c:v>0.76870147</c:v>
                </c:pt>
                <c:pt idx="2145">
                  <c:v>0.72062142699999998</c:v>
                </c:pt>
                <c:pt idx="2146">
                  <c:v>0.74973785400000004</c:v>
                </c:pt>
                <c:pt idx="2147">
                  <c:v>0.82568898099999999</c:v>
                </c:pt>
                <c:pt idx="2148">
                  <c:v>0.79708831700000005</c:v>
                </c:pt>
                <c:pt idx="2149">
                  <c:v>0.78821933899999996</c:v>
                </c:pt>
                <c:pt idx="2150">
                  <c:v>0.80947382199999995</c:v>
                </c:pt>
                <c:pt idx="2151">
                  <c:v>0.79719333699999995</c:v>
                </c:pt>
                <c:pt idx="2152">
                  <c:v>0.76175398699999997</c:v>
                </c:pt>
                <c:pt idx="2153">
                  <c:v>0.76726589599999995</c:v>
                </c:pt>
                <c:pt idx="2154">
                  <c:v>0.773198622</c:v>
                </c:pt>
                <c:pt idx="2155">
                  <c:v>0.79100238</c:v>
                </c:pt>
                <c:pt idx="2156">
                  <c:v>0.77219586699999998</c:v>
                </c:pt>
                <c:pt idx="2157">
                  <c:v>0.82298642399999999</c:v>
                </c:pt>
                <c:pt idx="2158">
                  <c:v>0.81906778599999996</c:v>
                </c:pt>
                <c:pt idx="2159">
                  <c:v>0.752681826</c:v>
                </c:pt>
                <c:pt idx="2160">
                  <c:v>0.82727443599999995</c:v>
                </c:pt>
                <c:pt idx="2161">
                  <c:v>0.72474749500000002</c:v>
                </c:pt>
                <c:pt idx="2162">
                  <c:v>0.70938158100000004</c:v>
                </c:pt>
                <c:pt idx="2163">
                  <c:v>0.77241031299999996</c:v>
                </c:pt>
                <c:pt idx="2164">
                  <c:v>0.79675169599999995</c:v>
                </c:pt>
                <c:pt idx="2165">
                  <c:v>0.72597714199999996</c:v>
                </c:pt>
                <c:pt idx="2166">
                  <c:v>0.78008549100000002</c:v>
                </c:pt>
                <c:pt idx="2167">
                  <c:v>0.79904923999999999</c:v>
                </c:pt>
                <c:pt idx="2168">
                  <c:v>0.78535494800000005</c:v>
                </c:pt>
                <c:pt idx="2169">
                  <c:v>0.71683126100000005</c:v>
                </c:pt>
                <c:pt idx="2170">
                  <c:v>0.75156331799999998</c:v>
                </c:pt>
                <c:pt idx="2171">
                  <c:v>0.800965488</c:v>
                </c:pt>
                <c:pt idx="2172">
                  <c:v>0.83139602499999998</c:v>
                </c:pt>
                <c:pt idx="2173">
                  <c:v>0.83487200299999997</c:v>
                </c:pt>
                <c:pt idx="2174">
                  <c:v>0.76425954100000004</c:v>
                </c:pt>
                <c:pt idx="2175">
                  <c:v>0.74284842200000001</c:v>
                </c:pt>
                <c:pt idx="2176">
                  <c:v>0.76059351900000005</c:v>
                </c:pt>
                <c:pt idx="2177">
                  <c:v>0.72145649899999997</c:v>
                </c:pt>
                <c:pt idx="2178">
                  <c:v>0.66916135799999998</c:v>
                </c:pt>
                <c:pt idx="2179">
                  <c:v>0.78616817299999997</c:v>
                </c:pt>
                <c:pt idx="2180">
                  <c:v>0.75819414600000001</c:v>
                </c:pt>
                <c:pt idx="2181">
                  <c:v>0.75751376100000001</c:v>
                </c:pt>
                <c:pt idx="2182">
                  <c:v>0.86380771999999995</c:v>
                </c:pt>
                <c:pt idx="2183">
                  <c:v>0.83059409399999995</c:v>
                </c:pt>
                <c:pt idx="2184">
                  <c:v>0.78802690399999997</c:v>
                </c:pt>
                <c:pt idx="2185">
                  <c:v>0.79407430199999995</c:v>
                </c:pt>
                <c:pt idx="2186">
                  <c:v>0.80519072700000005</c:v>
                </c:pt>
                <c:pt idx="2187">
                  <c:v>0.79354135699999995</c:v>
                </c:pt>
                <c:pt idx="2188">
                  <c:v>0.806007217</c:v>
                </c:pt>
                <c:pt idx="2189">
                  <c:v>0.698982985</c:v>
                </c:pt>
                <c:pt idx="2190">
                  <c:v>0.77389413699999998</c:v>
                </c:pt>
                <c:pt idx="2191">
                  <c:v>0.82999902400000003</c:v>
                </c:pt>
                <c:pt idx="2192">
                  <c:v>0.814004171</c:v>
                </c:pt>
                <c:pt idx="2193">
                  <c:v>0.83975819799999996</c:v>
                </c:pt>
                <c:pt idx="2194">
                  <c:v>0.83743269399999998</c:v>
                </c:pt>
                <c:pt idx="2195">
                  <c:v>0.78228130799999995</c:v>
                </c:pt>
                <c:pt idx="2196">
                  <c:v>0.81248172699999999</c:v>
                </c:pt>
                <c:pt idx="2197">
                  <c:v>0.74131818800000004</c:v>
                </c:pt>
                <c:pt idx="2198">
                  <c:v>0.78369533800000002</c:v>
                </c:pt>
                <c:pt idx="2199">
                  <c:v>0.77712125300000001</c:v>
                </c:pt>
                <c:pt idx="2200">
                  <c:v>0.76825791499999996</c:v>
                </c:pt>
                <c:pt idx="2201">
                  <c:v>0.77753938600000005</c:v>
                </c:pt>
                <c:pt idx="2202">
                  <c:v>0.80278312600000001</c:v>
                </c:pt>
                <c:pt idx="2203">
                  <c:v>0.82442523099999998</c:v>
                </c:pt>
                <c:pt idx="2204">
                  <c:v>0.78457907900000001</c:v>
                </c:pt>
                <c:pt idx="2205">
                  <c:v>0.80175311500000002</c:v>
                </c:pt>
                <c:pt idx="2206">
                  <c:v>0.780411509</c:v>
                </c:pt>
                <c:pt idx="2207">
                  <c:v>0.769180113</c:v>
                </c:pt>
                <c:pt idx="2208">
                  <c:v>0.784897344</c:v>
                </c:pt>
                <c:pt idx="2209">
                  <c:v>0.83785453700000001</c:v>
                </c:pt>
                <c:pt idx="2210">
                  <c:v>0.77895385500000003</c:v>
                </c:pt>
                <c:pt idx="2211">
                  <c:v>0.73156436899999999</c:v>
                </c:pt>
                <c:pt idx="2212">
                  <c:v>0.78255007499999996</c:v>
                </c:pt>
                <c:pt idx="2213">
                  <c:v>0.80886069299999996</c:v>
                </c:pt>
                <c:pt idx="2214">
                  <c:v>0.76875066199999997</c:v>
                </c:pt>
                <c:pt idx="2215">
                  <c:v>0.79709205800000005</c:v>
                </c:pt>
                <c:pt idx="2216">
                  <c:v>0.78357125000000005</c:v>
                </c:pt>
                <c:pt idx="2217">
                  <c:v>0.82148648099999999</c:v>
                </c:pt>
                <c:pt idx="2218">
                  <c:v>0.76713924600000005</c:v>
                </c:pt>
                <c:pt idx="2219">
                  <c:v>0.78609912999999998</c:v>
                </c:pt>
                <c:pt idx="2220">
                  <c:v>0.7710283</c:v>
                </c:pt>
                <c:pt idx="2221">
                  <c:v>0.84100344400000004</c:v>
                </c:pt>
                <c:pt idx="2222">
                  <c:v>0.81531412000000003</c:v>
                </c:pt>
                <c:pt idx="2223">
                  <c:v>0.81420641900000001</c:v>
                </c:pt>
                <c:pt idx="2224">
                  <c:v>0.80256416799999997</c:v>
                </c:pt>
                <c:pt idx="2225">
                  <c:v>0.79031154800000003</c:v>
                </c:pt>
                <c:pt idx="2226">
                  <c:v>0.84251192399999997</c:v>
                </c:pt>
                <c:pt idx="2227">
                  <c:v>0.79968116700000003</c:v>
                </c:pt>
                <c:pt idx="2228">
                  <c:v>0.77797235099999995</c:v>
                </c:pt>
                <c:pt idx="2229">
                  <c:v>0.80012627999999997</c:v>
                </c:pt>
                <c:pt idx="2230">
                  <c:v>0.83944464200000002</c:v>
                </c:pt>
                <c:pt idx="2231">
                  <c:v>0.81142843600000003</c:v>
                </c:pt>
                <c:pt idx="2232">
                  <c:v>0.84516885500000005</c:v>
                </c:pt>
                <c:pt idx="2233">
                  <c:v>0.84603372899999996</c:v>
                </c:pt>
                <c:pt idx="2234">
                  <c:v>0.76048870099999999</c:v>
                </c:pt>
                <c:pt idx="2235">
                  <c:v>0.77503142199999997</c:v>
                </c:pt>
                <c:pt idx="2236">
                  <c:v>0.82934766800000004</c:v>
                </c:pt>
                <c:pt idx="2237">
                  <c:v>0.80714143699999996</c:v>
                </c:pt>
                <c:pt idx="2238">
                  <c:v>0.82593310799999997</c:v>
                </c:pt>
                <c:pt idx="2239">
                  <c:v>0.77998814100000002</c:v>
                </c:pt>
                <c:pt idx="2240">
                  <c:v>0.82645296899999998</c:v>
                </c:pt>
                <c:pt idx="2241">
                  <c:v>0.87209808499999997</c:v>
                </c:pt>
                <c:pt idx="2242">
                  <c:v>0.80886066000000001</c:v>
                </c:pt>
                <c:pt idx="2243">
                  <c:v>0.82621662799999995</c:v>
                </c:pt>
                <c:pt idx="2244">
                  <c:v>0.79498828899999996</c:v>
                </c:pt>
                <c:pt idx="2245">
                  <c:v>0.76999341300000002</c:v>
                </c:pt>
                <c:pt idx="2246">
                  <c:v>0.810565062</c:v>
                </c:pt>
                <c:pt idx="2247">
                  <c:v>0.79575742500000002</c:v>
                </c:pt>
                <c:pt idx="2248">
                  <c:v>0.82442095400000004</c:v>
                </c:pt>
                <c:pt idx="2249">
                  <c:v>0.79668966799999996</c:v>
                </c:pt>
                <c:pt idx="2250">
                  <c:v>0.84844108600000001</c:v>
                </c:pt>
                <c:pt idx="2251">
                  <c:v>0.84804014900000002</c:v>
                </c:pt>
                <c:pt idx="2252">
                  <c:v>0.85594478100000004</c:v>
                </c:pt>
                <c:pt idx="2253">
                  <c:v>0.81987020700000002</c:v>
                </c:pt>
                <c:pt idx="2254">
                  <c:v>0.79008880999999997</c:v>
                </c:pt>
                <c:pt idx="2255">
                  <c:v>0.77114816600000002</c:v>
                </c:pt>
                <c:pt idx="2256">
                  <c:v>0.833322534</c:v>
                </c:pt>
                <c:pt idx="2257">
                  <c:v>0.79581012399999995</c:v>
                </c:pt>
                <c:pt idx="2258">
                  <c:v>0.77223712899999997</c:v>
                </c:pt>
                <c:pt idx="2259">
                  <c:v>0.76213598599999999</c:v>
                </c:pt>
                <c:pt idx="2260">
                  <c:v>0.82242678899999999</c:v>
                </c:pt>
                <c:pt idx="2261">
                  <c:v>0.818258559</c:v>
                </c:pt>
                <c:pt idx="2262">
                  <c:v>0.78693048499999996</c:v>
                </c:pt>
                <c:pt idx="2263">
                  <c:v>0.77453570699999996</c:v>
                </c:pt>
                <c:pt idx="2264">
                  <c:v>0.77412614899999999</c:v>
                </c:pt>
                <c:pt idx="2265">
                  <c:v>0.76492504299999997</c:v>
                </c:pt>
                <c:pt idx="2266">
                  <c:v>0.79356182500000005</c:v>
                </c:pt>
                <c:pt idx="2267">
                  <c:v>0.75943043399999999</c:v>
                </c:pt>
                <c:pt idx="2268">
                  <c:v>0.79415761600000001</c:v>
                </c:pt>
                <c:pt idx="2269">
                  <c:v>0.76901098999999995</c:v>
                </c:pt>
                <c:pt idx="2270">
                  <c:v>0.76983966199999998</c:v>
                </c:pt>
                <c:pt idx="2271">
                  <c:v>0.81179664699999998</c:v>
                </c:pt>
                <c:pt idx="2272">
                  <c:v>0.76035983699999998</c:v>
                </c:pt>
                <c:pt idx="2273">
                  <c:v>0.75878115800000001</c:v>
                </c:pt>
                <c:pt idx="2274">
                  <c:v>0.75240984200000005</c:v>
                </c:pt>
                <c:pt idx="2275">
                  <c:v>0.79492031900000004</c:v>
                </c:pt>
                <c:pt idx="2276">
                  <c:v>0.76672860700000001</c:v>
                </c:pt>
                <c:pt idx="2277">
                  <c:v>0.705246437</c:v>
                </c:pt>
                <c:pt idx="2278">
                  <c:v>0.76418254699999999</c:v>
                </c:pt>
                <c:pt idx="2279">
                  <c:v>0.704898688</c:v>
                </c:pt>
                <c:pt idx="2280">
                  <c:v>0.72460698599999995</c:v>
                </c:pt>
                <c:pt idx="2281">
                  <c:v>0.74828671899999999</c:v>
                </c:pt>
                <c:pt idx="2282">
                  <c:v>0.78864356099999999</c:v>
                </c:pt>
                <c:pt idx="2283">
                  <c:v>0.76807397099999997</c:v>
                </c:pt>
                <c:pt idx="2284">
                  <c:v>0.68830527500000005</c:v>
                </c:pt>
                <c:pt idx="2285">
                  <c:v>0.64451647999999995</c:v>
                </c:pt>
                <c:pt idx="2286">
                  <c:v>0.67040367700000003</c:v>
                </c:pt>
                <c:pt idx="2287">
                  <c:v>0.63916213899999996</c:v>
                </c:pt>
                <c:pt idx="2288">
                  <c:v>0.71850283100000001</c:v>
                </c:pt>
                <c:pt idx="2289">
                  <c:v>0.75554901500000005</c:v>
                </c:pt>
                <c:pt idx="2290">
                  <c:v>0.74875336800000003</c:v>
                </c:pt>
                <c:pt idx="2291">
                  <c:v>0.70930462100000002</c:v>
                </c:pt>
                <c:pt idx="2292">
                  <c:v>0.68404821199999999</c:v>
                </c:pt>
                <c:pt idx="2293">
                  <c:v>0.70623918600000002</c:v>
                </c:pt>
                <c:pt idx="2294">
                  <c:v>0.66505835599999996</c:v>
                </c:pt>
                <c:pt idx="2295">
                  <c:v>0.71541219700000003</c:v>
                </c:pt>
                <c:pt idx="2296">
                  <c:v>0.71376336100000004</c:v>
                </c:pt>
                <c:pt idx="2297">
                  <c:v>0.69541036300000003</c:v>
                </c:pt>
                <c:pt idx="2298">
                  <c:v>0.679984861</c:v>
                </c:pt>
                <c:pt idx="2299">
                  <c:v>0.70360465699999997</c:v>
                </c:pt>
                <c:pt idx="2300">
                  <c:v>0.74523542399999998</c:v>
                </c:pt>
                <c:pt idx="2301">
                  <c:v>0.69599423500000002</c:v>
                </c:pt>
                <c:pt idx="2302">
                  <c:v>0.687268137</c:v>
                </c:pt>
                <c:pt idx="2303">
                  <c:v>0.72279075500000001</c:v>
                </c:pt>
                <c:pt idx="2304">
                  <c:v>0.744274133</c:v>
                </c:pt>
                <c:pt idx="2305">
                  <c:v>0.81574490200000005</c:v>
                </c:pt>
                <c:pt idx="2306">
                  <c:v>0.73121481600000005</c:v>
                </c:pt>
                <c:pt idx="2307">
                  <c:v>0.77522920900000003</c:v>
                </c:pt>
                <c:pt idx="2308">
                  <c:v>0.80496177999999996</c:v>
                </c:pt>
                <c:pt idx="2309">
                  <c:v>0.80671271</c:v>
                </c:pt>
                <c:pt idx="2310">
                  <c:v>0.775155645</c:v>
                </c:pt>
                <c:pt idx="2311">
                  <c:v>0.74654918000000003</c:v>
                </c:pt>
                <c:pt idx="2312">
                  <c:v>0.81668666400000001</c:v>
                </c:pt>
                <c:pt idx="2313">
                  <c:v>0.81930829500000002</c:v>
                </c:pt>
                <c:pt idx="2314">
                  <c:v>0.83339787899999995</c:v>
                </c:pt>
                <c:pt idx="2315">
                  <c:v>0.76661769800000001</c:v>
                </c:pt>
                <c:pt idx="2316">
                  <c:v>0.78248672200000002</c:v>
                </c:pt>
                <c:pt idx="2317">
                  <c:v>0.77793222200000001</c:v>
                </c:pt>
                <c:pt idx="2318">
                  <c:v>0.82815296599999999</c:v>
                </c:pt>
                <c:pt idx="2319">
                  <c:v>0.71760301000000004</c:v>
                </c:pt>
                <c:pt idx="2320">
                  <c:v>0.75923511499999996</c:v>
                </c:pt>
                <c:pt idx="2321">
                  <c:v>0.84201746300000002</c:v>
                </c:pt>
                <c:pt idx="2322">
                  <c:v>0.68478470599999997</c:v>
                </c:pt>
                <c:pt idx="2323">
                  <c:v>0.72922236399999996</c:v>
                </c:pt>
                <c:pt idx="2324">
                  <c:v>0.75677748099999997</c:v>
                </c:pt>
                <c:pt idx="2325">
                  <c:v>0.68714472000000004</c:v>
                </c:pt>
                <c:pt idx="2326">
                  <c:v>0.71939313999999999</c:v>
                </c:pt>
                <c:pt idx="2327">
                  <c:v>0.72926582200000001</c:v>
                </c:pt>
                <c:pt idx="2328">
                  <c:v>0.91216611700000005</c:v>
                </c:pt>
                <c:pt idx="2329">
                  <c:v>0.85609319699999997</c:v>
                </c:pt>
                <c:pt idx="2330">
                  <c:v>0.89135120700000003</c:v>
                </c:pt>
                <c:pt idx="2331">
                  <c:v>0.83139971800000001</c:v>
                </c:pt>
                <c:pt idx="2332">
                  <c:v>0.914722971</c:v>
                </c:pt>
                <c:pt idx="2333">
                  <c:v>0.91028399199999999</c:v>
                </c:pt>
                <c:pt idx="2334">
                  <c:v>1.014730256</c:v>
                </c:pt>
                <c:pt idx="2335">
                  <c:v>0.79760123900000002</c:v>
                </c:pt>
                <c:pt idx="2336">
                  <c:v>0.94576389800000005</c:v>
                </c:pt>
                <c:pt idx="2337">
                  <c:v>0.85150374600000001</c:v>
                </c:pt>
                <c:pt idx="2338">
                  <c:v>0.99710466900000005</c:v>
                </c:pt>
                <c:pt idx="2339">
                  <c:v>0.82430861499999997</c:v>
                </c:pt>
                <c:pt idx="2340">
                  <c:v>0.86689629199999996</c:v>
                </c:pt>
                <c:pt idx="2341">
                  <c:v>0.920455994</c:v>
                </c:pt>
                <c:pt idx="2342">
                  <c:v>0.920300436</c:v>
                </c:pt>
                <c:pt idx="2343">
                  <c:v>1.0337987129999999</c:v>
                </c:pt>
                <c:pt idx="2344">
                  <c:v>0.86733502399999995</c:v>
                </c:pt>
                <c:pt idx="2345">
                  <c:v>0.99255848300000005</c:v>
                </c:pt>
                <c:pt idx="2346">
                  <c:v>0.88131438200000001</c:v>
                </c:pt>
                <c:pt idx="2347">
                  <c:v>0.90550431099999995</c:v>
                </c:pt>
                <c:pt idx="2348">
                  <c:v>0.86964256399999995</c:v>
                </c:pt>
                <c:pt idx="2349">
                  <c:v>1.0580578549999999</c:v>
                </c:pt>
                <c:pt idx="2350">
                  <c:v>0.83054517699999997</c:v>
                </c:pt>
                <c:pt idx="2351">
                  <c:v>1.018179011</c:v>
                </c:pt>
                <c:pt idx="2352">
                  <c:v>0.88986636699999999</c:v>
                </c:pt>
                <c:pt idx="2353">
                  <c:v>1.0761164009999999</c:v>
                </c:pt>
                <c:pt idx="2354">
                  <c:v>1.0228013229999999</c:v>
                </c:pt>
                <c:pt idx="2355">
                  <c:v>0.73835445099999997</c:v>
                </c:pt>
                <c:pt idx="2356">
                  <c:v>0.946223182</c:v>
                </c:pt>
                <c:pt idx="2357">
                  <c:v>0.99317816199999998</c:v>
                </c:pt>
                <c:pt idx="2358">
                  <c:v>1.056761278</c:v>
                </c:pt>
                <c:pt idx="2359">
                  <c:v>1.078545369</c:v>
                </c:pt>
                <c:pt idx="2360">
                  <c:v>1.0108489919999999</c:v>
                </c:pt>
                <c:pt idx="2361">
                  <c:v>0.93087928799999997</c:v>
                </c:pt>
                <c:pt idx="2362">
                  <c:v>0.68538911800000002</c:v>
                </c:pt>
                <c:pt idx="2363">
                  <c:v>1.039327525</c:v>
                </c:pt>
                <c:pt idx="2364">
                  <c:v>1.0237635359999999</c:v>
                </c:pt>
                <c:pt idx="2365">
                  <c:v>1.0868820450000001</c:v>
                </c:pt>
                <c:pt idx="2366">
                  <c:v>1.056306295</c:v>
                </c:pt>
                <c:pt idx="2367">
                  <c:v>0.78406109300000004</c:v>
                </c:pt>
                <c:pt idx="2368">
                  <c:v>0.77677831399999997</c:v>
                </c:pt>
                <c:pt idx="2369">
                  <c:v>1.019148162</c:v>
                </c:pt>
                <c:pt idx="2370">
                  <c:v>0.93266347500000002</c:v>
                </c:pt>
                <c:pt idx="2371">
                  <c:v>0.82846229699999996</c:v>
                </c:pt>
                <c:pt idx="2372">
                  <c:v>0.87030877799999995</c:v>
                </c:pt>
                <c:pt idx="2373">
                  <c:v>0.76751714000000004</c:v>
                </c:pt>
                <c:pt idx="2374">
                  <c:v>1.1394933860000001</c:v>
                </c:pt>
                <c:pt idx="2375">
                  <c:v>1.018999016</c:v>
                </c:pt>
                <c:pt idx="2376">
                  <c:v>0.99386860399999999</c:v>
                </c:pt>
                <c:pt idx="2377">
                  <c:v>0.88964966700000003</c:v>
                </c:pt>
                <c:pt idx="2378">
                  <c:v>0.76355904600000002</c:v>
                </c:pt>
                <c:pt idx="2379">
                  <c:v>0.90659214499999996</c:v>
                </c:pt>
                <c:pt idx="2380">
                  <c:v>1.043086277</c:v>
                </c:pt>
                <c:pt idx="2381">
                  <c:v>1.009045526</c:v>
                </c:pt>
                <c:pt idx="2382">
                  <c:v>0.94096156099999995</c:v>
                </c:pt>
                <c:pt idx="2383">
                  <c:v>0.85716042000000003</c:v>
                </c:pt>
                <c:pt idx="2384">
                  <c:v>0.76650293700000005</c:v>
                </c:pt>
                <c:pt idx="2385">
                  <c:v>0.94046885199999997</c:v>
                </c:pt>
                <c:pt idx="2386">
                  <c:v>0.77496075099999995</c:v>
                </c:pt>
                <c:pt idx="2387">
                  <c:v>0.79588623000000003</c:v>
                </c:pt>
                <c:pt idx="2388">
                  <c:v>0.920535875</c:v>
                </c:pt>
                <c:pt idx="2389">
                  <c:v>0.92782284599999998</c:v>
                </c:pt>
                <c:pt idx="2390">
                  <c:v>1.0147787559999999</c:v>
                </c:pt>
                <c:pt idx="2391">
                  <c:v>0.88144581200000005</c:v>
                </c:pt>
                <c:pt idx="2392">
                  <c:v>0.80706807899999999</c:v>
                </c:pt>
                <c:pt idx="2393">
                  <c:v>0.74909877899999999</c:v>
                </c:pt>
                <c:pt idx="2394">
                  <c:v>0.80994933099999999</c:v>
                </c:pt>
                <c:pt idx="2395">
                  <c:v>0.89996917899999995</c:v>
                </c:pt>
                <c:pt idx="2396">
                  <c:v>0.849864905</c:v>
                </c:pt>
                <c:pt idx="2397">
                  <c:v>0.83841393099999995</c:v>
                </c:pt>
                <c:pt idx="2398">
                  <c:v>1.0147076390000001</c:v>
                </c:pt>
                <c:pt idx="2399">
                  <c:v>0.868871854</c:v>
                </c:pt>
                <c:pt idx="2400">
                  <c:v>0.95580748000000004</c:v>
                </c:pt>
                <c:pt idx="2401">
                  <c:v>0.83150150300000003</c:v>
                </c:pt>
                <c:pt idx="2402">
                  <c:v>0.78712859599999996</c:v>
                </c:pt>
                <c:pt idx="2403">
                  <c:v>0.76023689999999999</c:v>
                </c:pt>
                <c:pt idx="2404">
                  <c:v>0.87999385799999996</c:v>
                </c:pt>
                <c:pt idx="2405">
                  <c:v>0.74225864699999999</c:v>
                </c:pt>
                <c:pt idx="2406">
                  <c:v>0.54694819400000005</c:v>
                </c:pt>
                <c:pt idx="2407">
                  <c:v>0.76250569899999998</c:v>
                </c:pt>
                <c:pt idx="2408">
                  <c:v>0.95468081100000002</c:v>
                </c:pt>
                <c:pt idx="2409">
                  <c:v>0.89755805600000005</c:v>
                </c:pt>
                <c:pt idx="2410">
                  <c:v>0.77120644800000004</c:v>
                </c:pt>
                <c:pt idx="2411">
                  <c:v>0.75892907399999998</c:v>
                </c:pt>
                <c:pt idx="2412">
                  <c:v>0.73393742100000003</c:v>
                </c:pt>
                <c:pt idx="2413">
                  <c:v>0.79305499800000001</c:v>
                </c:pt>
                <c:pt idx="2414">
                  <c:v>0.85647662599999996</c:v>
                </c:pt>
                <c:pt idx="2415">
                  <c:v>0.84265611600000001</c:v>
                </c:pt>
                <c:pt idx="2416">
                  <c:v>0.398107655</c:v>
                </c:pt>
                <c:pt idx="2417">
                  <c:v>0.81867336499999999</c:v>
                </c:pt>
                <c:pt idx="2418">
                  <c:v>0.86917677000000004</c:v>
                </c:pt>
                <c:pt idx="2419">
                  <c:v>0.54614630600000003</c:v>
                </c:pt>
                <c:pt idx="2420">
                  <c:v>0.79375044900000002</c:v>
                </c:pt>
                <c:pt idx="2421">
                  <c:v>0.807931599</c:v>
                </c:pt>
                <c:pt idx="2422">
                  <c:v>0.78209706300000004</c:v>
                </c:pt>
                <c:pt idx="2423">
                  <c:v>0.62194379399999999</c:v>
                </c:pt>
                <c:pt idx="2424">
                  <c:v>0.71766817299999996</c:v>
                </c:pt>
                <c:pt idx="2425">
                  <c:v>0.75909930299999995</c:v>
                </c:pt>
                <c:pt idx="2426">
                  <c:v>0.58546019000000005</c:v>
                </c:pt>
                <c:pt idx="2427">
                  <c:v>0.77473281599999999</c:v>
                </c:pt>
                <c:pt idx="2428">
                  <c:v>0.66977044900000005</c:v>
                </c:pt>
                <c:pt idx="2429">
                  <c:v>0.56995699</c:v>
                </c:pt>
                <c:pt idx="2430">
                  <c:v>0.76114740599999997</c:v>
                </c:pt>
                <c:pt idx="2431">
                  <c:v>0.77538961699999998</c:v>
                </c:pt>
                <c:pt idx="2432">
                  <c:v>0.72255930700000004</c:v>
                </c:pt>
                <c:pt idx="2433">
                  <c:v>0.83064729100000001</c:v>
                </c:pt>
                <c:pt idx="2434">
                  <c:v>0.77033259700000001</c:v>
                </c:pt>
                <c:pt idx="2435">
                  <c:v>0.77661553900000002</c:v>
                </c:pt>
                <c:pt idx="2436">
                  <c:v>0.67768221100000003</c:v>
                </c:pt>
                <c:pt idx="2437">
                  <c:v>0.77333782500000003</c:v>
                </c:pt>
                <c:pt idx="2438">
                  <c:v>0.761347734</c:v>
                </c:pt>
                <c:pt idx="2439">
                  <c:v>0.75328854000000001</c:v>
                </c:pt>
                <c:pt idx="2440">
                  <c:v>0.76910772299999997</c:v>
                </c:pt>
                <c:pt idx="2441">
                  <c:v>0.84393312799999998</c:v>
                </c:pt>
                <c:pt idx="2442">
                  <c:v>0.77133933399999999</c:v>
                </c:pt>
                <c:pt idx="2443">
                  <c:v>0.79073510499999999</c:v>
                </c:pt>
                <c:pt idx="2444">
                  <c:v>0.87583470600000002</c:v>
                </c:pt>
                <c:pt idx="2445">
                  <c:v>0.79511903299999998</c:v>
                </c:pt>
                <c:pt idx="2446">
                  <c:v>0.82490272399999998</c:v>
                </c:pt>
                <c:pt idx="2447">
                  <c:v>0.78198808799999997</c:v>
                </c:pt>
                <c:pt idx="2448">
                  <c:v>0.77875113600000001</c:v>
                </c:pt>
                <c:pt idx="2449">
                  <c:v>0.74398345899999996</c:v>
                </c:pt>
                <c:pt idx="2450">
                  <c:v>0.70238553999999997</c:v>
                </c:pt>
                <c:pt idx="2451">
                  <c:v>1.00317627</c:v>
                </c:pt>
                <c:pt idx="2452">
                  <c:v>0.85700282500000002</c:v>
                </c:pt>
                <c:pt idx="2453">
                  <c:v>0.92578281500000004</c:v>
                </c:pt>
                <c:pt idx="2454">
                  <c:v>0.99435871200000003</c:v>
                </c:pt>
                <c:pt idx="2455">
                  <c:v>0.81892783099999999</c:v>
                </c:pt>
                <c:pt idx="2456">
                  <c:v>0.78807131600000002</c:v>
                </c:pt>
                <c:pt idx="2457">
                  <c:v>0.79335639899999999</c:v>
                </c:pt>
                <c:pt idx="2458">
                  <c:v>0.76207813800000002</c:v>
                </c:pt>
                <c:pt idx="2459">
                  <c:v>0.72657721200000003</c:v>
                </c:pt>
                <c:pt idx="2460">
                  <c:v>0.71088211700000004</c:v>
                </c:pt>
                <c:pt idx="2461">
                  <c:v>0.69463386699999996</c:v>
                </c:pt>
                <c:pt idx="2462">
                  <c:v>1.0086350850000001</c:v>
                </c:pt>
                <c:pt idx="2463">
                  <c:v>0.85958531699999996</c:v>
                </c:pt>
                <c:pt idx="2464">
                  <c:v>0.99734359699999997</c:v>
                </c:pt>
                <c:pt idx="2465">
                  <c:v>0.79711889499999999</c:v>
                </c:pt>
                <c:pt idx="2466">
                  <c:v>0.866675482</c:v>
                </c:pt>
                <c:pt idx="2467">
                  <c:v>0.77706470400000005</c:v>
                </c:pt>
                <c:pt idx="2468">
                  <c:v>0.77040324100000002</c:v>
                </c:pt>
                <c:pt idx="2469">
                  <c:v>0.797562718</c:v>
                </c:pt>
                <c:pt idx="2470">
                  <c:v>0.68903463200000004</c:v>
                </c:pt>
                <c:pt idx="2471">
                  <c:v>0.69807037900000002</c:v>
                </c:pt>
                <c:pt idx="2472">
                  <c:v>0.765714055</c:v>
                </c:pt>
                <c:pt idx="2473">
                  <c:v>0.97131254300000003</c:v>
                </c:pt>
                <c:pt idx="2474">
                  <c:v>0.99473799699999998</c:v>
                </c:pt>
                <c:pt idx="2475">
                  <c:v>0.92736804299999998</c:v>
                </c:pt>
                <c:pt idx="2476">
                  <c:v>0.74156152500000005</c:v>
                </c:pt>
                <c:pt idx="2477">
                  <c:v>0.75430342299999997</c:v>
                </c:pt>
                <c:pt idx="2478">
                  <c:v>0.82315997200000002</c:v>
                </c:pt>
                <c:pt idx="2479">
                  <c:v>0.74695835200000005</c:v>
                </c:pt>
                <c:pt idx="2480">
                  <c:v>0.70605917100000004</c:v>
                </c:pt>
                <c:pt idx="2481">
                  <c:v>0.792162005</c:v>
                </c:pt>
                <c:pt idx="2482">
                  <c:v>0.73311034600000002</c:v>
                </c:pt>
                <c:pt idx="2483">
                  <c:v>0.77602225300000005</c:v>
                </c:pt>
                <c:pt idx="2484">
                  <c:v>0.95731956299999998</c:v>
                </c:pt>
                <c:pt idx="2485">
                  <c:v>1.002898217</c:v>
                </c:pt>
                <c:pt idx="2486">
                  <c:v>1.086167688</c:v>
                </c:pt>
                <c:pt idx="2487">
                  <c:v>1.0094356600000001</c:v>
                </c:pt>
                <c:pt idx="2488">
                  <c:v>0.79573712500000005</c:v>
                </c:pt>
                <c:pt idx="2489">
                  <c:v>0.78389436899999998</c:v>
                </c:pt>
                <c:pt idx="2490">
                  <c:v>0.74736034699999998</c:v>
                </c:pt>
                <c:pt idx="2491">
                  <c:v>0.76482547899999997</c:v>
                </c:pt>
                <c:pt idx="2492">
                  <c:v>0.80523740899999996</c:v>
                </c:pt>
                <c:pt idx="2493">
                  <c:v>0.73248130099999997</c:v>
                </c:pt>
                <c:pt idx="2494">
                  <c:v>0.98901030999999995</c:v>
                </c:pt>
                <c:pt idx="2495">
                  <c:v>1.0563420080000001</c:v>
                </c:pt>
                <c:pt idx="2496">
                  <c:v>0.86298804100000004</c:v>
                </c:pt>
                <c:pt idx="2497">
                  <c:v>0.75206665299999997</c:v>
                </c:pt>
                <c:pt idx="2498">
                  <c:v>0.949386128</c:v>
                </c:pt>
                <c:pt idx="2499">
                  <c:v>0.96551408900000002</c:v>
                </c:pt>
                <c:pt idx="2500">
                  <c:v>0.82658490299999998</c:v>
                </c:pt>
                <c:pt idx="2501">
                  <c:v>0.77179898800000002</c:v>
                </c:pt>
                <c:pt idx="2502">
                  <c:v>0.753767627</c:v>
                </c:pt>
                <c:pt idx="2503">
                  <c:v>0.74446594600000005</c:v>
                </c:pt>
                <c:pt idx="2504">
                  <c:v>0.83727119100000003</c:v>
                </c:pt>
                <c:pt idx="2505">
                  <c:v>0.95724371500000005</c:v>
                </c:pt>
                <c:pt idx="2506">
                  <c:v>0.827050375</c:v>
                </c:pt>
                <c:pt idx="2507">
                  <c:v>0.90440043999999997</c:v>
                </c:pt>
                <c:pt idx="2508">
                  <c:v>1.0336047880000001</c:v>
                </c:pt>
                <c:pt idx="2509">
                  <c:v>0.84235804400000003</c:v>
                </c:pt>
                <c:pt idx="2510">
                  <c:v>0.72133439600000004</c:v>
                </c:pt>
                <c:pt idx="2511">
                  <c:v>0.81308534700000001</c:v>
                </c:pt>
                <c:pt idx="2512">
                  <c:v>0.88892484000000005</c:v>
                </c:pt>
                <c:pt idx="2513">
                  <c:v>0.76976281599999996</c:v>
                </c:pt>
                <c:pt idx="2514">
                  <c:v>0.76124297399999996</c:v>
                </c:pt>
                <c:pt idx="2515">
                  <c:v>0.77916276200000001</c:v>
                </c:pt>
                <c:pt idx="2516">
                  <c:v>0.91186091599999997</c:v>
                </c:pt>
                <c:pt idx="2517">
                  <c:v>0.914672649</c:v>
                </c:pt>
                <c:pt idx="2518">
                  <c:v>0.99308046900000002</c:v>
                </c:pt>
                <c:pt idx="2519">
                  <c:v>0.92990800399999995</c:v>
                </c:pt>
                <c:pt idx="2520">
                  <c:v>0.80014770599999996</c:v>
                </c:pt>
                <c:pt idx="2521">
                  <c:v>0.84260972899999997</c:v>
                </c:pt>
                <c:pt idx="2522">
                  <c:v>0.74330801599999996</c:v>
                </c:pt>
                <c:pt idx="2523">
                  <c:v>0.75862017999999998</c:v>
                </c:pt>
                <c:pt idx="2524">
                  <c:v>0.75867781199999995</c:v>
                </c:pt>
                <c:pt idx="2525">
                  <c:v>0.79843383800000001</c:v>
                </c:pt>
                <c:pt idx="2526">
                  <c:v>0.90421738500000004</c:v>
                </c:pt>
                <c:pt idx="2527">
                  <c:v>0.90672119500000004</c:v>
                </c:pt>
                <c:pt idx="2528">
                  <c:v>0.89134515800000003</c:v>
                </c:pt>
                <c:pt idx="2529">
                  <c:v>1.004506184</c:v>
                </c:pt>
                <c:pt idx="2530">
                  <c:v>0.91597116499999998</c:v>
                </c:pt>
                <c:pt idx="2531">
                  <c:v>0.79198855099999999</c:v>
                </c:pt>
                <c:pt idx="2532">
                  <c:v>0.82515434499999996</c:v>
                </c:pt>
                <c:pt idx="2533">
                  <c:v>0.89479094599999998</c:v>
                </c:pt>
                <c:pt idx="2534">
                  <c:v>0.76361531199999999</c:v>
                </c:pt>
                <c:pt idx="2535">
                  <c:v>0.76528187400000003</c:v>
                </c:pt>
                <c:pt idx="2536">
                  <c:v>0.79547525900000005</c:v>
                </c:pt>
                <c:pt idx="2537">
                  <c:v>0.82640574499999997</c:v>
                </c:pt>
                <c:pt idx="2538">
                  <c:v>0.93701274800000001</c:v>
                </c:pt>
                <c:pt idx="2539">
                  <c:v>0.90848985299999996</c:v>
                </c:pt>
                <c:pt idx="2540">
                  <c:v>0.90666729300000004</c:v>
                </c:pt>
                <c:pt idx="2541">
                  <c:v>0.80780667500000003</c:v>
                </c:pt>
                <c:pt idx="2542">
                  <c:v>0.96074389699999996</c:v>
                </c:pt>
                <c:pt idx="2543">
                  <c:v>0.82743700600000003</c:v>
                </c:pt>
                <c:pt idx="2544">
                  <c:v>0.77452310099999999</c:v>
                </c:pt>
                <c:pt idx="2545">
                  <c:v>0.86047706599999996</c:v>
                </c:pt>
                <c:pt idx="2546">
                  <c:v>0.80765020499999995</c:v>
                </c:pt>
                <c:pt idx="2547">
                  <c:v>0.80666356500000003</c:v>
                </c:pt>
                <c:pt idx="2548">
                  <c:v>0.780422897</c:v>
                </c:pt>
                <c:pt idx="2549">
                  <c:v>0.88044934100000005</c:v>
                </c:pt>
                <c:pt idx="2550">
                  <c:v>0.94844319899999996</c:v>
                </c:pt>
                <c:pt idx="2551">
                  <c:v>0.90506519399999996</c:v>
                </c:pt>
                <c:pt idx="2552">
                  <c:v>0.88912733300000002</c:v>
                </c:pt>
                <c:pt idx="2553">
                  <c:v>0.77274756</c:v>
                </c:pt>
                <c:pt idx="2554">
                  <c:v>0.74929563600000004</c:v>
                </c:pt>
                <c:pt idx="2555">
                  <c:v>0.83122964200000005</c:v>
                </c:pt>
                <c:pt idx="2556">
                  <c:v>0.77839640300000001</c:v>
                </c:pt>
                <c:pt idx="2557">
                  <c:v>0.80286282399999997</c:v>
                </c:pt>
                <c:pt idx="2558">
                  <c:v>0.77009941699999995</c:v>
                </c:pt>
                <c:pt idx="2559">
                  <c:v>0.85358233999999999</c:v>
                </c:pt>
                <c:pt idx="2560">
                  <c:v>0.89048175799999996</c:v>
                </c:pt>
                <c:pt idx="2561">
                  <c:v>0.81128373300000001</c:v>
                </c:pt>
                <c:pt idx="2562">
                  <c:v>0.89081592700000001</c:v>
                </c:pt>
                <c:pt idx="2563">
                  <c:v>0.93715268699999998</c:v>
                </c:pt>
                <c:pt idx="2564">
                  <c:v>0.82585207100000002</c:v>
                </c:pt>
                <c:pt idx="2565">
                  <c:v>0.76939741800000006</c:v>
                </c:pt>
                <c:pt idx="2566">
                  <c:v>0.75143574999999996</c:v>
                </c:pt>
                <c:pt idx="2567">
                  <c:v>0.86912170799999999</c:v>
                </c:pt>
                <c:pt idx="2568">
                  <c:v>0.80040643899999997</c:v>
                </c:pt>
                <c:pt idx="2569">
                  <c:v>0.748263122</c:v>
                </c:pt>
                <c:pt idx="2570">
                  <c:v>0.82512675700000004</c:v>
                </c:pt>
                <c:pt idx="2571">
                  <c:v>0.98353557899999999</c:v>
                </c:pt>
                <c:pt idx="2572">
                  <c:v>0.84364331699999995</c:v>
                </c:pt>
                <c:pt idx="2573">
                  <c:v>0.79039687700000005</c:v>
                </c:pt>
                <c:pt idx="2574">
                  <c:v>0.78660892400000004</c:v>
                </c:pt>
                <c:pt idx="2575">
                  <c:v>0.82175855099999995</c:v>
                </c:pt>
                <c:pt idx="2576">
                  <c:v>0.75154669299999999</c:v>
                </c:pt>
                <c:pt idx="2577">
                  <c:v>0.78017165799999999</c:v>
                </c:pt>
                <c:pt idx="2578">
                  <c:v>0.80272814000000003</c:v>
                </c:pt>
                <c:pt idx="2579">
                  <c:v>0.77849159599999995</c:v>
                </c:pt>
                <c:pt idx="2580">
                  <c:v>0.79780116599999995</c:v>
                </c:pt>
                <c:pt idx="2581">
                  <c:v>0.93317177600000001</c:v>
                </c:pt>
                <c:pt idx="2582">
                  <c:v>0.89511184799999999</c:v>
                </c:pt>
                <c:pt idx="2583">
                  <c:v>0.94005916099999998</c:v>
                </c:pt>
                <c:pt idx="2584">
                  <c:v>0.82701744899999996</c:v>
                </c:pt>
                <c:pt idx="2585">
                  <c:v>0.82892902700000004</c:v>
                </c:pt>
                <c:pt idx="2586">
                  <c:v>0.76494814700000002</c:v>
                </c:pt>
                <c:pt idx="2587">
                  <c:v>0.72248848300000001</c:v>
                </c:pt>
                <c:pt idx="2588">
                  <c:v>0.79930089299999996</c:v>
                </c:pt>
                <c:pt idx="2589">
                  <c:v>0.85793452800000003</c:v>
                </c:pt>
                <c:pt idx="2590">
                  <c:v>0.75805634499999996</c:v>
                </c:pt>
                <c:pt idx="2591">
                  <c:v>0.89391552100000005</c:v>
                </c:pt>
                <c:pt idx="2592">
                  <c:v>0.88135973300000003</c:v>
                </c:pt>
                <c:pt idx="2593">
                  <c:v>0.80620526699999995</c:v>
                </c:pt>
                <c:pt idx="2594">
                  <c:v>0.85264773900000002</c:v>
                </c:pt>
                <c:pt idx="2595">
                  <c:v>0.841463658</c:v>
                </c:pt>
                <c:pt idx="2596">
                  <c:v>0.77687361300000002</c:v>
                </c:pt>
                <c:pt idx="2597">
                  <c:v>0.73768341500000001</c:v>
                </c:pt>
                <c:pt idx="2598">
                  <c:v>0.70175586099999998</c:v>
                </c:pt>
                <c:pt idx="2599">
                  <c:v>0.796358762</c:v>
                </c:pt>
                <c:pt idx="2600">
                  <c:v>0.75356819900000005</c:v>
                </c:pt>
                <c:pt idx="2601">
                  <c:v>0.73221475400000002</c:v>
                </c:pt>
                <c:pt idx="2602">
                  <c:v>0.86911508900000001</c:v>
                </c:pt>
                <c:pt idx="2603">
                  <c:v>0.91454731499999997</c:v>
                </c:pt>
                <c:pt idx="2604">
                  <c:v>0.76530468600000001</c:v>
                </c:pt>
                <c:pt idx="2605">
                  <c:v>0.86865947099999996</c:v>
                </c:pt>
                <c:pt idx="2606">
                  <c:v>0.84085094800000004</c:v>
                </c:pt>
                <c:pt idx="2607">
                  <c:v>0.81512840399999997</c:v>
                </c:pt>
                <c:pt idx="2608">
                  <c:v>0.75243376200000001</c:v>
                </c:pt>
                <c:pt idx="2609">
                  <c:v>0.80691132899999995</c:v>
                </c:pt>
                <c:pt idx="2610">
                  <c:v>0.71361032300000005</c:v>
                </c:pt>
                <c:pt idx="2611">
                  <c:v>0.76718631400000004</c:v>
                </c:pt>
                <c:pt idx="2612">
                  <c:v>0.70511376400000003</c:v>
                </c:pt>
                <c:pt idx="2613">
                  <c:v>0.84128665199999997</c:v>
                </c:pt>
                <c:pt idx="2614">
                  <c:v>0.91112189799999999</c:v>
                </c:pt>
                <c:pt idx="2615">
                  <c:v>0.81246587100000001</c:v>
                </c:pt>
                <c:pt idx="2616">
                  <c:v>0.83066235799999999</c:v>
                </c:pt>
                <c:pt idx="2617">
                  <c:v>0.844593861</c:v>
                </c:pt>
                <c:pt idx="2618">
                  <c:v>0.79550459900000003</c:v>
                </c:pt>
                <c:pt idx="2619">
                  <c:v>0.82390584700000002</c:v>
                </c:pt>
                <c:pt idx="2620">
                  <c:v>0.78576095999999995</c:v>
                </c:pt>
                <c:pt idx="2621">
                  <c:v>0.80517739499999996</c:v>
                </c:pt>
                <c:pt idx="2622">
                  <c:v>0.72292622299999998</c:v>
                </c:pt>
                <c:pt idx="2623">
                  <c:v>0.73230529899999997</c:v>
                </c:pt>
                <c:pt idx="2624">
                  <c:v>0.84608239399999996</c:v>
                </c:pt>
                <c:pt idx="2625">
                  <c:v>0.89925428500000004</c:v>
                </c:pt>
                <c:pt idx="2626">
                  <c:v>0.77709736100000004</c:v>
                </c:pt>
                <c:pt idx="2627">
                  <c:v>0.78692916599999996</c:v>
                </c:pt>
                <c:pt idx="2628">
                  <c:v>0.81856195099999995</c:v>
                </c:pt>
                <c:pt idx="2629">
                  <c:v>0.78742937000000002</c:v>
                </c:pt>
                <c:pt idx="2630">
                  <c:v>0.85553359399999995</c:v>
                </c:pt>
                <c:pt idx="2631">
                  <c:v>0.77826150000000005</c:v>
                </c:pt>
                <c:pt idx="2632">
                  <c:v>0.82802088399999996</c:v>
                </c:pt>
                <c:pt idx="2633">
                  <c:v>0.75969318100000005</c:v>
                </c:pt>
                <c:pt idx="2634">
                  <c:v>0.69432777599999995</c:v>
                </c:pt>
                <c:pt idx="2635">
                  <c:v>0.82725694999999999</c:v>
                </c:pt>
                <c:pt idx="2636">
                  <c:v>0.86874431699999999</c:v>
                </c:pt>
                <c:pt idx="2637">
                  <c:v>0.80768337999999995</c:v>
                </c:pt>
                <c:pt idx="2638">
                  <c:v>0.77049729199999994</c:v>
                </c:pt>
                <c:pt idx="2639">
                  <c:v>0.78363299799999997</c:v>
                </c:pt>
                <c:pt idx="2640">
                  <c:v>0.78969987600000002</c:v>
                </c:pt>
                <c:pt idx="2641">
                  <c:v>0.82060590099999997</c:v>
                </c:pt>
                <c:pt idx="2642">
                  <c:v>0.79184423999999998</c:v>
                </c:pt>
                <c:pt idx="2643">
                  <c:v>0.84006039099999996</c:v>
                </c:pt>
                <c:pt idx="2644">
                  <c:v>0.69550605099999996</c:v>
                </c:pt>
                <c:pt idx="2645">
                  <c:v>0.67793610599999998</c:v>
                </c:pt>
                <c:pt idx="2646">
                  <c:v>0.87807168199999996</c:v>
                </c:pt>
                <c:pt idx="2647">
                  <c:v>0.829354598</c:v>
                </c:pt>
                <c:pt idx="2648">
                  <c:v>0.86738035099999999</c:v>
                </c:pt>
                <c:pt idx="2649">
                  <c:v>0.76498460899999998</c:v>
                </c:pt>
                <c:pt idx="2650">
                  <c:v>0.71580033300000001</c:v>
                </c:pt>
                <c:pt idx="2651">
                  <c:v>0.82585501299999997</c:v>
                </c:pt>
                <c:pt idx="2652">
                  <c:v>0.77450956599999998</c:v>
                </c:pt>
                <c:pt idx="2653">
                  <c:v>0.76398077399999997</c:v>
                </c:pt>
                <c:pt idx="2654">
                  <c:v>0.77096800799999998</c:v>
                </c:pt>
                <c:pt idx="2655">
                  <c:v>0.85567844199999998</c:v>
                </c:pt>
                <c:pt idx="2656">
                  <c:v>0.74254657899999998</c:v>
                </c:pt>
                <c:pt idx="2657">
                  <c:v>0.884986198</c:v>
                </c:pt>
                <c:pt idx="2658">
                  <c:v>0.898927276</c:v>
                </c:pt>
                <c:pt idx="2659">
                  <c:v>0.834009267</c:v>
                </c:pt>
                <c:pt idx="2660">
                  <c:v>0.74811170999999999</c:v>
                </c:pt>
                <c:pt idx="2661">
                  <c:v>0.81301659400000004</c:v>
                </c:pt>
                <c:pt idx="2662">
                  <c:v>0.757924759</c:v>
                </c:pt>
                <c:pt idx="2663">
                  <c:v>0.74920401299999995</c:v>
                </c:pt>
                <c:pt idx="2664">
                  <c:v>0.72783060099999997</c:v>
                </c:pt>
                <c:pt idx="2665">
                  <c:v>0.82259905499999997</c:v>
                </c:pt>
                <c:pt idx="2666">
                  <c:v>0.80642733300000002</c:v>
                </c:pt>
                <c:pt idx="2667">
                  <c:v>0.78873668100000005</c:v>
                </c:pt>
                <c:pt idx="2668">
                  <c:v>0.88409673099999997</c:v>
                </c:pt>
                <c:pt idx="2669">
                  <c:v>0.87123132299999995</c:v>
                </c:pt>
                <c:pt idx="2670">
                  <c:v>0.94537036699999999</c:v>
                </c:pt>
                <c:pt idx="2671">
                  <c:v>0.75554451700000003</c:v>
                </c:pt>
                <c:pt idx="2672">
                  <c:v>0.75261634799999999</c:v>
                </c:pt>
                <c:pt idx="2673">
                  <c:v>0.72679865700000001</c:v>
                </c:pt>
                <c:pt idx="2674">
                  <c:v>0.72994290299999998</c:v>
                </c:pt>
                <c:pt idx="2675">
                  <c:v>0.77698515199999996</c:v>
                </c:pt>
                <c:pt idx="2676">
                  <c:v>0.77265925199999996</c:v>
                </c:pt>
                <c:pt idx="2677">
                  <c:v>0.73616564200000001</c:v>
                </c:pt>
                <c:pt idx="2678">
                  <c:v>0.85301739099999996</c:v>
                </c:pt>
                <c:pt idx="2679">
                  <c:v>0.93658154999999998</c:v>
                </c:pt>
                <c:pt idx="2680">
                  <c:v>0.79478617299999998</c:v>
                </c:pt>
                <c:pt idx="2681">
                  <c:v>0.93361943599999997</c:v>
                </c:pt>
                <c:pt idx="2682">
                  <c:v>0.75150770899999997</c:v>
                </c:pt>
                <c:pt idx="2683">
                  <c:v>0.70982521399999998</c:v>
                </c:pt>
                <c:pt idx="2684">
                  <c:v>0.70961235199999995</c:v>
                </c:pt>
                <c:pt idx="2685">
                  <c:v>0.73822902199999996</c:v>
                </c:pt>
                <c:pt idx="2686">
                  <c:v>0.77921153799999998</c:v>
                </c:pt>
                <c:pt idx="2687">
                  <c:v>0.83485667299999999</c:v>
                </c:pt>
                <c:pt idx="2688">
                  <c:v>0.77782529499999997</c:v>
                </c:pt>
                <c:pt idx="2689">
                  <c:v>0.94883360100000003</c:v>
                </c:pt>
                <c:pt idx="2690">
                  <c:v>0.89693216600000003</c:v>
                </c:pt>
                <c:pt idx="2691">
                  <c:v>0.89477221200000001</c:v>
                </c:pt>
                <c:pt idx="2692">
                  <c:v>0.74977199699999997</c:v>
                </c:pt>
                <c:pt idx="2693">
                  <c:v>0.76334812699999999</c:v>
                </c:pt>
                <c:pt idx="2694">
                  <c:v>0.84735854899999996</c:v>
                </c:pt>
                <c:pt idx="2695">
                  <c:v>0.69300018299999999</c:v>
                </c:pt>
                <c:pt idx="2696">
                  <c:v>0.76144716499999998</c:v>
                </c:pt>
                <c:pt idx="2697">
                  <c:v>0.80471330200000002</c:v>
                </c:pt>
                <c:pt idx="2698">
                  <c:v>0.78795484800000004</c:v>
                </c:pt>
                <c:pt idx="2699">
                  <c:v>0.72055707700000005</c:v>
                </c:pt>
                <c:pt idx="2700">
                  <c:v>0.91180910599999998</c:v>
                </c:pt>
                <c:pt idx="2701">
                  <c:v>0.91800506699999995</c:v>
                </c:pt>
                <c:pt idx="2702">
                  <c:v>0.87326698000000003</c:v>
                </c:pt>
                <c:pt idx="2703">
                  <c:v>0.81899157899999997</c:v>
                </c:pt>
                <c:pt idx="2704">
                  <c:v>0.80988283599999999</c:v>
                </c:pt>
                <c:pt idx="2705">
                  <c:v>0.73619817300000001</c:v>
                </c:pt>
                <c:pt idx="2706">
                  <c:v>0.73033474099999995</c:v>
                </c:pt>
                <c:pt idx="2707">
                  <c:v>0.71410775699999995</c:v>
                </c:pt>
                <c:pt idx="2708">
                  <c:v>0.78304507199999995</c:v>
                </c:pt>
                <c:pt idx="2709">
                  <c:v>0.75638825899999995</c:v>
                </c:pt>
                <c:pt idx="2710">
                  <c:v>0.89375003900000005</c:v>
                </c:pt>
                <c:pt idx="2711">
                  <c:v>0.89971698300000003</c:v>
                </c:pt>
                <c:pt idx="2712">
                  <c:v>0.91624827499999995</c:v>
                </c:pt>
                <c:pt idx="2713">
                  <c:v>0.79983869299999999</c:v>
                </c:pt>
                <c:pt idx="2714">
                  <c:v>0.81108773599999995</c:v>
                </c:pt>
                <c:pt idx="2715">
                  <c:v>0.79252403199999999</c:v>
                </c:pt>
                <c:pt idx="2716">
                  <c:v>0.72010967100000001</c:v>
                </c:pt>
                <c:pt idx="2717">
                  <c:v>0.73973330500000001</c:v>
                </c:pt>
                <c:pt idx="2718">
                  <c:v>0.68278472400000001</c:v>
                </c:pt>
                <c:pt idx="2719">
                  <c:v>0.76975601000000005</c:v>
                </c:pt>
                <c:pt idx="2720">
                  <c:v>0.74143888300000005</c:v>
                </c:pt>
                <c:pt idx="2721">
                  <c:v>0.89612333</c:v>
                </c:pt>
                <c:pt idx="2722">
                  <c:v>0.92483296299999995</c:v>
                </c:pt>
                <c:pt idx="2723">
                  <c:v>0.79710657100000004</c:v>
                </c:pt>
                <c:pt idx="2724">
                  <c:v>0.95334900099999997</c:v>
                </c:pt>
                <c:pt idx="2725">
                  <c:v>0.771529142</c:v>
                </c:pt>
                <c:pt idx="2726">
                  <c:v>0.77582739700000003</c:v>
                </c:pt>
                <c:pt idx="2727">
                  <c:v>0.69896984100000004</c:v>
                </c:pt>
                <c:pt idx="2728">
                  <c:v>0.78123363899999998</c:v>
                </c:pt>
                <c:pt idx="2729">
                  <c:v>0.68866525099999998</c:v>
                </c:pt>
                <c:pt idx="2730">
                  <c:v>0.71537068999999998</c:v>
                </c:pt>
                <c:pt idx="2731">
                  <c:v>0.77768620799999999</c:v>
                </c:pt>
                <c:pt idx="2732">
                  <c:v>0.80167281499999998</c:v>
                </c:pt>
                <c:pt idx="2733">
                  <c:v>0.84471731299999997</c:v>
                </c:pt>
                <c:pt idx="2734">
                  <c:v>0.86697913199999999</c:v>
                </c:pt>
                <c:pt idx="2735">
                  <c:v>0.75585348299999999</c:v>
                </c:pt>
                <c:pt idx="2736">
                  <c:v>0.730700511</c:v>
                </c:pt>
                <c:pt idx="2737">
                  <c:v>0.70853170300000001</c:v>
                </c:pt>
                <c:pt idx="2738">
                  <c:v>0.79790983599999998</c:v>
                </c:pt>
                <c:pt idx="2739">
                  <c:v>0.65415923799999998</c:v>
                </c:pt>
                <c:pt idx="2740">
                  <c:v>0.71231735600000001</c:v>
                </c:pt>
                <c:pt idx="2741">
                  <c:v>0.73988651900000002</c:v>
                </c:pt>
                <c:pt idx="2742">
                  <c:v>0.688206753</c:v>
                </c:pt>
                <c:pt idx="2743">
                  <c:v>0.73110902099999997</c:v>
                </c:pt>
                <c:pt idx="2744">
                  <c:v>0.73954096599999997</c:v>
                </c:pt>
                <c:pt idx="2745">
                  <c:v>0.75066593100000001</c:v>
                </c:pt>
                <c:pt idx="2746">
                  <c:v>0.80307351400000004</c:v>
                </c:pt>
                <c:pt idx="2747">
                  <c:v>0.76276158699999996</c:v>
                </c:pt>
                <c:pt idx="2748">
                  <c:v>0.71899768200000003</c:v>
                </c:pt>
                <c:pt idx="2749">
                  <c:v>0.72842650900000006</c:v>
                </c:pt>
                <c:pt idx="2750">
                  <c:v>0.67742512099999996</c:v>
                </c:pt>
                <c:pt idx="2751">
                  <c:v>0.70117582599999995</c:v>
                </c:pt>
                <c:pt idx="2752">
                  <c:v>0.72148672000000003</c:v>
                </c:pt>
                <c:pt idx="2753">
                  <c:v>0.69813738599999997</c:v>
                </c:pt>
                <c:pt idx="2754">
                  <c:v>0.88616388599999996</c:v>
                </c:pt>
                <c:pt idx="2755">
                  <c:v>0.71732132800000004</c:v>
                </c:pt>
                <c:pt idx="2756">
                  <c:v>0.86172854899999995</c:v>
                </c:pt>
                <c:pt idx="2757">
                  <c:v>0.76391627699999998</c:v>
                </c:pt>
                <c:pt idx="2758">
                  <c:v>0.78956442699999996</c:v>
                </c:pt>
                <c:pt idx="2759">
                  <c:v>0.75639278300000001</c:v>
                </c:pt>
                <c:pt idx="2760">
                  <c:v>0.67955588499999997</c:v>
                </c:pt>
                <c:pt idx="2761">
                  <c:v>0.64284424399999995</c:v>
                </c:pt>
                <c:pt idx="2762">
                  <c:v>0.758699703</c:v>
                </c:pt>
                <c:pt idx="2763">
                  <c:v>0.66117181899999999</c:v>
                </c:pt>
                <c:pt idx="2764">
                  <c:v>0.72211528800000002</c:v>
                </c:pt>
                <c:pt idx="2765">
                  <c:v>0.78027521200000005</c:v>
                </c:pt>
                <c:pt idx="2766">
                  <c:v>0.67196417500000005</c:v>
                </c:pt>
                <c:pt idx="2767">
                  <c:v>0.69838687300000002</c:v>
                </c:pt>
                <c:pt idx="2768">
                  <c:v>0.89754267300000001</c:v>
                </c:pt>
                <c:pt idx="2769">
                  <c:v>0.71271109700000002</c:v>
                </c:pt>
                <c:pt idx="2770">
                  <c:v>0.68362647200000004</c:v>
                </c:pt>
                <c:pt idx="2771">
                  <c:v>0.65925670400000003</c:v>
                </c:pt>
                <c:pt idx="2772">
                  <c:v>0.74920439800000005</c:v>
                </c:pt>
                <c:pt idx="2773">
                  <c:v>0.56907881500000002</c:v>
                </c:pt>
                <c:pt idx="2774">
                  <c:v>0.66672648300000004</c:v>
                </c:pt>
                <c:pt idx="2775">
                  <c:v>0.71784563700000004</c:v>
                </c:pt>
                <c:pt idx="2776">
                  <c:v>0.69520453699999996</c:v>
                </c:pt>
                <c:pt idx="2777">
                  <c:v>0.79607572299999996</c:v>
                </c:pt>
                <c:pt idx="2778">
                  <c:v>0.77431440799999995</c:v>
                </c:pt>
                <c:pt idx="2779">
                  <c:v>0.86211466299999995</c:v>
                </c:pt>
                <c:pt idx="2780">
                  <c:v>0.78300663100000001</c:v>
                </c:pt>
                <c:pt idx="2781">
                  <c:v>0.70690181399999996</c:v>
                </c:pt>
                <c:pt idx="2782">
                  <c:v>0.719451697</c:v>
                </c:pt>
                <c:pt idx="2783">
                  <c:v>0.62809975799999995</c:v>
                </c:pt>
                <c:pt idx="2784">
                  <c:v>0.80721522599999995</c:v>
                </c:pt>
                <c:pt idx="2785">
                  <c:v>0.70656335599999998</c:v>
                </c:pt>
                <c:pt idx="2786">
                  <c:v>0.74567148299999997</c:v>
                </c:pt>
                <c:pt idx="2787">
                  <c:v>0.83798853100000004</c:v>
                </c:pt>
                <c:pt idx="2788">
                  <c:v>0.84417016300000003</c:v>
                </c:pt>
                <c:pt idx="2789">
                  <c:v>0.78938750899999999</c:v>
                </c:pt>
                <c:pt idx="2790">
                  <c:v>0.75022299699999995</c:v>
                </c:pt>
                <c:pt idx="2791">
                  <c:v>0.67773747799999995</c:v>
                </c:pt>
                <c:pt idx="2792">
                  <c:v>0.682297457</c:v>
                </c:pt>
                <c:pt idx="2793">
                  <c:v>0.70667814799999995</c:v>
                </c:pt>
                <c:pt idx="2794">
                  <c:v>0.73279357899999997</c:v>
                </c:pt>
                <c:pt idx="2795">
                  <c:v>0.69843859799999997</c:v>
                </c:pt>
                <c:pt idx="2796">
                  <c:v>0.65057155700000002</c:v>
                </c:pt>
                <c:pt idx="2797">
                  <c:v>0.71567006200000005</c:v>
                </c:pt>
                <c:pt idx="2798">
                  <c:v>0.926379222</c:v>
                </c:pt>
                <c:pt idx="2799">
                  <c:v>0.666658631</c:v>
                </c:pt>
                <c:pt idx="2800">
                  <c:v>0.64912532300000003</c:v>
                </c:pt>
                <c:pt idx="2801">
                  <c:v>0.71844260699999996</c:v>
                </c:pt>
                <c:pt idx="2802">
                  <c:v>0.930110993</c:v>
                </c:pt>
                <c:pt idx="2803">
                  <c:v>0.71005410599999996</c:v>
                </c:pt>
                <c:pt idx="2804">
                  <c:v>0.71049863800000002</c:v>
                </c:pt>
                <c:pt idx="2805">
                  <c:v>0.69118135700000005</c:v>
                </c:pt>
                <c:pt idx="2806">
                  <c:v>0.66516032300000005</c:v>
                </c:pt>
                <c:pt idx="2807">
                  <c:v>0.68643513099999998</c:v>
                </c:pt>
                <c:pt idx="2808">
                  <c:v>0.92883601400000004</c:v>
                </c:pt>
                <c:pt idx="2809">
                  <c:v>0.80862848300000001</c:v>
                </c:pt>
                <c:pt idx="2810">
                  <c:v>0.91289555200000005</c:v>
                </c:pt>
                <c:pt idx="2811">
                  <c:v>0.75438714699999998</c:v>
                </c:pt>
                <c:pt idx="2812">
                  <c:v>0.67542164800000004</c:v>
                </c:pt>
                <c:pt idx="2813">
                  <c:v>0.68898432099999996</c:v>
                </c:pt>
                <c:pt idx="2814">
                  <c:v>0.75949338899999996</c:v>
                </c:pt>
                <c:pt idx="2815">
                  <c:v>0.69243622699999996</c:v>
                </c:pt>
                <c:pt idx="2816">
                  <c:v>0.70387473300000003</c:v>
                </c:pt>
                <c:pt idx="2817">
                  <c:v>0.70742538600000004</c:v>
                </c:pt>
                <c:pt idx="2818">
                  <c:v>0.70114834100000001</c:v>
                </c:pt>
                <c:pt idx="2819">
                  <c:v>0.88594967000000002</c:v>
                </c:pt>
                <c:pt idx="2820">
                  <c:v>0.876045085</c:v>
                </c:pt>
                <c:pt idx="2821">
                  <c:v>0.73889248799999996</c:v>
                </c:pt>
                <c:pt idx="2822">
                  <c:v>0.77829303900000002</c:v>
                </c:pt>
                <c:pt idx="2823">
                  <c:v>0.69192252700000001</c:v>
                </c:pt>
                <c:pt idx="2824">
                  <c:v>0.74834176699999999</c:v>
                </c:pt>
                <c:pt idx="2825">
                  <c:v>0.74880307599999996</c:v>
                </c:pt>
                <c:pt idx="2826">
                  <c:v>0.76005274199999995</c:v>
                </c:pt>
                <c:pt idx="2827">
                  <c:v>0.74684787100000005</c:v>
                </c:pt>
                <c:pt idx="2828">
                  <c:v>0.71606584699999998</c:v>
                </c:pt>
                <c:pt idx="2829">
                  <c:v>0.90257451899999996</c:v>
                </c:pt>
                <c:pt idx="2830">
                  <c:v>0.88031241299999996</c:v>
                </c:pt>
                <c:pt idx="2831">
                  <c:v>0.83473231800000003</c:v>
                </c:pt>
                <c:pt idx="2832">
                  <c:v>0.68653892699999997</c:v>
                </c:pt>
                <c:pt idx="2833">
                  <c:v>0.795835615</c:v>
                </c:pt>
                <c:pt idx="2834">
                  <c:v>0.65342877700000002</c:v>
                </c:pt>
                <c:pt idx="2835">
                  <c:v>0.77979499900000004</c:v>
                </c:pt>
                <c:pt idx="2836">
                  <c:v>0.75183521799999997</c:v>
                </c:pt>
                <c:pt idx="2837">
                  <c:v>0.74419662799999997</c:v>
                </c:pt>
                <c:pt idx="2838">
                  <c:v>0.73700430400000005</c:v>
                </c:pt>
                <c:pt idx="2839">
                  <c:v>0.76926974299999995</c:v>
                </c:pt>
                <c:pt idx="2840">
                  <c:v>0.88107523399999998</c:v>
                </c:pt>
                <c:pt idx="2841">
                  <c:v>0.83809315900000003</c:v>
                </c:pt>
                <c:pt idx="2842">
                  <c:v>0.84513757499999997</c:v>
                </c:pt>
                <c:pt idx="2843">
                  <c:v>0.71923120900000004</c:v>
                </c:pt>
                <c:pt idx="2844">
                  <c:v>0.778526791</c:v>
                </c:pt>
                <c:pt idx="2845">
                  <c:v>0.82605915500000004</c:v>
                </c:pt>
                <c:pt idx="2846">
                  <c:v>0.76372275300000003</c:v>
                </c:pt>
                <c:pt idx="2847">
                  <c:v>0.77101858099999998</c:v>
                </c:pt>
                <c:pt idx="2848">
                  <c:v>0.73307713399999996</c:v>
                </c:pt>
                <c:pt idx="2849">
                  <c:v>0.75382063200000005</c:v>
                </c:pt>
                <c:pt idx="2850">
                  <c:v>0.74398871600000005</c:v>
                </c:pt>
                <c:pt idx="2851">
                  <c:v>0.84189576399999999</c:v>
                </c:pt>
                <c:pt idx="2852">
                  <c:v>0.80811542999999997</c:v>
                </c:pt>
                <c:pt idx="2853">
                  <c:v>0.82707216299999997</c:v>
                </c:pt>
                <c:pt idx="2854">
                  <c:v>0.76567997799999998</c:v>
                </c:pt>
                <c:pt idx="2855">
                  <c:v>0.74607673799999996</c:v>
                </c:pt>
                <c:pt idx="2856">
                  <c:v>0.79657019399999995</c:v>
                </c:pt>
                <c:pt idx="2857">
                  <c:v>0.74799459000000001</c:v>
                </c:pt>
                <c:pt idx="2858">
                  <c:v>0.83637305299999998</c:v>
                </c:pt>
                <c:pt idx="2859">
                  <c:v>0.73164248099999996</c:v>
                </c:pt>
                <c:pt idx="2860">
                  <c:v>0.75723768300000005</c:v>
                </c:pt>
                <c:pt idx="2861">
                  <c:v>0.75372497500000002</c:v>
                </c:pt>
                <c:pt idx="2862">
                  <c:v>0.79394352400000001</c:v>
                </c:pt>
                <c:pt idx="2863">
                  <c:v>0.80141897600000001</c:v>
                </c:pt>
                <c:pt idx="2864">
                  <c:v>0.86154233800000002</c:v>
                </c:pt>
                <c:pt idx="2865">
                  <c:v>0.85545959299999996</c:v>
                </c:pt>
                <c:pt idx="2866">
                  <c:v>0.79666365699999997</c:v>
                </c:pt>
                <c:pt idx="2867">
                  <c:v>0.77894806900000002</c:v>
                </c:pt>
                <c:pt idx="2868">
                  <c:v>0.757360806</c:v>
                </c:pt>
                <c:pt idx="2869">
                  <c:v>0.753041972</c:v>
                </c:pt>
                <c:pt idx="2870">
                  <c:v>0.75592639900000003</c:v>
                </c:pt>
                <c:pt idx="2871">
                  <c:v>0.72501860799999995</c:v>
                </c:pt>
                <c:pt idx="2872">
                  <c:v>0.73421771199999997</c:v>
                </c:pt>
                <c:pt idx="2873">
                  <c:v>0.83991796799999996</c:v>
                </c:pt>
                <c:pt idx="2874">
                  <c:v>0.90222116699999999</c:v>
                </c:pt>
                <c:pt idx="2875">
                  <c:v>0.83969247999999996</c:v>
                </c:pt>
                <c:pt idx="2876">
                  <c:v>0.83915260599999997</c:v>
                </c:pt>
                <c:pt idx="2877">
                  <c:v>0.77060180700000003</c:v>
                </c:pt>
                <c:pt idx="2878">
                  <c:v>0.701842199</c:v>
                </c:pt>
                <c:pt idx="2879">
                  <c:v>0.73445963199999997</c:v>
                </c:pt>
                <c:pt idx="2880">
                  <c:v>0.74356363800000003</c:v>
                </c:pt>
                <c:pt idx="2881">
                  <c:v>0.68323568499999998</c:v>
                </c:pt>
                <c:pt idx="2882">
                  <c:v>0.70800758100000005</c:v>
                </c:pt>
                <c:pt idx="2883">
                  <c:v>0.75724814900000004</c:v>
                </c:pt>
                <c:pt idx="2884">
                  <c:v>0.869978892</c:v>
                </c:pt>
                <c:pt idx="2885">
                  <c:v>0.82942802500000001</c:v>
                </c:pt>
                <c:pt idx="2886">
                  <c:v>0.80828577199999996</c:v>
                </c:pt>
                <c:pt idx="2887">
                  <c:v>0.72763609600000001</c:v>
                </c:pt>
                <c:pt idx="2888">
                  <c:v>0.69218761100000004</c:v>
                </c:pt>
                <c:pt idx="2889">
                  <c:v>0.76523941600000001</c:v>
                </c:pt>
                <c:pt idx="2890">
                  <c:v>0.73197198200000002</c:v>
                </c:pt>
                <c:pt idx="2891">
                  <c:v>0.70127963299999996</c:v>
                </c:pt>
                <c:pt idx="2892">
                  <c:v>0.72270895800000001</c:v>
                </c:pt>
                <c:pt idx="2893">
                  <c:v>0.74532451799999999</c:v>
                </c:pt>
                <c:pt idx="2894">
                  <c:v>0.80937379799999998</c:v>
                </c:pt>
                <c:pt idx="2895">
                  <c:v>0.86210766999999999</c:v>
                </c:pt>
                <c:pt idx="2896">
                  <c:v>0.72559368899999999</c:v>
                </c:pt>
                <c:pt idx="2897">
                  <c:v>0.68300961199999999</c:v>
                </c:pt>
                <c:pt idx="2898">
                  <c:v>0.74150073400000005</c:v>
                </c:pt>
                <c:pt idx="2899">
                  <c:v>0.744459011</c:v>
                </c:pt>
                <c:pt idx="2900">
                  <c:v>0.77000092099999995</c:v>
                </c:pt>
                <c:pt idx="2901">
                  <c:v>0.71250809400000004</c:v>
                </c:pt>
                <c:pt idx="2902">
                  <c:v>0.75418313199999998</c:v>
                </c:pt>
                <c:pt idx="2903">
                  <c:v>0.76431276800000003</c:v>
                </c:pt>
                <c:pt idx="2904">
                  <c:v>0.78632885200000002</c:v>
                </c:pt>
                <c:pt idx="2905">
                  <c:v>0.80494221200000005</c:v>
                </c:pt>
                <c:pt idx="2906">
                  <c:v>0.68657442400000002</c:v>
                </c:pt>
                <c:pt idx="2907">
                  <c:v>0.67094484499999996</c:v>
                </c:pt>
                <c:pt idx="2908">
                  <c:v>0.70738958699999999</c:v>
                </c:pt>
                <c:pt idx="2909">
                  <c:v>0.81093483799999999</c:v>
                </c:pt>
                <c:pt idx="2910">
                  <c:v>0.76011022800000005</c:v>
                </c:pt>
                <c:pt idx="2911">
                  <c:v>0.74109331599999995</c:v>
                </c:pt>
                <c:pt idx="2912">
                  <c:v>0.79114067399999999</c:v>
                </c:pt>
                <c:pt idx="2913">
                  <c:v>0.69877686000000006</c:v>
                </c:pt>
                <c:pt idx="2914">
                  <c:v>0.670215055</c:v>
                </c:pt>
                <c:pt idx="2915">
                  <c:v>0.70140690900000002</c:v>
                </c:pt>
                <c:pt idx="2916">
                  <c:v>0.71706997299999997</c:v>
                </c:pt>
                <c:pt idx="2917">
                  <c:v>0.76385403600000001</c:v>
                </c:pt>
                <c:pt idx="2918">
                  <c:v>0.74871500300000005</c:v>
                </c:pt>
                <c:pt idx="2919">
                  <c:v>0.70513474600000003</c:v>
                </c:pt>
                <c:pt idx="2920">
                  <c:v>0.772255888</c:v>
                </c:pt>
                <c:pt idx="2921">
                  <c:v>0.71745818400000005</c:v>
                </c:pt>
                <c:pt idx="2922">
                  <c:v>0.69912330199999995</c:v>
                </c:pt>
                <c:pt idx="2923">
                  <c:v>0.69660604100000001</c:v>
                </c:pt>
                <c:pt idx="2924">
                  <c:v>0.70664424999999997</c:v>
                </c:pt>
                <c:pt idx="2925">
                  <c:v>0.791766741</c:v>
                </c:pt>
                <c:pt idx="2926">
                  <c:v>0.67732916499999996</c:v>
                </c:pt>
                <c:pt idx="2927">
                  <c:v>0.712113738</c:v>
                </c:pt>
                <c:pt idx="2928">
                  <c:v>0.77588995500000002</c:v>
                </c:pt>
                <c:pt idx="2929">
                  <c:v>0.73045757300000003</c:v>
                </c:pt>
                <c:pt idx="2930">
                  <c:v>0.71085104700000001</c:v>
                </c:pt>
                <c:pt idx="2931">
                  <c:v>0.70899098900000002</c:v>
                </c:pt>
                <c:pt idx="2932">
                  <c:v>0.73607698499999996</c:v>
                </c:pt>
                <c:pt idx="2933">
                  <c:v>0.68375072800000003</c:v>
                </c:pt>
                <c:pt idx="2934">
                  <c:v>0.66374010400000005</c:v>
                </c:pt>
                <c:pt idx="2935">
                  <c:v>0.730772439</c:v>
                </c:pt>
                <c:pt idx="2936">
                  <c:v>0.80056369500000002</c:v>
                </c:pt>
                <c:pt idx="2937">
                  <c:v>0.70564856300000001</c:v>
                </c:pt>
                <c:pt idx="2938">
                  <c:v>0.75713186700000001</c:v>
                </c:pt>
                <c:pt idx="2939">
                  <c:v>0.71325097999999998</c:v>
                </c:pt>
                <c:pt idx="2940">
                  <c:v>0.66229654900000001</c:v>
                </c:pt>
                <c:pt idx="2941">
                  <c:v>0.68893964500000004</c:v>
                </c:pt>
                <c:pt idx="2942">
                  <c:v>0.761591719</c:v>
                </c:pt>
                <c:pt idx="2943">
                  <c:v>0.76821283699999998</c:v>
                </c:pt>
                <c:pt idx="2944">
                  <c:v>0.69989480699999995</c:v>
                </c:pt>
                <c:pt idx="2945">
                  <c:v>0.72971544300000002</c:v>
                </c:pt>
                <c:pt idx="2946">
                  <c:v>0.66756737799999999</c:v>
                </c:pt>
                <c:pt idx="2947">
                  <c:v>0.73803669299999997</c:v>
                </c:pt>
                <c:pt idx="2948">
                  <c:v>0.70296183700000003</c:v>
                </c:pt>
                <c:pt idx="2949">
                  <c:v>0.72230044999999998</c:v>
                </c:pt>
                <c:pt idx="2950">
                  <c:v>0.69916192899999996</c:v>
                </c:pt>
                <c:pt idx="2951">
                  <c:v>0.70470914900000003</c:v>
                </c:pt>
                <c:pt idx="2952">
                  <c:v>0.73620804299999998</c:v>
                </c:pt>
                <c:pt idx="2953">
                  <c:v>0.74190194600000003</c:v>
                </c:pt>
                <c:pt idx="2954">
                  <c:v>0.74007873899999999</c:v>
                </c:pt>
                <c:pt idx="2955">
                  <c:v>0.713723895</c:v>
                </c:pt>
                <c:pt idx="2956">
                  <c:v>0.76684253599999996</c:v>
                </c:pt>
                <c:pt idx="2957">
                  <c:v>0.75175435000000002</c:v>
                </c:pt>
                <c:pt idx="2958">
                  <c:v>0.67581197400000004</c:v>
                </c:pt>
                <c:pt idx="2959">
                  <c:v>0.75062499400000005</c:v>
                </c:pt>
                <c:pt idx="2960">
                  <c:v>0.73847942799999999</c:v>
                </c:pt>
                <c:pt idx="2961">
                  <c:v>0.75269098499999998</c:v>
                </c:pt>
                <c:pt idx="2962">
                  <c:v>0.71463097499999995</c:v>
                </c:pt>
                <c:pt idx="2963">
                  <c:v>0.76705774100000002</c:v>
                </c:pt>
                <c:pt idx="2964">
                  <c:v>0.80327347000000004</c:v>
                </c:pt>
                <c:pt idx="2965">
                  <c:v>0.73265992000000002</c:v>
                </c:pt>
                <c:pt idx="2966">
                  <c:v>0.74790629399999997</c:v>
                </c:pt>
                <c:pt idx="2967">
                  <c:v>0.77404044699999996</c:v>
                </c:pt>
                <c:pt idx="2968">
                  <c:v>0.85310083699999995</c:v>
                </c:pt>
                <c:pt idx="2969">
                  <c:v>0.72089002199999996</c:v>
                </c:pt>
                <c:pt idx="2970">
                  <c:v>0.76091839800000005</c:v>
                </c:pt>
                <c:pt idx="2971">
                  <c:v>0.82203288100000005</c:v>
                </c:pt>
                <c:pt idx="2972">
                  <c:v>0.88631009900000002</c:v>
                </c:pt>
                <c:pt idx="2973">
                  <c:v>0.79498870799999999</c:v>
                </c:pt>
                <c:pt idx="2974">
                  <c:v>0.80433267600000002</c:v>
                </c:pt>
                <c:pt idx="2975">
                  <c:v>0.82280754899999997</c:v>
                </c:pt>
                <c:pt idx="2976">
                  <c:v>0.74203557099999995</c:v>
                </c:pt>
                <c:pt idx="2977">
                  <c:v>0.76014150800000002</c:v>
                </c:pt>
                <c:pt idx="2978">
                  <c:v>0.76681438599999996</c:v>
                </c:pt>
                <c:pt idx="2979">
                  <c:v>0.71987692299999995</c:v>
                </c:pt>
                <c:pt idx="2980">
                  <c:v>0.75419703800000004</c:v>
                </c:pt>
                <c:pt idx="2981">
                  <c:v>0.77179825400000002</c:v>
                </c:pt>
                <c:pt idx="2982">
                  <c:v>0.128422171</c:v>
                </c:pt>
                <c:pt idx="2983">
                  <c:v>-1.699636E-3</c:v>
                </c:pt>
                <c:pt idx="2984">
                  <c:v>4.1857867999999999E-2</c:v>
                </c:pt>
                <c:pt idx="2985">
                  <c:v>-2.0371870000000002E-3</c:v>
                </c:pt>
                <c:pt idx="2986">
                  <c:v>3.3419724999999997E-2</c:v>
                </c:pt>
                <c:pt idx="2987">
                  <c:v>-3.1236399999999998E-4</c:v>
                </c:pt>
                <c:pt idx="2988">
                  <c:v>0.28791710199999998</c:v>
                </c:pt>
                <c:pt idx="2989">
                  <c:v>1.1885143000000001E-2</c:v>
                </c:pt>
                <c:pt idx="2990">
                  <c:v>6.4165020000000001E-3</c:v>
                </c:pt>
                <c:pt idx="2991">
                  <c:v>-3.2809969999999999E-3</c:v>
                </c:pt>
                <c:pt idx="2992">
                  <c:v>3.3724862000000001E-2</c:v>
                </c:pt>
                <c:pt idx="2993">
                  <c:v>2.4865666000000002E-2</c:v>
                </c:pt>
                <c:pt idx="2994">
                  <c:v>0.17496110300000001</c:v>
                </c:pt>
                <c:pt idx="2995">
                  <c:v>0.31700192700000002</c:v>
                </c:pt>
                <c:pt idx="2996">
                  <c:v>0.127181304</c:v>
                </c:pt>
                <c:pt idx="2997">
                  <c:v>6.3340749999999998E-3</c:v>
                </c:pt>
                <c:pt idx="2998">
                  <c:v>1.8569428999999998E-2</c:v>
                </c:pt>
                <c:pt idx="2999">
                  <c:v>0.68624537799999996</c:v>
                </c:pt>
                <c:pt idx="3000">
                  <c:v>0.27473441799999998</c:v>
                </c:pt>
                <c:pt idx="3001">
                  <c:v>1.4020374E-2</c:v>
                </c:pt>
                <c:pt idx="3002">
                  <c:v>9.7398529999999997E-3</c:v>
                </c:pt>
                <c:pt idx="3003">
                  <c:v>-2.3163781000000001E-2</c:v>
                </c:pt>
                <c:pt idx="3004">
                  <c:v>0.69934549499999998</c:v>
                </c:pt>
                <c:pt idx="3005">
                  <c:v>0.29270576799999998</c:v>
                </c:pt>
                <c:pt idx="3006">
                  <c:v>0.47975593999999999</c:v>
                </c:pt>
                <c:pt idx="3007">
                  <c:v>7.4270780000000002E-3</c:v>
                </c:pt>
                <c:pt idx="3008">
                  <c:v>-1.0204312E-2</c:v>
                </c:pt>
                <c:pt idx="3009">
                  <c:v>0.69216906</c:v>
                </c:pt>
                <c:pt idx="3010">
                  <c:v>0.47498590200000002</c:v>
                </c:pt>
                <c:pt idx="3011">
                  <c:v>0.68074609399999997</c:v>
                </c:pt>
                <c:pt idx="3012">
                  <c:v>0.10604612200000001</c:v>
                </c:pt>
                <c:pt idx="3013">
                  <c:v>8.7692680000000002E-3</c:v>
                </c:pt>
                <c:pt idx="3014">
                  <c:v>-1.1819628E-2</c:v>
                </c:pt>
                <c:pt idx="3015">
                  <c:v>0.747884086</c:v>
                </c:pt>
                <c:pt idx="3016">
                  <c:v>4.9185777E-2</c:v>
                </c:pt>
                <c:pt idx="3017">
                  <c:v>0.62503676200000002</c:v>
                </c:pt>
                <c:pt idx="3018">
                  <c:v>0.75464531300000004</c:v>
                </c:pt>
                <c:pt idx="3019">
                  <c:v>0.37302592800000001</c:v>
                </c:pt>
                <c:pt idx="3020">
                  <c:v>4.721467E-3</c:v>
                </c:pt>
                <c:pt idx="3021">
                  <c:v>0.72365321100000002</c:v>
                </c:pt>
                <c:pt idx="3022">
                  <c:v>0.75704055699999995</c:v>
                </c:pt>
                <c:pt idx="3023">
                  <c:v>0.76471634099999997</c:v>
                </c:pt>
                <c:pt idx="3024">
                  <c:v>0.39831888100000001</c:v>
                </c:pt>
                <c:pt idx="3025">
                  <c:v>0.26098476100000001</c:v>
                </c:pt>
                <c:pt idx="3026">
                  <c:v>2.7437730000000001E-3</c:v>
                </c:pt>
                <c:pt idx="3027">
                  <c:v>-2.1550745999999999E-2</c:v>
                </c:pt>
                <c:pt idx="3028">
                  <c:v>0.70742780199999999</c:v>
                </c:pt>
                <c:pt idx="3029">
                  <c:v>0.74355298999999997</c:v>
                </c:pt>
                <c:pt idx="3030">
                  <c:v>0.77175791999999999</c:v>
                </c:pt>
                <c:pt idx="3031">
                  <c:v>0.48471134399999999</c:v>
                </c:pt>
                <c:pt idx="3032">
                  <c:v>0.54337813800000001</c:v>
                </c:pt>
                <c:pt idx="3033">
                  <c:v>0.100010998</c:v>
                </c:pt>
                <c:pt idx="3034">
                  <c:v>-4.1050419999999997E-3</c:v>
                </c:pt>
                <c:pt idx="3035">
                  <c:v>0.73274359099999997</c:v>
                </c:pt>
                <c:pt idx="3036">
                  <c:v>0.69340654199999996</c:v>
                </c:pt>
                <c:pt idx="3037">
                  <c:v>0.74043536300000001</c:v>
                </c:pt>
                <c:pt idx="3038">
                  <c:v>0.79902021700000003</c:v>
                </c:pt>
                <c:pt idx="3039">
                  <c:v>0.57624151199999996</c:v>
                </c:pt>
                <c:pt idx="3040">
                  <c:v>0.60198645500000003</c:v>
                </c:pt>
                <c:pt idx="3041">
                  <c:v>-3.6219350000000002E-3</c:v>
                </c:pt>
                <c:pt idx="3042">
                  <c:v>5.9521670000000004E-3</c:v>
                </c:pt>
                <c:pt idx="3043">
                  <c:v>0.75405863399999995</c:v>
                </c:pt>
                <c:pt idx="3044">
                  <c:v>0.73946307099999997</c:v>
                </c:pt>
                <c:pt idx="3045">
                  <c:v>0.71515425499999996</c:v>
                </c:pt>
                <c:pt idx="3046">
                  <c:v>0.71213933200000001</c:v>
                </c:pt>
                <c:pt idx="3047">
                  <c:v>0.72136407599999997</c:v>
                </c:pt>
                <c:pt idx="3048">
                  <c:v>0.60066674399999997</c:v>
                </c:pt>
                <c:pt idx="3049">
                  <c:v>0.14689988000000001</c:v>
                </c:pt>
                <c:pt idx="3050">
                  <c:v>2.0565512000000001E-2</c:v>
                </c:pt>
                <c:pt idx="3051">
                  <c:v>0.76044617199999998</c:v>
                </c:pt>
                <c:pt idx="3052">
                  <c:v>0.77261122100000001</c:v>
                </c:pt>
                <c:pt idx="3053">
                  <c:v>0.77371038599999997</c:v>
                </c:pt>
                <c:pt idx="3054">
                  <c:v>0.71267326399999997</c:v>
                </c:pt>
                <c:pt idx="3055">
                  <c:v>0.60901687999999998</c:v>
                </c:pt>
                <c:pt idx="3056">
                  <c:v>0.48414945799999998</c:v>
                </c:pt>
                <c:pt idx="3057">
                  <c:v>0.485062243</c:v>
                </c:pt>
                <c:pt idx="3058">
                  <c:v>1.6387143E-2</c:v>
                </c:pt>
                <c:pt idx="3059">
                  <c:v>2.0497833E-2</c:v>
                </c:pt>
                <c:pt idx="3060">
                  <c:v>0.70964940600000004</c:v>
                </c:pt>
                <c:pt idx="3061">
                  <c:v>0.79018263600000005</c:v>
                </c:pt>
                <c:pt idx="3062">
                  <c:v>0.80756532000000003</c:v>
                </c:pt>
                <c:pt idx="3063">
                  <c:v>0.75538513900000004</c:v>
                </c:pt>
                <c:pt idx="3064">
                  <c:v>0.75421029799999995</c:v>
                </c:pt>
                <c:pt idx="3065">
                  <c:v>0.44460229099999998</c:v>
                </c:pt>
                <c:pt idx="3066">
                  <c:v>0.37557636599999999</c:v>
                </c:pt>
                <c:pt idx="3067">
                  <c:v>-1.827057E-3</c:v>
                </c:pt>
                <c:pt idx="3068">
                  <c:v>3.1774130999999997E-2</c:v>
                </c:pt>
                <c:pt idx="3069">
                  <c:v>-9.2525590000000005E-3</c:v>
                </c:pt>
                <c:pt idx="3070">
                  <c:v>0.68483104299999997</c:v>
                </c:pt>
                <c:pt idx="3071">
                  <c:v>0.74289324700000003</c:v>
                </c:pt>
                <c:pt idx="3072">
                  <c:v>0.79179897499999996</c:v>
                </c:pt>
                <c:pt idx="3073">
                  <c:v>0.76653774299999999</c:v>
                </c:pt>
                <c:pt idx="3074">
                  <c:v>0.75157954199999999</c:v>
                </c:pt>
                <c:pt idx="3075">
                  <c:v>0.79226307100000004</c:v>
                </c:pt>
                <c:pt idx="3076">
                  <c:v>0.35311974000000002</c:v>
                </c:pt>
                <c:pt idx="3077">
                  <c:v>0.33730628000000001</c:v>
                </c:pt>
                <c:pt idx="3078">
                  <c:v>2.5188888999999999E-2</c:v>
                </c:pt>
                <c:pt idx="3079">
                  <c:v>6.2446350000000001E-3</c:v>
                </c:pt>
                <c:pt idx="3080">
                  <c:v>0.71141596699999998</c:v>
                </c:pt>
                <c:pt idx="3081">
                  <c:v>0.69015623599999998</c:v>
                </c:pt>
                <c:pt idx="3082">
                  <c:v>0.81675492100000002</c:v>
                </c:pt>
                <c:pt idx="3083">
                  <c:v>0.74927640500000003</c:v>
                </c:pt>
                <c:pt idx="3084">
                  <c:v>0.75890379200000002</c:v>
                </c:pt>
                <c:pt idx="3085">
                  <c:v>0.79472955700000003</c:v>
                </c:pt>
                <c:pt idx="3086">
                  <c:v>0.672826225</c:v>
                </c:pt>
                <c:pt idx="3087">
                  <c:v>0.52031781200000005</c:v>
                </c:pt>
                <c:pt idx="3088">
                  <c:v>0.28053623599999999</c:v>
                </c:pt>
                <c:pt idx="3089">
                  <c:v>7.4944160000000003E-3</c:v>
                </c:pt>
                <c:pt idx="3090">
                  <c:v>1.3258442E-2</c:v>
                </c:pt>
                <c:pt idx="3091">
                  <c:v>0.69555517600000005</c:v>
                </c:pt>
                <c:pt idx="3092">
                  <c:v>0.716752002</c:v>
                </c:pt>
                <c:pt idx="3093">
                  <c:v>0.72209236300000001</c:v>
                </c:pt>
                <c:pt idx="3094">
                  <c:v>0.77622665300000004</c:v>
                </c:pt>
                <c:pt idx="3095">
                  <c:v>0.71881935399999997</c:v>
                </c:pt>
                <c:pt idx="3096">
                  <c:v>0.76308217300000003</c:v>
                </c:pt>
                <c:pt idx="3097">
                  <c:v>0.82120335700000002</c:v>
                </c:pt>
                <c:pt idx="3098">
                  <c:v>0.60933689400000002</c:v>
                </c:pt>
                <c:pt idx="3099">
                  <c:v>0.51043714299999998</c:v>
                </c:pt>
                <c:pt idx="3100">
                  <c:v>4.5477574E-2</c:v>
                </c:pt>
                <c:pt idx="3101">
                  <c:v>1.3820569E-2</c:v>
                </c:pt>
                <c:pt idx="3102">
                  <c:v>0.70647045799999997</c:v>
                </c:pt>
                <c:pt idx="3103">
                  <c:v>0.73100940800000003</c:v>
                </c:pt>
                <c:pt idx="3104">
                  <c:v>0.72090028799999994</c:v>
                </c:pt>
                <c:pt idx="3105">
                  <c:v>0.728499228</c:v>
                </c:pt>
                <c:pt idx="3106">
                  <c:v>0.703324375</c:v>
                </c:pt>
                <c:pt idx="3107">
                  <c:v>0.782799417</c:v>
                </c:pt>
                <c:pt idx="3108">
                  <c:v>0.68660660799999995</c:v>
                </c:pt>
                <c:pt idx="3109">
                  <c:v>0.43857939099999999</c:v>
                </c:pt>
                <c:pt idx="3110">
                  <c:v>8.197948E-3</c:v>
                </c:pt>
                <c:pt idx="3111">
                  <c:v>0.33735375299999998</c:v>
                </c:pt>
                <c:pt idx="3112">
                  <c:v>1.4522165E-2</c:v>
                </c:pt>
                <c:pt idx="3113">
                  <c:v>0.71875181300000002</c:v>
                </c:pt>
                <c:pt idx="3114">
                  <c:v>0.740282828</c:v>
                </c:pt>
                <c:pt idx="3115">
                  <c:v>0.71364993600000004</c:v>
                </c:pt>
                <c:pt idx="3116">
                  <c:v>0.71097342600000002</c:v>
                </c:pt>
                <c:pt idx="3117">
                  <c:v>0.71639617899999997</c:v>
                </c:pt>
                <c:pt idx="3118">
                  <c:v>0.73044745499999997</c:v>
                </c:pt>
                <c:pt idx="3119">
                  <c:v>0.78936720100000002</c:v>
                </c:pt>
                <c:pt idx="3120">
                  <c:v>0.47343485800000001</c:v>
                </c:pt>
                <c:pt idx="3121">
                  <c:v>0.39378182099999998</c:v>
                </c:pt>
                <c:pt idx="3122">
                  <c:v>0.146316961</c:v>
                </c:pt>
                <c:pt idx="3123">
                  <c:v>2.2295703E-2</c:v>
                </c:pt>
                <c:pt idx="3124">
                  <c:v>0.75428873299999999</c:v>
                </c:pt>
                <c:pt idx="3125">
                  <c:v>0.73953528400000001</c:v>
                </c:pt>
                <c:pt idx="3126">
                  <c:v>0.73565409199999998</c:v>
                </c:pt>
                <c:pt idx="3127">
                  <c:v>0.71355343699999996</c:v>
                </c:pt>
                <c:pt idx="3128">
                  <c:v>0.77258664700000002</c:v>
                </c:pt>
                <c:pt idx="3129">
                  <c:v>0.72408425099999996</c:v>
                </c:pt>
                <c:pt idx="3130">
                  <c:v>0.71629075200000003</c:v>
                </c:pt>
                <c:pt idx="3131">
                  <c:v>0.42955453100000002</c:v>
                </c:pt>
                <c:pt idx="3132">
                  <c:v>0.37120966399999999</c:v>
                </c:pt>
                <c:pt idx="3133">
                  <c:v>2.8214429999999999E-2</c:v>
                </c:pt>
                <c:pt idx="3134">
                  <c:v>2.9012630000000001E-2</c:v>
                </c:pt>
                <c:pt idx="3135">
                  <c:v>0.75401351299999997</c:v>
                </c:pt>
                <c:pt idx="3136">
                  <c:v>0.73364640699999994</c:v>
                </c:pt>
                <c:pt idx="3137">
                  <c:v>0.75075319399999996</c:v>
                </c:pt>
                <c:pt idx="3138">
                  <c:v>0.75340373199999999</c:v>
                </c:pt>
                <c:pt idx="3139">
                  <c:v>0.72333257799999995</c:v>
                </c:pt>
                <c:pt idx="3140">
                  <c:v>0.76419832600000004</c:v>
                </c:pt>
                <c:pt idx="3141">
                  <c:v>0.57903568599999999</c:v>
                </c:pt>
                <c:pt idx="3142">
                  <c:v>0.39542954699999999</c:v>
                </c:pt>
                <c:pt idx="3143">
                  <c:v>0.16963246500000001</c:v>
                </c:pt>
                <c:pt idx="3144">
                  <c:v>1.3120883E-2</c:v>
                </c:pt>
                <c:pt idx="3145">
                  <c:v>0.74152379999999996</c:v>
                </c:pt>
                <c:pt idx="3146">
                  <c:v>0.71184296899999999</c:v>
                </c:pt>
                <c:pt idx="3147">
                  <c:v>0.71924469899999999</c:v>
                </c:pt>
                <c:pt idx="3148">
                  <c:v>0.75938478899999995</c:v>
                </c:pt>
                <c:pt idx="3149">
                  <c:v>0.77417100400000005</c:v>
                </c:pt>
                <c:pt idx="3150">
                  <c:v>0.77958095900000002</c:v>
                </c:pt>
                <c:pt idx="3151">
                  <c:v>0.54436367100000005</c:v>
                </c:pt>
                <c:pt idx="3152">
                  <c:v>0.75912409199999997</c:v>
                </c:pt>
                <c:pt idx="3153">
                  <c:v>0.32029333199999999</c:v>
                </c:pt>
                <c:pt idx="3154">
                  <c:v>-9.4756719999999992E-3</c:v>
                </c:pt>
                <c:pt idx="3155">
                  <c:v>2.9637327000000002E-2</c:v>
                </c:pt>
                <c:pt idx="3156">
                  <c:v>0.75536729599999997</c:v>
                </c:pt>
                <c:pt idx="3157">
                  <c:v>0.72703950100000003</c:v>
                </c:pt>
                <c:pt idx="3158">
                  <c:v>0.75573809999999997</c:v>
                </c:pt>
                <c:pt idx="3159">
                  <c:v>0.73766230300000002</c:v>
                </c:pt>
                <c:pt idx="3160">
                  <c:v>0.85552777000000002</c:v>
                </c:pt>
                <c:pt idx="3161">
                  <c:v>0.73763579199999996</c:v>
                </c:pt>
                <c:pt idx="3162">
                  <c:v>0.73777534099999997</c:v>
                </c:pt>
                <c:pt idx="3163">
                  <c:v>0.46983154100000002</c:v>
                </c:pt>
                <c:pt idx="3164">
                  <c:v>0.24320796</c:v>
                </c:pt>
                <c:pt idx="3165">
                  <c:v>5.5054659999999997E-3</c:v>
                </c:pt>
                <c:pt idx="3166">
                  <c:v>0.76590259400000005</c:v>
                </c:pt>
                <c:pt idx="3167">
                  <c:v>0.76029244600000001</c:v>
                </c:pt>
                <c:pt idx="3168">
                  <c:v>0.78629903800000001</c:v>
                </c:pt>
                <c:pt idx="3169">
                  <c:v>0.78063972800000003</c:v>
                </c:pt>
                <c:pt idx="3170">
                  <c:v>0.826863287</c:v>
                </c:pt>
                <c:pt idx="3171">
                  <c:v>0.89041449399999995</c:v>
                </c:pt>
                <c:pt idx="3172">
                  <c:v>0.80998210599999998</c:v>
                </c:pt>
                <c:pt idx="3173">
                  <c:v>0.71154048999999997</c:v>
                </c:pt>
                <c:pt idx="3174">
                  <c:v>0.32441170899999999</c:v>
                </c:pt>
                <c:pt idx="3175">
                  <c:v>0.17193655499999999</c:v>
                </c:pt>
                <c:pt idx="3176">
                  <c:v>1.687145E-2</c:v>
                </c:pt>
                <c:pt idx="3177">
                  <c:v>0.73828032899999996</c:v>
                </c:pt>
                <c:pt idx="3178">
                  <c:v>0.73101074099999996</c:v>
                </c:pt>
                <c:pt idx="3179">
                  <c:v>0.80853927800000003</c:v>
                </c:pt>
                <c:pt idx="3180">
                  <c:v>0.91716664199999998</c:v>
                </c:pt>
                <c:pt idx="3181">
                  <c:v>0.85677199100000001</c:v>
                </c:pt>
                <c:pt idx="3182">
                  <c:v>0.83293222200000006</c:v>
                </c:pt>
                <c:pt idx="3183">
                  <c:v>0.45452766300000003</c:v>
                </c:pt>
                <c:pt idx="3184">
                  <c:v>0.80831911599999995</c:v>
                </c:pt>
                <c:pt idx="3185">
                  <c:v>0.40710152399999999</c:v>
                </c:pt>
                <c:pt idx="3186">
                  <c:v>5.9058679999999999E-3</c:v>
                </c:pt>
                <c:pt idx="3187">
                  <c:v>2.0288217000000001E-2</c:v>
                </c:pt>
                <c:pt idx="3188">
                  <c:v>0.74101382000000005</c:v>
                </c:pt>
                <c:pt idx="3189">
                  <c:v>0.68165163299999998</c:v>
                </c:pt>
                <c:pt idx="3190">
                  <c:v>0.72322268000000001</c:v>
                </c:pt>
                <c:pt idx="3191">
                  <c:v>0.82465476100000001</c:v>
                </c:pt>
                <c:pt idx="3192">
                  <c:v>0.90811951999999996</c:v>
                </c:pt>
                <c:pt idx="3193">
                  <c:v>0.86159378200000003</c:v>
                </c:pt>
                <c:pt idx="3194">
                  <c:v>0.75651410200000002</c:v>
                </c:pt>
                <c:pt idx="3195">
                  <c:v>0.72513084699999997</c:v>
                </c:pt>
                <c:pt idx="3196">
                  <c:v>0.34373507399999997</c:v>
                </c:pt>
                <c:pt idx="3197">
                  <c:v>0.112510019</c:v>
                </c:pt>
                <c:pt idx="3198">
                  <c:v>1.1331542999999999E-2</c:v>
                </c:pt>
                <c:pt idx="3199">
                  <c:v>0.71221731700000002</c:v>
                </c:pt>
                <c:pt idx="3200">
                  <c:v>0.67867814900000001</c:v>
                </c:pt>
                <c:pt idx="3201">
                  <c:v>0.82682813099999997</c:v>
                </c:pt>
                <c:pt idx="3202">
                  <c:v>0.79812945300000004</c:v>
                </c:pt>
                <c:pt idx="3203">
                  <c:v>0.84752308300000001</c:v>
                </c:pt>
                <c:pt idx="3204">
                  <c:v>0.86631283199999998</c:v>
                </c:pt>
                <c:pt idx="3205">
                  <c:v>0.73533239399999994</c:v>
                </c:pt>
                <c:pt idx="3206">
                  <c:v>0.45104730199999998</c:v>
                </c:pt>
                <c:pt idx="3207">
                  <c:v>0.35243028700000001</c:v>
                </c:pt>
                <c:pt idx="3208">
                  <c:v>1.8634595E-2</c:v>
                </c:pt>
                <c:pt idx="3209">
                  <c:v>1.4297850000000001E-2</c:v>
                </c:pt>
                <c:pt idx="3210">
                  <c:v>0.727078801</c:v>
                </c:pt>
                <c:pt idx="3211">
                  <c:v>0.69336155499999996</c:v>
                </c:pt>
                <c:pt idx="3212">
                  <c:v>0.71051264400000003</c:v>
                </c:pt>
                <c:pt idx="3213">
                  <c:v>0.83379868199999996</c:v>
                </c:pt>
                <c:pt idx="3214">
                  <c:v>0.74927946000000001</c:v>
                </c:pt>
                <c:pt idx="3215">
                  <c:v>0.83946409799999999</c:v>
                </c:pt>
                <c:pt idx="3216">
                  <c:v>0.72033897099999999</c:v>
                </c:pt>
                <c:pt idx="3217">
                  <c:v>0.68936235700000004</c:v>
                </c:pt>
                <c:pt idx="3218">
                  <c:v>0.441952491</c:v>
                </c:pt>
                <c:pt idx="3219">
                  <c:v>0.326296419</c:v>
                </c:pt>
                <c:pt idx="3220">
                  <c:v>1.2183163E-2</c:v>
                </c:pt>
                <c:pt idx="3221">
                  <c:v>0.72593274399999996</c:v>
                </c:pt>
                <c:pt idx="3222">
                  <c:v>0.68156189099999998</c:v>
                </c:pt>
                <c:pt idx="3223">
                  <c:v>0.80016291299999998</c:v>
                </c:pt>
                <c:pt idx="3224">
                  <c:v>0.79329786300000005</c:v>
                </c:pt>
                <c:pt idx="3225">
                  <c:v>0.78668287000000003</c:v>
                </c:pt>
                <c:pt idx="3226">
                  <c:v>0.74853248299999997</c:v>
                </c:pt>
                <c:pt idx="3227">
                  <c:v>0.74858022599999996</c:v>
                </c:pt>
                <c:pt idx="3228">
                  <c:v>0.57898780400000005</c:v>
                </c:pt>
                <c:pt idx="3229">
                  <c:v>0.26729302799999999</c:v>
                </c:pt>
                <c:pt idx="3230">
                  <c:v>0.31548083100000002</c:v>
                </c:pt>
                <c:pt idx="3231">
                  <c:v>2.7238355999999998E-2</c:v>
                </c:pt>
                <c:pt idx="3232">
                  <c:v>0.74995335200000002</c:v>
                </c:pt>
                <c:pt idx="3233">
                  <c:v>0.76110772500000001</c:v>
                </c:pt>
                <c:pt idx="3234">
                  <c:v>0.79690008800000001</c:v>
                </c:pt>
                <c:pt idx="3235">
                  <c:v>0.72217882099999997</c:v>
                </c:pt>
                <c:pt idx="3236">
                  <c:v>0.73755323100000003</c:v>
                </c:pt>
                <c:pt idx="3237">
                  <c:v>0.78799627400000005</c:v>
                </c:pt>
                <c:pt idx="3238">
                  <c:v>0.68568076899999997</c:v>
                </c:pt>
                <c:pt idx="3239">
                  <c:v>0.79430321199999998</c:v>
                </c:pt>
                <c:pt idx="3240">
                  <c:v>0.35487861100000001</c:v>
                </c:pt>
                <c:pt idx="3241">
                  <c:v>0.361839044</c:v>
                </c:pt>
                <c:pt idx="3242">
                  <c:v>0.27067521500000002</c:v>
                </c:pt>
                <c:pt idx="3243">
                  <c:v>0.73761776800000001</c:v>
                </c:pt>
                <c:pt idx="3244">
                  <c:v>0.87299048000000001</c:v>
                </c:pt>
                <c:pt idx="3245">
                  <c:v>0.71720124100000004</c:v>
                </c:pt>
                <c:pt idx="3246">
                  <c:v>0.76538254800000005</c:v>
                </c:pt>
                <c:pt idx="3247">
                  <c:v>0.76052505599999998</c:v>
                </c:pt>
                <c:pt idx="3248">
                  <c:v>0.70358477399999997</c:v>
                </c:pt>
                <c:pt idx="3249">
                  <c:v>0.75516735400000001</c:v>
                </c:pt>
                <c:pt idx="3250">
                  <c:v>0.45482371599999999</c:v>
                </c:pt>
                <c:pt idx="3251">
                  <c:v>0.81692805700000004</c:v>
                </c:pt>
                <c:pt idx="3252">
                  <c:v>0.36255584600000001</c:v>
                </c:pt>
                <c:pt idx="3253">
                  <c:v>3.7739749000000003E-2</c:v>
                </c:pt>
                <c:pt idx="3254">
                  <c:v>0.76023857299999997</c:v>
                </c:pt>
                <c:pt idx="3255">
                  <c:v>0.86466512799999995</c:v>
                </c:pt>
                <c:pt idx="3256">
                  <c:v>0.76603181799999998</c:v>
                </c:pt>
                <c:pt idx="3257">
                  <c:v>0.72483450299999996</c:v>
                </c:pt>
                <c:pt idx="3258">
                  <c:v>0.75009255500000005</c:v>
                </c:pt>
                <c:pt idx="3259">
                  <c:v>0.79200634299999995</c:v>
                </c:pt>
                <c:pt idx="3260">
                  <c:v>0.81866154700000004</c:v>
                </c:pt>
                <c:pt idx="3261">
                  <c:v>0.651701906</c:v>
                </c:pt>
                <c:pt idx="3262">
                  <c:v>0.41368646599999997</c:v>
                </c:pt>
                <c:pt idx="3263">
                  <c:v>0.297296071</c:v>
                </c:pt>
                <c:pt idx="3264">
                  <c:v>0.76497137299999995</c:v>
                </c:pt>
                <c:pt idx="3265">
                  <c:v>0.78154328500000003</c:v>
                </c:pt>
                <c:pt idx="3266">
                  <c:v>0.778057412</c:v>
                </c:pt>
                <c:pt idx="3267">
                  <c:v>0.73330705799999996</c:v>
                </c:pt>
                <c:pt idx="3268">
                  <c:v>0.73568487400000004</c:v>
                </c:pt>
                <c:pt idx="3269">
                  <c:v>0.79049314100000001</c:v>
                </c:pt>
                <c:pt idx="3270">
                  <c:v>0.84893933600000004</c:v>
                </c:pt>
                <c:pt idx="3271">
                  <c:v>0.85904608500000001</c:v>
                </c:pt>
                <c:pt idx="3272">
                  <c:v>0.42593705300000001</c:v>
                </c:pt>
                <c:pt idx="3273">
                  <c:v>0.43509613000000003</c:v>
                </c:pt>
                <c:pt idx="3274">
                  <c:v>9.0717335999999996E-2</c:v>
                </c:pt>
                <c:pt idx="3275">
                  <c:v>0.76188236300000001</c:v>
                </c:pt>
                <c:pt idx="3276">
                  <c:v>0.78547043000000005</c:v>
                </c:pt>
                <c:pt idx="3277">
                  <c:v>0.79532967600000004</c:v>
                </c:pt>
                <c:pt idx="3278">
                  <c:v>0.806055246</c:v>
                </c:pt>
                <c:pt idx="3279">
                  <c:v>0.73903693400000003</c:v>
                </c:pt>
                <c:pt idx="3280">
                  <c:v>0.78233773900000003</c:v>
                </c:pt>
                <c:pt idx="3281">
                  <c:v>0.85817970200000004</c:v>
                </c:pt>
                <c:pt idx="3282">
                  <c:v>0.62993867400000003</c:v>
                </c:pt>
                <c:pt idx="3283">
                  <c:v>0.40944547599999997</c:v>
                </c:pt>
                <c:pt idx="3284">
                  <c:v>0.53128930799999996</c:v>
                </c:pt>
                <c:pt idx="3285">
                  <c:v>0.74154847800000001</c:v>
                </c:pt>
                <c:pt idx="3286">
                  <c:v>0.77419984799999997</c:v>
                </c:pt>
                <c:pt idx="3287">
                  <c:v>0.76068961000000002</c:v>
                </c:pt>
                <c:pt idx="3288">
                  <c:v>0.91473898600000003</c:v>
                </c:pt>
                <c:pt idx="3289">
                  <c:v>0.77508386399999996</c:v>
                </c:pt>
                <c:pt idx="3290">
                  <c:v>0.712335987</c:v>
                </c:pt>
                <c:pt idx="3291">
                  <c:v>0.70597220900000002</c:v>
                </c:pt>
                <c:pt idx="3292">
                  <c:v>0.74413523999999998</c:v>
                </c:pt>
                <c:pt idx="3293">
                  <c:v>0.50487521199999996</c:v>
                </c:pt>
                <c:pt idx="3294">
                  <c:v>0.60492704100000005</c:v>
                </c:pt>
                <c:pt idx="3295">
                  <c:v>0.193732826</c:v>
                </c:pt>
                <c:pt idx="3296">
                  <c:v>0.77232745599999997</c:v>
                </c:pt>
                <c:pt idx="3297">
                  <c:v>0.77207096399999997</c:v>
                </c:pt>
                <c:pt idx="3298">
                  <c:v>0.88295553800000004</c:v>
                </c:pt>
                <c:pt idx="3299">
                  <c:v>0.83812735500000002</c:v>
                </c:pt>
                <c:pt idx="3300">
                  <c:v>0.71259472800000001</c:v>
                </c:pt>
                <c:pt idx="3301">
                  <c:v>0.71703911399999998</c:v>
                </c:pt>
                <c:pt idx="3302">
                  <c:v>0.72719263099999998</c:v>
                </c:pt>
                <c:pt idx="3303">
                  <c:v>0.76338880799999997</c:v>
                </c:pt>
                <c:pt idx="3304">
                  <c:v>0.59504616200000005</c:v>
                </c:pt>
                <c:pt idx="3305">
                  <c:v>0.52219870099999999</c:v>
                </c:pt>
                <c:pt idx="3306">
                  <c:v>0.78257141399999997</c:v>
                </c:pt>
                <c:pt idx="3307">
                  <c:v>1.4194889E-2</c:v>
                </c:pt>
                <c:pt idx="3308">
                  <c:v>0.75068905600000002</c:v>
                </c:pt>
                <c:pt idx="3309">
                  <c:v>0.83385821100000002</c:v>
                </c:pt>
                <c:pt idx="3310">
                  <c:v>0.84253189299999998</c:v>
                </c:pt>
                <c:pt idx="3311">
                  <c:v>0.79790815699999995</c:v>
                </c:pt>
                <c:pt idx="3312">
                  <c:v>0.66988159400000002</c:v>
                </c:pt>
                <c:pt idx="3313">
                  <c:v>0.73484232299999996</c:v>
                </c:pt>
                <c:pt idx="3314">
                  <c:v>0.75167582099999997</c:v>
                </c:pt>
                <c:pt idx="3315">
                  <c:v>0.83434982000000002</c:v>
                </c:pt>
                <c:pt idx="3316">
                  <c:v>0.39879437000000001</c:v>
                </c:pt>
                <c:pt idx="3317">
                  <c:v>0.40486032500000002</c:v>
                </c:pt>
                <c:pt idx="3318">
                  <c:v>0.75654853200000005</c:v>
                </c:pt>
                <c:pt idx="3319">
                  <c:v>0.731158525</c:v>
                </c:pt>
                <c:pt idx="3320">
                  <c:v>0.781840278</c:v>
                </c:pt>
                <c:pt idx="3321">
                  <c:v>0.84872798699999996</c:v>
                </c:pt>
                <c:pt idx="3322">
                  <c:v>0.76358642799999998</c:v>
                </c:pt>
                <c:pt idx="3323">
                  <c:v>0.74160743799999995</c:v>
                </c:pt>
                <c:pt idx="3324">
                  <c:v>0.72981205999999998</c:v>
                </c:pt>
                <c:pt idx="3325">
                  <c:v>0.78155461400000004</c:v>
                </c:pt>
                <c:pt idx="3326">
                  <c:v>0.67117378699999997</c:v>
                </c:pt>
                <c:pt idx="3327">
                  <c:v>0.398745764</c:v>
                </c:pt>
                <c:pt idx="3328">
                  <c:v>0.81839266700000002</c:v>
                </c:pt>
                <c:pt idx="3329">
                  <c:v>0.76003613299999995</c:v>
                </c:pt>
                <c:pt idx="3330">
                  <c:v>0.259764575</c:v>
                </c:pt>
                <c:pt idx="3331">
                  <c:v>0.81526143100000004</c:v>
                </c:pt>
                <c:pt idx="3332">
                  <c:v>0.791109862</c:v>
                </c:pt>
                <c:pt idx="3333">
                  <c:v>0.76376246000000003</c:v>
                </c:pt>
                <c:pt idx="3334">
                  <c:v>0.70519233199999998</c:v>
                </c:pt>
                <c:pt idx="3335">
                  <c:v>0.70699164800000003</c:v>
                </c:pt>
                <c:pt idx="3336">
                  <c:v>0.76011895799999996</c:v>
                </c:pt>
                <c:pt idx="3337">
                  <c:v>0.79876685199999997</c:v>
                </c:pt>
                <c:pt idx="3338">
                  <c:v>0.49812804799999999</c:v>
                </c:pt>
                <c:pt idx="3339">
                  <c:v>0.409743782</c:v>
                </c:pt>
                <c:pt idx="3340">
                  <c:v>0.73321258899999997</c:v>
                </c:pt>
                <c:pt idx="3341">
                  <c:v>0.80250016099999999</c:v>
                </c:pt>
                <c:pt idx="3342">
                  <c:v>0.79190591099999996</c:v>
                </c:pt>
                <c:pt idx="3343">
                  <c:v>0.78945354700000003</c:v>
                </c:pt>
                <c:pt idx="3344">
                  <c:v>0.73192901899999996</c:v>
                </c:pt>
                <c:pt idx="3345">
                  <c:v>0.74496326300000004</c:v>
                </c:pt>
                <c:pt idx="3346">
                  <c:v>0.76998922299999994</c:v>
                </c:pt>
                <c:pt idx="3347">
                  <c:v>0.83725969899999997</c:v>
                </c:pt>
                <c:pt idx="3348">
                  <c:v>0.81349934199999996</c:v>
                </c:pt>
                <c:pt idx="3349">
                  <c:v>0.62958414299999998</c:v>
                </c:pt>
                <c:pt idx="3350">
                  <c:v>0.82333780499999998</c:v>
                </c:pt>
                <c:pt idx="3351">
                  <c:v>0.49113770699999998</c:v>
                </c:pt>
                <c:pt idx="3352">
                  <c:v>0.79560741499999998</c:v>
                </c:pt>
                <c:pt idx="3353">
                  <c:v>0.80831355999999999</c:v>
                </c:pt>
                <c:pt idx="3354">
                  <c:v>0.79039744000000001</c:v>
                </c:pt>
                <c:pt idx="3355">
                  <c:v>0.83007103800000004</c:v>
                </c:pt>
                <c:pt idx="3356">
                  <c:v>0.80332951600000002</c:v>
                </c:pt>
                <c:pt idx="3357">
                  <c:v>0.78341853100000003</c:v>
                </c:pt>
                <c:pt idx="3358">
                  <c:v>0.79550655400000003</c:v>
                </c:pt>
                <c:pt idx="3359">
                  <c:v>0.934914464</c:v>
                </c:pt>
                <c:pt idx="3360">
                  <c:v>0.84783610200000004</c:v>
                </c:pt>
                <c:pt idx="3361">
                  <c:v>0.52888128899999998</c:v>
                </c:pt>
                <c:pt idx="3362">
                  <c:v>0.84587964599999999</c:v>
                </c:pt>
                <c:pt idx="3363">
                  <c:v>0.771201001</c:v>
                </c:pt>
                <c:pt idx="3364">
                  <c:v>0.83465236899999995</c:v>
                </c:pt>
                <c:pt idx="3365">
                  <c:v>0.84108001799999998</c:v>
                </c:pt>
                <c:pt idx="3366">
                  <c:v>0.75544189799999995</c:v>
                </c:pt>
                <c:pt idx="3367">
                  <c:v>0.91733851600000005</c:v>
                </c:pt>
                <c:pt idx="3368">
                  <c:v>0.83288897699999997</c:v>
                </c:pt>
                <c:pt idx="3369">
                  <c:v>0.86877461099999997</c:v>
                </c:pt>
                <c:pt idx="3370">
                  <c:v>0.91541072400000001</c:v>
                </c:pt>
                <c:pt idx="3371">
                  <c:v>0.85444257099999998</c:v>
                </c:pt>
                <c:pt idx="3372">
                  <c:v>0.50503496800000003</c:v>
                </c:pt>
                <c:pt idx="3373">
                  <c:v>0.81492968700000001</c:v>
                </c:pt>
                <c:pt idx="3374">
                  <c:v>0.72676832899999999</c:v>
                </c:pt>
                <c:pt idx="3375">
                  <c:v>0.77745547599999998</c:v>
                </c:pt>
                <c:pt idx="3376">
                  <c:v>0.73746023299999997</c:v>
                </c:pt>
                <c:pt idx="3377">
                  <c:v>0.86615738499999995</c:v>
                </c:pt>
                <c:pt idx="3378">
                  <c:v>0.83663338300000001</c:v>
                </c:pt>
                <c:pt idx="3379">
                  <c:v>0.909134989</c:v>
                </c:pt>
                <c:pt idx="3380">
                  <c:v>0.90254316899999998</c:v>
                </c:pt>
                <c:pt idx="3381">
                  <c:v>0.86928575799999996</c:v>
                </c:pt>
                <c:pt idx="3382">
                  <c:v>0.86161024500000005</c:v>
                </c:pt>
                <c:pt idx="3383">
                  <c:v>0.73626910400000001</c:v>
                </c:pt>
                <c:pt idx="3384">
                  <c:v>0.77228534500000001</c:v>
                </c:pt>
                <c:pt idx="3385">
                  <c:v>0.74685785900000001</c:v>
                </c:pt>
                <c:pt idx="3386">
                  <c:v>0.79215271700000001</c:v>
                </c:pt>
                <c:pt idx="3387">
                  <c:v>0.84822449600000005</c:v>
                </c:pt>
                <c:pt idx="3388">
                  <c:v>0.88814046099999999</c:v>
                </c:pt>
                <c:pt idx="3389">
                  <c:v>0.830803395</c:v>
                </c:pt>
                <c:pt idx="3390">
                  <c:v>0.88700867999999999</c:v>
                </c:pt>
                <c:pt idx="3391">
                  <c:v>0.908135735</c:v>
                </c:pt>
                <c:pt idx="3392">
                  <c:v>0.748350917</c:v>
                </c:pt>
                <c:pt idx="3393">
                  <c:v>0.90460367100000005</c:v>
                </c:pt>
                <c:pt idx="3394">
                  <c:v>0.71814299299999995</c:v>
                </c:pt>
                <c:pt idx="3395">
                  <c:v>0.73724316700000003</c:v>
                </c:pt>
                <c:pt idx="3396">
                  <c:v>0.80648315400000004</c:v>
                </c:pt>
                <c:pt idx="3397">
                  <c:v>0.81114369399999997</c:v>
                </c:pt>
                <c:pt idx="3398">
                  <c:v>0.89397383100000005</c:v>
                </c:pt>
                <c:pt idx="3399">
                  <c:v>0.82720566299999998</c:v>
                </c:pt>
                <c:pt idx="3400">
                  <c:v>0.89154460000000002</c:v>
                </c:pt>
                <c:pt idx="3401">
                  <c:v>0.94183716299999998</c:v>
                </c:pt>
                <c:pt idx="3402">
                  <c:v>0.97183771699999999</c:v>
                </c:pt>
                <c:pt idx="3403">
                  <c:v>0.87263378899999999</c:v>
                </c:pt>
                <c:pt idx="3404">
                  <c:v>0.71769838100000005</c:v>
                </c:pt>
                <c:pt idx="3405">
                  <c:v>0.72569189000000001</c:v>
                </c:pt>
                <c:pt idx="3406">
                  <c:v>0.77903403299999996</c:v>
                </c:pt>
                <c:pt idx="3407">
                  <c:v>0.774462608</c:v>
                </c:pt>
                <c:pt idx="3408">
                  <c:v>0.834423523</c:v>
                </c:pt>
                <c:pt idx="3409">
                  <c:v>0.93915418699999997</c:v>
                </c:pt>
                <c:pt idx="3410">
                  <c:v>0.88498970700000001</c:v>
                </c:pt>
                <c:pt idx="3411">
                  <c:v>0.94028571900000002</c:v>
                </c:pt>
                <c:pt idx="3412">
                  <c:v>0.94414471600000005</c:v>
                </c:pt>
                <c:pt idx="3413">
                  <c:v>0.86136287600000006</c:v>
                </c:pt>
                <c:pt idx="3414">
                  <c:v>0.89033403300000002</c:v>
                </c:pt>
                <c:pt idx="3415">
                  <c:v>0.72414514299999999</c:v>
                </c:pt>
                <c:pt idx="3416">
                  <c:v>0.78567854500000001</c:v>
                </c:pt>
                <c:pt idx="3417">
                  <c:v>0.75145248600000003</c:v>
                </c:pt>
                <c:pt idx="3418">
                  <c:v>0.82339166699999999</c:v>
                </c:pt>
                <c:pt idx="3419">
                  <c:v>1.004213206</c:v>
                </c:pt>
                <c:pt idx="3420">
                  <c:v>0.82898711000000003</c:v>
                </c:pt>
                <c:pt idx="3421">
                  <c:v>0.917714433</c:v>
                </c:pt>
                <c:pt idx="3422">
                  <c:v>0.78507668200000003</c:v>
                </c:pt>
                <c:pt idx="3423">
                  <c:v>0.81349958099999997</c:v>
                </c:pt>
                <c:pt idx="3424">
                  <c:v>0.85165060400000003</c:v>
                </c:pt>
                <c:pt idx="3425">
                  <c:v>0.71923941300000005</c:v>
                </c:pt>
                <c:pt idx="3426">
                  <c:v>0.730653993</c:v>
                </c:pt>
                <c:pt idx="3427">
                  <c:v>0.75369617700000002</c:v>
                </c:pt>
                <c:pt idx="3428">
                  <c:v>0.76035096599999996</c:v>
                </c:pt>
                <c:pt idx="3429">
                  <c:v>0.78820195999999998</c:v>
                </c:pt>
                <c:pt idx="3430">
                  <c:v>0.95296298700000004</c:v>
                </c:pt>
                <c:pt idx="3431">
                  <c:v>0.83276466900000001</c:v>
                </c:pt>
                <c:pt idx="3432">
                  <c:v>0.92561763200000002</c:v>
                </c:pt>
                <c:pt idx="3433">
                  <c:v>0.61564815799999995</c:v>
                </c:pt>
                <c:pt idx="3434">
                  <c:v>0.71665384600000004</c:v>
                </c:pt>
                <c:pt idx="3435">
                  <c:v>0.69110084299999996</c:v>
                </c:pt>
                <c:pt idx="3436">
                  <c:v>0.71528345000000004</c:v>
                </c:pt>
                <c:pt idx="3437">
                  <c:v>0.75747798399999999</c:v>
                </c:pt>
                <c:pt idx="3438">
                  <c:v>0.73619301199999998</c:v>
                </c:pt>
                <c:pt idx="3439">
                  <c:v>0.71980739900000001</c:v>
                </c:pt>
                <c:pt idx="3440">
                  <c:v>0.86270016699999996</c:v>
                </c:pt>
                <c:pt idx="3441">
                  <c:v>0.63789329900000002</c:v>
                </c:pt>
                <c:pt idx="3442">
                  <c:v>0.54427855800000002</c:v>
                </c:pt>
                <c:pt idx="3443">
                  <c:v>0.35906610700000002</c:v>
                </c:pt>
                <c:pt idx="3444">
                  <c:v>0.16237163199999999</c:v>
                </c:pt>
                <c:pt idx="3445">
                  <c:v>0.33308009799999999</c:v>
                </c:pt>
                <c:pt idx="3446">
                  <c:v>0.127226435</c:v>
                </c:pt>
                <c:pt idx="3447">
                  <c:v>0.69635013800000001</c:v>
                </c:pt>
                <c:pt idx="3448">
                  <c:v>0.75632887699999996</c:v>
                </c:pt>
                <c:pt idx="3449">
                  <c:v>0.803995931</c:v>
                </c:pt>
                <c:pt idx="3450">
                  <c:v>0.76441426700000004</c:v>
                </c:pt>
                <c:pt idx="3451">
                  <c:v>0.72282929200000001</c:v>
                </c:pt>
                <c:pt idx="3452">
                  <c:v>0.88379413900000003</c:v>
                </c:pt>
                <c:pt idx="3453">
                  <c:v>0.78372059900000002</c:v>
                </c:pt>
                <c:pt idx="3454">
                  <c:v>0.88252977799999999</c:v>
                </c:pt>
                <c:pt idx="3455">
                  <c:v>0.73152642899999998</c:v>
                </c:pt>
                <c:pt idx="3456">
                  <c:v>0.74005603900000005</c:v>
                </c:pt>
                <c:pt idx="3457">
                  <c:v>0.72641677900000001</c:v>
                </c:pt>
                <c:pt idx="3458">
                  <c:v>0.81556110299999995</c:v>
                </c:pt>
                <c:pt idx="3459">
                  <c:v>0.460395373</c:v>
                </c:pt>
                <c:pt idx="3460">
                  <c:v>0.46837902399999998</c:v>
                </c:pt>
                <c:pt idx="3461">
                  <c:v>0.409658248</c:v>
                </c:pt>
                <c:pt idx="3462">
                  <c:v>0.84888433699999999</c:v>
                </c:pt>
                <c:pt idx="3463">
                  <c:v>0.94624857500000004</c:v>
                </c:pt>
                <c:pt idx="3464">
                  <c:v>0.991357021</c:v>
                </c:pt>
                <c:pt idx="3465">
                  <c:v>0.86594982399999998</c:v>
                </c:pt>
                <c:pt idx="3466">
                  <c:v>0.87688933800000002</c:v>
                </c:pt>
                <c:pt idx="3467">
                  <c:v>0.88571870799999997</c:v>
                </c:pt>
                <c:pt idx="3468">
                  <c:v>0.852814458</c:v>
                </c:pt>
                <c:pt idx="3469">
                  <c:v>0.71358724500000004</c:v>
                </c:pt>
                <c:pt idx="3470">
                  <c:v>0.68434604799999998</c:v>
                </c:pt>
                <c:pt idx="3471">
                  <c:v>0.947556642</c:v>
                </c:pt>
                <c:pt idx="3472">
                  <c:v>0.357296638</c:v>
                </c:pt>
                <c:pt idx="3473">
                  <c:v>0.99943686099999995</c:v>
                </c:pt>
                <c:pt idx="3474">
                  <c:v>0.84536586700000005</c:v>
                </c:pt>
                <c:pt idx="3475">
                  <c:v>0.97790286400000004</c:v>
                </c:pt>
                <c:pt idx="3476">
                  <c:v>0.84058852900000003</c:v>
                </c:pt>
                <c:pt idx="3477">
                  <c:v>0.91031528399999995</c:v>
                </c:pt>
                <c:pt idx="3478">
                  <c:v>0.90734581700000005</c:v>
                </c:pt>
                <c:pt idx="3479">
                  <c:v>0.86485483399999996</c:v>
                </c:pt>
                <c:pt idx="3480">
                  <c:v>0.62165084900000001</c:v>
                </c:pt>
                <c:pt idx="3481">
                  <c:v>0.73361347300000002</c:v>
                </c:pt>
                <c:pt idx="3482">
                  <c:v>0.50849047400000003</c:v>
                </c:pt>
                <c:pt idx="3483">
                  <c:v>0.84430022599999999</c:v>
                </c:pt>
                <c:pt idx="3484">
                  <c:v>0.95355348600000001</c:v>
                </c:pt>
                <c:pt idx="3485">
                  <c:v>0.99842678399999996</c:v>
                </c:pt>
                <c:pt idx="3486">
                  <c:v>1.045242947</c:v>
                </c:pt>
                <c:pt idx="3487">
                  <c:v>0.88496830000000004</c:v>
                </c:pt>
                <c:pt idx="3488">
                  <c:v>0.94493404299999995</c:v>
                </c:pt>
                <c:pt idx="3489">
                  <c:v>0.904887989</c:v>
                </c:pt>
                <c:pt idx="3490">
                  <c:v>0.90870789399999996</c:v>
                </c:pt>
                <c:pt idx="3491">
                  <c:v>0.84001956700000002</c:v>
                </c:pt>
                <c:pt idx="3492">
                  <c:v>0.75022232499999997</c:v>
                </c:pt>
                <c:pt idx="3493">
                  <c:v>0.88528606200000004</c:v>
                </c:pt>
                <c:pt idx="3494">
                  <c:v>1.0269592160000001</c:v>
                </c:pt>
                <c:pt idx="3495">
                  <c:v>1.059152922</c:v>
                </c:pt>
                <c:pt idx="3496">
                  <c:v>0.79375299899999996</c:v>
                </c:pt>
                <c:pt idx="3497">
                  <c:v>0.97989654900000001</c:v>
                </c:pt>
                <c:pt idx="3498">
                  <c:v>0.97738063399999997</c:v>
                </c:pt>
                <c:pt idx="3499">
                  <c:v>0.93523009999999995</c:v>
                </c:pt>
                <c:pt idx="3500">
                  <c:v>0.889060929</c:v>
                </c:pt>
                <c:pt idx="3501">
                  <c:v>0.77877201799999995</c:v>
                </c:pt>
                <c:pt idx="3502">
                  <c:v>0.76436611499999996</c:v>
                </c:pt>
                <c:pt idx="3503">
                  <c:v>0.83280544199999995</c:v>
                </c:pt>
                <c:pt idx="3504">
                  <c:v>0.82766155799999996</c:v>
                </c:pt>
                <c:pt idx="3505">
                  <c:v>0.97121760000000001</c:v>
                </c:pt>
                <c:pt idx="3506">
                  <c:v>1.031531902</c:v>
                </c:pt>
                <c:pt idx="3507">
                  <c:v>0.96960591600000001</c:v>
                </c:pt>
                <c:pt idx="3508">
                  <c:v>0.99005327700000001</c:v>
                </c:pt>
                <c:pt idx="3509">
                  <c:v>1.0302671510000001</c:v>
                </c:pt>
                <c:pt idx="3510">
                  <c:v>0.99342999700000001</c:v>
                </c:pt>
                <c:pt idx="3511">
                  <c:v>0.94818021799999996</c:v>
                </c:pt>
                <c:pt idx="3512">
                  <c:v>0.79617920499999995</c:v>
                </c:pt>
                <c:pt idx="3513">
                  <c:v>0.81470651699999996</c:v>
                </c:pt>
                <c:pt idx="3514">
                  <c:v>0.74885904599999997</c:v>
                </c:pt>
                <c:pt idx="3515">
                  <c:v>0.86850297600000004</c:v>
                </c:pt>
                <c:pt idx="3516">
                  <c:v>0.95027324099999999</c:v>
                </c:pt>
                <c:pt idx="3517">
                  <c:v>0.97645562100000005</c:v>
                </c:pt>
                <c:pt idx="3518">
                  <c:v>1.0039758430000001</c:v>
                </c:pt>
                <c:pt idx="3519">
                  <c:v>0.97837584799999999</c:v>
                </c:pt>
                <c:pt idx="3520">
                  <c:v>1.0004983519999999</c:v>
                </c:pt>
                <c:pt idx="3521">
                  <c:v>0.92835513700000005</c:v>
                </c:pt>
                <c:pt idx="3522">
                  <c:v>0.79983926900000002</c:v>
                </c:pt>
                <c:pt idx="3523">
                  <c:v>0.84848074799999995</c:v>
                </c:pt>
                <c:pt idx="3524">
                  <c:v>0.77794697599999996</c:v>
                </c:pt>
                <c:pt idx="3525">
                  <c:v>0.80623137300000003</c:v>
                </c:pt>
                <c:pt idx="3526">
                  <c:v>0.91194265399999996</c:v>
                </c:pt>
                <c:pt idx="3527">
                  <c:v>0.98073096599999998</c:v>
                </c:pt>
                <c:pt idx="3528">
                  <c:v>0.99969992500000004</c:v>
                </c:pt>
                <c:pt idx="3529">
                  <c:v>0.82161315099999999</c:v>
                </c:pt>
                <c:pt idx="3530">
                  <c:v>0.98190201499999996</c:v>
                </c:pt>
                <c:pt idx="3531">
                  <c:v>0.87023418299999999</c:v>
                </c:pt>
                <c:pt idx="3532">
                  <c:v>0.76731257900000005</c:v>
                </c:pt>
                <c:pt idx="3533">
                  <c:v>0.81004750999999997</c:v>
                </c:pt>
                <c:pt idx="3534">
                  <c:v>0.805153381</c:v>
                </c:pt>
                <c:pt idx="3535">
                  <c:v>0.80350693699999998</c:v>
                </c:pt>
                <c:pt idx="3536">
                  <c:v>0.95393204600000003</c:v>
                </c:pt>
                <c:pt idx="3537">
                  <c:v>0.99473049899999999</c:v>
                </c:pt>
                <c:pt idx="3538">
                  <c:v>0.94893093399999995</c:v>
                </c:pt>
                <c:pt idx="3539">
                  <c:v>0.95936836599999997</c:v>
                </c:pt>
                <c:pt idx="3540">
                  <c:v>0.76858476799999997</c:v>
                </c:pt>
                <c:pt idx="3541">
                  <c:v>0.75768938200000002</c:v>
                </c:pt>
                <c:pt idx="3542">
                  <c:v>0.74873310500000001</c:v>
                </c:pt>
                <c:pt idx="3543">
                  <c:v>0.75753152499999998</c:v>
                </c:pt>
                <c:pt idx="3544">
                  <c:v>0.77411755100000001</c:v>
                </c:pt>
                <c:pt idx="3545">
                  <c:v>0.99216887300000001</c:v>
                </c:pt>
                <c:pt idx="3546">
                  <c:v>0.96170294899999997</c:v>
                </c:pt>
                <c:pt idx="3547">
                  <c:v>1.0444612280000001</c:v>
                </c:pt>
                <c:pt idx="3548">
                  <c:v>0.974863166</c:v>
                </c:pt>
                <c:pt idx="3549">
                  <c:v>0.86575915199999998</c:v>
                </c:pt>
                <c:pt idx="3550">
                  <c:v>0.69965041699999997</c:v>
                </c:pt>
                <c:pt idx="3551">
                  <c:v>0.73197600100000004</c:v>
                </c:pt>
                <c:pt idx="3552">
                  <c:v>0.72258355799999996</c:v>
                </c:pt>
                <c:pt idx="3553">
                  <c:v>0.81637477400000003</c:v>
                </c:pt>
                <c:pt idx="3554">
                  <c:v>1.008535102</c:v>
                </c:pt>
                <c:pt idx="3555">
                  <c:v>0.91138410400000003</c:v>
                </c:pt>
                <c:pt idx="3556">
                  <c:v>1.0321796400000001</c:v>
                </c:pt>
                <c:pt idx="3557">
                  <c:v>1.0905146880000001</c:v>
                </c:pt>
                <c:pt idx="3558">
                  <c:v>0.73267026800000001</c:v>
                </c:pt>
                <c:pt idx="3559">
                  <c:v>0.74831983199999996</c:v>
                </c:pt>
                <c:pt idx="3560">
                  <c:v>0.72589790200000004</c:v>
                </c:pt>
                <c:pt idx="3561">
                  <c:v>0.75224301199999999</c:v>
                </c:pt>
                <c:pt idx="3562">
                  <c:v>0.86357245400000004</c:v>
                </c:pt>
                <c:pt idx="3563">
                  <c:v>0.91645802499999995</c:v>
                </c:pt>
                <c:pt idx="3564">
                  <c:v>0.96632699600000005</c:v>
                </c:pt>
                <c:pt idx="3565">
                  <c:v>0.97165895899999999</c:v>
                </c:pt>
                <c:pt idx="3566">
                  <c:v>0.67545419500000003</c:v>
                </c:pt>
                <c:pt idx="3567">
                  <c:v>0.76447357299999996</c:v>
                </c:pt>
                <c:pt idx="3568">
                  <c:v>0.76534250000000004</c:v>
                </c:pt>
                <c:pt idx="3569">
                  <c:v>0.85804620499999995</c:v>
                </c:pt>
                <c:pt idx="3570">
                  <c:v>0.97952405200000003</c:v>
                </c:pt>
                <c:pt idx="3571">
                  <c:v>0.81437346600000005</c:v>
                </c:pt>
                <c:pt idx="3572">
                  <c:v>0.83248093199999995</c:v>
                </c:pt>
                <c:pt idx="3573">
                  <c:v>0.67829382299999996</c:v>
                </c:pt>
                <c:pt idx="3574">
                  <c:v>0.77739157699999994</c:v>
                </c:pt>
                <c:pt idx="3575">
                  <c:v>0.82694268100000001</c:v>
                </c:pt>
                <c:pt idx="3576">
                  <c:v>0.86421198899999996</c:v>
                </c:pt>
                <c:pt idx="3577">
                  <c:v>0.82409735900000003</c:v>
                </c:pt>
                <c:pt idx="3578">
                  <c:v>0.99610804200000003</c:v>
                </c:pt>
                <c:pt idx="3579">
                  <c:v>0.75958515400000004</c:v>
                </c:pt>
                <c:pt idx="3580">
                  <c:v>0.73089131399999996</c:v>
                </c:pt>
                <c:pt idx="3581">
                  <c:v>0.81711556399999996</c:v>
                </c:pt>
                <c:pt idx="3582">
                  <c:v>0.84042273099999998</c:v>
                </c:pt>
                <c:pt idx="3583">
                  <c:v>0.90028440899999995</c:v>
                </c:pt>
                <c:pt idx="3584">
                  <c:v>0.84788395800000005</c:v>
                </c:pt>
                <c:pt idx="3585">
                  <c:v>0.74323312799999997</c:v>
                </c:pt>
                <c:pt idx="3586">
                  <c:v>0.831167294</c:v>
                </c:pt>
                <c:pt idx="3587">
                  <c:v>0.78352013300000001</c:v>
                </c:pt>
                <c:pt idx="3588">
                  <c:v>0.81598749999999998</c:v>
                </c:pt>
                <c:pt idx="3589">
                  <c:v>0.895395846</c:v>
                </c:pt>
                <c:pt idx="3590">
                  <c:v>0.92934845399999999</c:v>
                </c:pt>
                <c:pt idx="3591">
                  <c:v>0.86734272800000001</c:v>
                </c:pt>
                <c:pt idx="3592">
                  <c:v>0.80944060399999995</c:v>
                </c:pt>
                <c:pt idx="3593">
                  <c:v>0.87689923700000005</c:v>
                </c:pt>
                <c:pt idx="3594">
                  <c:v>0.83588386999999997</c:v>
                </c:pt>
                <c:pt idx="3595">
                  <c:v>0.93856501400000003</c:v>
                </c:pt>
                <c:pt idx="3596">
                  <c:v>0.88899721799999998</c:v>
                </c:pt>
                <c:pt idx="3597">
                  <c:v>0.84421464999999996</c:v>
                </c:pt>
                <c:pt idx="3598">
                  <c:v>0.814523145</c:v>
                </c:pt>
                <c:pt idx="3599">
                  <c:v>0.85872843200000004</c:v>
                </c:pt>
                <c:pt idx="3600">
                  <c:v>0.78742072200000002</c:v>
                </c:pt>
                <c:pt idx="3601">
                  <c:v>0.86148580100000005</c:v>
                </c:pt>
                <c:pt idx="3602">
                  <c:v>0.80368077100000002</c:v>
                </c:pt>
                <c:pt idx="3603">
                  <c:v>0.78526017000000004</c:v>
                </c:pt>
                <c:pt idx="3604">
                  <c:v>0.82892610799999999</c:v>
                </c:pt>
                <c:pt idx="3605">
                  <c:v>0.80573908100000002</c:v>
                </c:pt>
                <c:pt idx="3606">
                  <c:v>0.81939563699999995</c:v>
                </c:pt>
                <c:pt idx="3607">
                  <c:v>0.80869064300000004</c:v>
                </c:pt>
                <c:pt idx="3608">
                  <c:v>0.79421379700000005</c:v>
                </c:pt>
                <c:pt idx="3609">
                  <c:v>0.82359051900000002</c:v>
                </c:pt>
                <c:pt idx="3610">
                  <c:v>0.832408653</c:v>
                </c:pt>
                <c:pt idx="3611">
                  <c:v>0.74060008600000005</c:v>
                </c:pt>
                <c:pt idx="3612">
                  <c:v>0.84606509200000002</c:v>
                </c:pt>
                <c:pt idx="3613">
                  <c:v>0.84006809400000004</c:v>
                </c:pt>
                <c:pt idx="3614">
                  <c:v>0.78987646600000005</c:v>
                </c:pt>
                <c:pt idx="3615">
                  <c:v>0.80117852499999997</c:v>
                </c:pt>
                <c:pt idx="3616">
                  <c:v>0.85834886600000004</c:v>
                </c:pt>
                <c:pt idx="3617">
                  <c:v>-2.1796710000000002E-3</c:v>
                </c:pt>
                <c:pt idx="3618">
                  <c:v>2.4693913000000001E-2</c:v>
                </c:pt>
                <c:pt idx="3619">
                  <c:v>6.9749205999999994E-2</c:v>
                </c:pt>
                <c:pt idx="3620">
                  <c:v>9.1550169999999997E-3</c:v>
                </c:pt>
                <c:pt idx="3621">
                  <c:v>4.1554989000000001E-2</c:v>
                </c:pt>
                <c:pt idx="3622">
                  <c:v>0.10443941499999999</c:v>
                </c:pt>
                <c:pt idx="3623">
                  <c:v>7.5531337000000004E-2</c:v>
                </c:pt>
                <c:pt idx="3624">
                  <c:v>0.112456561</c:v>
                </c:pt>
                <c:pt idx="3625">
                  <c:v>1.8494203000000001E-2</c:v>
                </c:pt>
                <c:pt idx="3626">
                  <c:v>0.107369622</c:v>
                </c:pt>
                <c:pt idx="3627">
                  <c:v>0.10182993899999999</c:v>
                </c:pt>
                <c:pt idx="3628">
                  <c:v>3.7345778000000003E-2</c:v>
                </c:pt>
                <c:pt idx="3629">
                  <c:v>8.6644464000000004E-2</c:v>
                </c:pt>
                <c:pt idx="3630">
                  <c:v>0.104662428</c:v>
                </c:pt>
                <c:pt idx="3631">
                  <c:v>8.0964000999999994E-2</c:v>
                </c:pt>
                <c:pt idx="3632">
                  <c:v>1.5131922000000001E-2</c:v>
                </c:pt>
                <c:pt idx="3633">
                  <c:v>0.16465002500000001</c:v>
                </c:pt>
                <c:pt idx="3634">
                  <c:v>0.111710884</c:v>
                </c:pt>
                <c:pt idx="3635">
                  <c:v>9.8965652000000001E-2</c:v>
                </c:pt>
                <c:pt idx="3636">
                  <c:v>5.0176999999999999E-2</c:v>
                </c:pt>
                <c:pt idx="3637">
                  <c:v>8.1401275999999995E-2</c:v>
                </c:pt>
                <c:pt idx="3638">
                  <c:v>0.10055939699999999</c:v>
                </c:pt>
                <c:pt idx="3639">
                  <c:v>0.10225899400000001</c:v>
                </c:pt>
                <c:pt idx="3640">
                  <c:v>9.4274754000000002E-2</c:v>
                </c:pt>
                <c:pt idx="3641">
                  <c:v>3.0991165000000001E-2</c:v>
                </c:pt>
                <c:pt idx="3642">
                  <c:v>0.657752267</c:v>
                </c:pt>
                <c:pt idx="3643">
                  <c:v>9.1681069000000004E-2</c:v>
                </c:pt>
                <c:pt idx="3644">
                  <c:v>0.15915330699999999</c:v>
                </c:pt>
                <c:pt idx="3645">
                  <c:v>0.100826387</c:v>
                </c:pt>
                <c:pt idx="3646">
                  <c:v>6.7601463000000001E-2</c:v>
                </c:pt>
                <c:pt idx="3647">
                  <c:v>0.79153048599999998</c:v>
                </c:pt>
                <c:pt idx="3648">
                  <c:v>0.19963587099999999</c:v>
                </c:pt>
                <c:pt idx="3649">
                  <c:v>0.112289362</c:v>
                </c:pt>
                <c:pt idx="3650">
                  <c:v>9.902656E-2</c:v>
                </c:pt>
                <c:pt idx="3651">
                  <c:v>8.9562731000000007E-2</c:v>
                </c:pt>
                <c:pt idx="3652">
                  <c:v>3.2716386E-2</c:v>
                </c:pt>
                <c:pt idx="3653">
                  <c:v>0.120260205</c:v>
                </c:pt>
                <c:pt idx="3654">
                  <c:v>0.63406485099999998</c:v>
                </c:pt>
                <c:pt idx="3655">
                  <c:v>0.85900654899999995</c:v>
                </c:pt>
                <c:pt idx="3656">
                  <c:v>9.8837347000000006E-2</c:v>
                </c:pt>
                <c:pt idx="3657">
                  <c:v>7.0537723999999996E-2</c:v>
                </c:pt>
                <c:pt idx="3658">
                  <c:v>5.8102509999999998E-3</c:v>
                </c:pt>
                <c:pt idx="3659">
                  <c:v>9.3259175E-2</c:v>
                </c:pt>
                <c:pt idx="3660">
                  <c:v>8.5722600999999995E-2</c:v>
                </c:pt>
                <c:pt idx="3661">
                  <c:v>0.170647413</c:v>
                </c:pt>
                <c:pt idx="3662">
                  <c:v>0.132415334</c:v>
                </c:pt>
                <c:pt idx="3663">
                  <c:v>0.79248135900000005</c:v>
                </c:pt>
                <c:pt idx="3664">
                  <c:v>0.76892905499999997</c:v>
                </c:pt>
                <c:pt idx="3665">
                  <c:v>8.9490100000000003E-2</c:v>
                </c:pt>
                <c:pt idx="3666">
                  <c:v>2.9245687999999999E-2</c:v>
                </c:pt>
                <c:pt idx="3667">
                  <c:v>0.617360346</c:v>
                </c:pt>
                <c:pt idx="3668">
                  <c:v>4.6106620000000001E-2</c:v>
                </c:pt>
                <c:pt idx="3669">
                  <c:v>7.8683260000000005E-2</c:v>
                </c:pt>
                <c:pt idx="3670">
                  <c:v>-4.2415559999999996E-3</c:v>
                </c:pt>
                <c:pt idx="3671">
                  <c:v>7.4172141999999996E-2</c:v>
                </c:pt>
                <c:pt idx="3672">
                  <c:v>9.6782122999999998E-2</c:v>
                </c:pt>
                <c:pt idx="3673">
                  <c:v>0.80180524500000006</c:v>
                </c:pt>
                <c:pt idx="3674">
                  <c:v>0.68599453099999996</c:v>
                </c:pt>
                <c:pt idx="3675">
                  <c:v>4.9324551000000001E-2</c:v>
                </c:pt>
                <c:pt idx="3676">
                  <c:v>8.2642086000000003E-2</c:v>
                </c:pt>
                <c:pt idx="3677">
                  <c:v>0.23927394099999999</c:v>
                </c:pt>
                <c:pt idx="3678">
                  <c:v>0.79970997399999999</c:v>
                </c:pt>
                <c:pt idx="3679">
                  <c:v>0.13621291899999999</c:v>
                </c:pt>
                <c:pt idx="3680">
                  <c:v>7.4319474999999996E-2</c:v>
                </c:pt>
                <c:pt idx="3681">
                  <c:v>0.71285730199999997</c:v>
                </c:pt>
                <c:pt idx="3682">
                  <c:v>0.52068370399999997</c:v>
                </c:pt>
                <c:pt idx="3683">
                  <c:v>2.6041312E-2</c:v>
                </c:pt>
                <c:pt idx="3684">
                  <c:v>6.5666847E-2</c:v>
                </c:pt>
                <c:pt idx="3685">
                  <c:v>6.8281314999999995E-2</c:v>
                </c:pt>
                <c:pt idx="3686">
                  <c:v>0.13078005300000001</c:v>
                </c:pt>
                <c:pt idx="3687">
                  <c:v>1.6328043E-2</c:v>
                </c:pt>
                <c:pt idx="3688">
                  <c:v>0.74570440800000004</c:v>
                </c:pt>
                <c:pt idx="3689">
                  <c:v>0.51929460699999996</c:v>
                </c:pt>
                <c:pt idx="3690">
                  <c:v>0.67284892799999996</c:v>
                </c:pt>
                <c:pt idx="3691">
                  <c:v>0.76175818100000003</c:v>
                </c:pt>
                <c:pt idx="3692">
                  <c:v>0.57005127499999997</c:v>
                </c:pt>
                <c:pt idx="3693">
                  <c:v>0.87136303900000001</c:v>
                </c:pt>
                <c:pt idx="3694">
                  <c:v>0.52709569099999998</c:v>
                </c:pt>
                <c:pt idx="3695">
                  <c:v>5.9575645000000003E-2</c:v>
                </c:pt>
                <c:pt idx="3696">
                  <c:v>9.2390263E-2</c:v>
                </c:pt>
                <c:pt idx="3697">
                  <c:v>6.2886808000000002E-2</c:v>
                </c:pt>
                <c:pt idx="3698">
                  <c:v>5.2028159999999997E-2</c:v>
                </c:pt>
                <c:pt idx="3699">
                  <c:v>0.71913135800000005</c:v>
                </c:pt>
                <c:pt idx="3700">
                  <c:v>0.69501993900000003</c:v>
                </c:pt>
                <c:pt idx="3701">
                  <c:v>0.50483496100000003</c:v>
                </c:pt>
                <c:pt idx="3702">
                  <c:v>0.74830697700000004</c:v>
                </c:pt>
                <c:pt idx="3703">
                  <c:v>0.14461422800000001</c:v>
                </c:pt>
                <c:pt idx="3704">
                  <c:v>4.3019292000000001E-2</c:v>
                </c:pt>
                <c:pt idx="3705">
                  <c:v>0.77917237399999995</c:v>
                </c:pt>
                <c:pt idx="3706">
                  <c:v>0.60720372099999997</c:v>
                </c:pt>
                <c:pt idx="3707">
                  <c:v>0.76231731300000005</c:v>
                </c:pt>
                <c:pt idx="3708">
                  <c:v>7.5413669000000003E-2</c:v>
                </c:pt>
                <c:pt idx="3709">
                  <c:v>6.1810485999999998E-2</c:v>
                </c:pt>
                <c:pt idx="3710">
                  <c:v>2.9676648E-2</c:v>
                </c:pt>
                <c:pt idx="3711">
                  <c:v>0.72676420399999997</c:v>
                </c:pt>
                <c:pt idx="3712">
                  <c:v>0.61071592500000005</c:v>
                </c:pt>
                <c:pt idx="3713">
                  <c:v>0.74464246000000001</c:v>
                </c:pt>
                <c:pt idx="3714">
                  <c:v>0.72841935800000002</c:v>
                </c:pt>
                <c:pt idx="3715">
                  <c:v>0.58213118200000002</c:v>
                </c:pt>
                <c:pt idx="3716">
                  <c:v>-2.0682460999999999E-2</c:v>
                </c:pt>
                <c:pt idx="3717">
                  <c:v>0.79070763399999999</c:v>
                </c:pt>
                <c:pt idx="3718">
                  <c:v>9.0010343000000007E-2</c:v>
                </c:pt>
                <c:pt idx="3719">
                  <c:v>6.5896440000000001E-2</c:v>
                </c:pt>
                <c:pt idx="3720">
                  <c:v>6.0647127000000002E-2</c:v>
                </c:pt>
                <c:pt idx="3721">
                  <c:v>0.69865227600000002</c:v>
                </c:pt>
                <c:pt idx="3722">
                  <c:v>0.75637506300000001</c:v>
                </c:pt>
                <c:pt idx="3723">
                  <c:v>0.77346996400000001</c:v>
                </c:pt>
                <c:pt idx="3724">
                  <c:v>0.72371163999999999</c:v>
                </c:pt>
                <c:pt idx="3725">
                  <c:v>0.72228657699999999</c:v>
                </c:pt>
                <c:pt idx="3726">
                  <c:v>0.72876527199999996</c:v>
                </c:pt>
                <c:pt idx="3727">
                  <c:v>7.8476655000000006E-2</c:v>
                </c:pt>
                <c:pt idx="3728">
                  <c:v>0.15493396200000001</c:v>
                </c:pt>
                <c:pt idx="3729">
                  <c:v>6.2620755E-2</c:v>
                </c:pt>
                <c:pt idx="3730">
                  <c:v>8.4245337000000003E-2</c:v>
                </c:pt>
                <c:pt idx="3731">
                  <c:v>4.5399520999999998E-2</c:v>
                </c:pt>
                <c:pt idx="3732">
                  <c:v>5.5488504000000001E-2</c:v>
                </c:pt>
                <c:pt idx="3733">
                  <c:v>7.1841756000000007E-2</c:v>
                </c:pt>
                <c:pt idx="3734">
                  <c:v>0.126242787</c:v>
                </c:pt>
                <c:pt idx="3735">
                  <c:v>-3.4565604999999999E-2</c:v>
                </c:pt>
                <c:pt idx="3736">
                  <c:v>0.74299958399999999</c:v>
                </c:pt>
                <c:pt idx="3737">
                  <c:v>0.75649236099999995</c:v>
                </c:pt>
                <c:pt idx="3738">
                  <c:v>0.57649834899999997</c:v>
                </c:pt>
                <c:pt idx="3739">
                  <c:v>0.792216009</c:v>
                </c:pt>
                <c:pt idx="3740">
                  <c:v>0.68044396600000001</c:v>
                </c:pt>
                <c:pt idx="3741">
                  <c:v>0.80032572300000004</c:v>
                </c:pt>
                <c:pt idx="3742">
                  <c:v>6.0374530000000003E-2</c:v>
                </c:pt>
                <c:pt idx="3743">
                  <c:v>2.9667621000000002E-2</c:v>
                </c:pt>
                <c:pt idx="3744">
                  <c:v>9.1361621000000004E-2</c:v>
                </c:pt>
                <c:pt idx="3745">
                  <c:v>5.1321084000000003E-2</c:v>
                </c:pt>
                <c:pt idx="3746">
                  <c:v>0.133690121</c:v>
                </c:pt>
                <c:pt idx="3747">
                  <c:v>0.77201394199999995</c:v>
                </c:pt>
                <c:pt idx="3748">
                  <c:v>0.78009203699999996</c:v>
                </c:pt>
                <c:pt idx="3749">
                  <c:v>0.76261444099999998</c:v>
                </c:pt>
                <c:pt idx="3750">
                  <c:v>0.82672876900000003</c:v>
                </c:pt>
                <c:pt idx="3751">
                  <c:v>0.75330388500000001</c:v>
                </c:pt>
                <c:pt idx="3752">
                  <c:v>0.69982145299999998</c:v>
                </c:pt>
                <c:pt idx="3753">
                  <c:v>3.6659268000000002E-2</c:v>
                </c:pt>
                <c:pt idx="3754">
                  <c:v>6.7061681999999997E-2</c:v>
                </c:pt>
                <c:pt idx="3755">
                  <c:v>5.2058352000000002E-2</c:v>
                </c:pt>
                <c:pt idx="3756">
                  <c:v>0.14915856799999999</c:v>
                </c:pt>
                <c:pt idx="3757">
                  <c:v>-1.8056777999999999E-2</c:v>
                </c:pt>
                <c:pt idx="3758">
                  <c:v>0.64416242300000004</c:v>
                </c:pt>
                <c:pt idx="3759">
                  <c:v>0.81785562999999994</c:v>
                </c:pt>
                <c:pt idx="3760">
                  <c:v>0.77282556899999999</c:v>
                </c:pt>
                <c:pt idx="3761">
                  <c:v>0.79495342599999996</c:v>
                </c:pt>
                <c:pt idx="3762">
                  <c:v>0.79454920600000001</c:v>
                </c:pt>
                <c:pt idx="3763">
                  <c:v>0.71059839899999999</c:v>
                </c:pt>
                <c:pt idx="3764">
                  <c:v>4.7712483999999999E-2</c:v>
                </c:pt>
                <c:pt idx="3765">
                  <c:v>4.1707122999999999E-2</c:v>
                </c:pt>
                <c:pt idx="3766">
                  <c:v>9.5120544000000001E-2</c:v>
                </c:pt>
                <c:pt idx="3767">
                  <c:v>1.5321044000000001E-2</c:v>
                </c:pt>
                <c:pt idx="3768">
                  <c:v>0.204175422</c:v>
                </c:pt>
                <c:pt idx="3769">
                  <c:v>0.82624040099999996</c:v>
                </c:pt>
                <c:pt idx="3770">
                  <c:v>0.77136474300000002</c:v>
                </c:pt>
                <c:pt idx="3771">
                  <c:v>0.77229583499999999</c:v>
                </c:pt>
                <c:pt idx="3772">
                  <c:v>0.79948935799999998</c:v>
                </c:pt>
                <c:pt idx="3773">
                  <c:v>0.77833924399999999</c:v>
                </c:pt>
                <c:pt idx="3774">
                  <c:v>0.74385050900000005</c:v>
                </c:pt>
                <c:pt idx="3775">
                  <c:v>3.7232912999999999E-2</c:v>
                </c:pt>
                <c:pt idx="3776">
                  <c:v>0.11242483</c:v>
                </c:pt>
                <c:pt idx="3777">
                  <c:v>6.2991699999999998E-2</c:v>
                </c:pt>
                <c:pt idx="3778">
                  <c:v>3.9285810999999997E-2</c:v>
                </c:pt>
                <c:pt idx="3779">
                  <c:v>-4.5505522E-2</c:v>
                </c:pt>
                <c:pt idx="3780">
                  <c:v>0.76522076000000006</c:v>
                </c:pt>
                <c:pt idx="3781">
                  <c:v>0.78282634900000003</c:v>
                </c:pt>
                <c:pt idx="3782">
                  <c:v>0.75710920400000004</c:v>
                </c:pt>
                <c:pt idx="3783">
                  <c:v>0.86637763599999995</c:v>
                </c:pt>
                <c:pt idx="3784">
                  <c:v>0.81758397599999999</c:v>
                </c:pt>
                <c:pt idx="3785">
                  <c:v>0.743450465</c:v>
                </c:pt>
                <c:pt idx="3786">
                  <c:v>4.157189E-2</c:v>
                </c:pt>
                <c:pt idx="3787">
                  <c:v>-3.0848649999999998E-2</c:v>
                </c:pt>
                <c:pt idx="3788">
                  <c:v>0.17880383399999999</c:v>
                </c:pt>
                <c:pt idx="3789">
                  <c:v>0.87504533399999995</c:v>
                </c:pt>
                <c:pt idx="3790">
                  <c:v>0.135274377</c:v>
                </c:pt>
                <c:pt idx="3791">
                  <c:v>2.4769480999999999E-2</c:v>
                </c:pt>
                <c:pt idx="3792">
                  <c:v>0.755675659</c:v>
                </c:pt>
                <c:pt idx="3793">
                  <c:v>0.77124623000000003</c:v>
                </c:pt>
                <c:pt idx="3794">
                  <c:v>0.75906945299999995</c:v>
                </c:pt>
                <c:pt idx="3795">
                  <c:v>0.80337268699999997</c:v>
                </c:pt>
                <c:pt idx="3796">
                  <c:v>0.72074327000000005</c:v>
                </c:pt>
                <c:pt idx="3797">
                  <c:v>0.73017387199999995</c:v>
                </c:pt>
                <c:pt idx="3798">
                  <c:v>8.9487149999999994E-3</c:v>
                </c:pt>
                <c:pt idx="3799">
                  <c:v>0.74074916199999996</c:v>
                </c:pt>
                <c:pt idx="3800">
                  <c:v>0.75424506800000002</c:v>
                </c:pt>
                <c:pt idx="3801">
                  <c:v>0.71605176599999998</c:v>
                </c:pt>
                <c:pt idx="3802">
                  <c:v>0.73066240999999998</c:v>
                </c:pt>
                <c:pt idx="3803">
                  <c:v>0.71345880100000003</c:v>
                </c:pt>
                <c:pt idx="3804">
                  <c:v>2.2725967999999999E-2</c:v>
                </c:pt>
                <c:pt idx="3805">
                  <c:v>7.5432276000000006E-2</c:v>
                </c:pt>
                <c:pt idx="3806">
                  <c:v>2.7026218000000001E-2</c:v>
                </c:pt>
                <c:pt idx="3807">
                  <c:v>2.0374461E-2</c:v>
                </c:pt>
                <c:pt idx="3808">
                  <c:v>0.68754124699999997</c:v>
                </c:pt>
                <c:pt idx="3809">
                  <c:v>0.70502310700000004</c:v>
                </c:pt>
                <c:pt idx="3810">
                  <c:v>0.76581474500000002</c:v>
                </c:pt>
                <c:pt idx="3811">
                  <c:v>0.747525361</c:v>
                </c:pt>
                <c:pt idx="3812">
                  <c:v>0.79785799300000004</c:v>
                </c:pt>
                <c:pt idx="3813">
                  <c:v>0.757205181</c:v>
                </c:pt>
                <c:pt idx="3814">
                  <c:v>0.34067228999999999</c:v>
                </c:pt>
                <c:pt idx="3815">
                  <c:v>-5.3307553000000001E-2</c:v>
                </c:pt>
                <c:pt idx="3816">
                  <c:v>4.3645212000000003E-2</c:v>
                </c:pt>
                <c:pt idx="3817">
                  <c:v>0.156986507</c:v>
                </c:pt>
                <c:pt idx="3818">
                  <c:v>1.9093129E-2</c:v>
                </c:pt>
                <c:pt idx="3819">
                  <c:v>1.9417054E-2</c:v>
                </c:pt>
                <c:pt idx="3820">
                  <c:v>0.60694917999999998</c:v>
                </c:pt>
                <c:pt idx="3821">
                  <c:v>0.760207666</c:v>
                </c:pt>
                <c:pt idx="3822">
                  <c:v>0.84089743900000002</c:v>
                </c:pt>
                <c:pt idx="3823">
                  <c:v>0.81220634300000005</c:v>
                </c:pt>
                <c:pt idx="3824">
                  <c:v>0.719483706</c:v>
                </c:pt>
                <c:pt idx="3825">
                  <c:v>0.85365762499999998</c:v>
                </c:pt>
                <c:pt idx="3826">
                  <c:v>-1.0897567E-2</c:v>
                </c:pt>
                <c:pt idx="3827">
                  <c:v>0.13217932099999999</c:v>
                </c:pt>
                <c:pt idx="3828">
                  <c:v>2.9037554E-2</c:v>
                </c:pt>
                <c:pt idx="3829">
                  <c:v>1.5624166E-2</c:v>
                </c:pt>
                <c:pt idx="3830">
                  <c:v>6.2864466999999993E-2</c:v>
                </c:pt>
                <c:pt idx="3831">
                  <c:v>6.4804144999999994E-2</c:v>
                </c:pt>
                <c:pt idx="3832">
                  <c:v>-3.1454413000000001E-2</c:v>
                </c:pt>
                <c:pt idx="3833">
                  <c:v>0.82610778699999998</c:v>
                </c:pt>
                <c:pt idx="3834">
                  <c:v>0.79102610399999995</c:v>
                </c:pt>
                <c:pt idx="3835">
                  <c:v>0.83608958300000003</c:v>
                </c:pt>
                <c:pt idx="3836">
                  <c:v>0.77371250000000003</c:v>
                </c:pt>
                <c:pt idx="3837">
                  <c:v>0.74131687800000001</c:v>
                </c:pt>
                <c:pt idx="3838">
                  <c:v>2.1456519E-2</c:v>
                </c:pt>
                <c:pt idx="3839">
                  <c:v>0.35136115699999998</c:v>
                </c:pt>
                <c:pt idx="3840">
                  <c:v>1.543741E-2</c:v>
                </c:pt>
                <c:pt idx="3841">
                  <c:v>0.154624339</c:v>
                </c:pt>
                <c:pt idx="3842">
                  <c:v>1.0591567E-2</c:v>
                </c:pt>
                <c:pt idx="3843">
                  <c:v>0.76618395500000003</c:v>
                </c:pt>
                <c:pt idx="3844">
                  <c:v>0.73679751000000004</c:v>
                </c:pt>
                <c:pt idx="3845">
                  <c:v>0.826339881</c:v>
                </c:pt>
                <c:pt idx="3846">
                  <c:v>0.76980367699999996</c:v>
                </c:pt>
                <c:pt idx="3847">
                  <c:v>0.752193695</c:v>
                </c:pt>
                <c:pt idx="3848">
                  <c:v>-2.8189953E-2</c:v>
                </c:pt>
                <c:pt idx="3849">
                  <c:v>3.5364486000000001E-2</c:v>
                </c:pt>
                <c:pt idx="3850">
                  <c:v>0.81232855900000001</c:v>
                </c:pt>
                <c:pt idx="3851">
                  <c:v>-1.9022138000000001E-2</c:v>
                </c:pt>
                <c:pt idx="3852">
                  <c:v>1.491596E-3</c:v>
                </c:pt>
                <c:pt idx="3853">
                  <c:v>0.11465824500000001</c:v>
                </c:pt>
                <c:pt idx="3854">
                  <c:v>2.4944016999999999E-2</c:v>
                </c:pt>
                <c:pt idx="3855">
                  <c:v>0.39010149900000002</c:v>
                </c:pt>
                <c:pt idx="3856">
                  <c:v>0.78777469700000002</c:v>
                </c:pt>
                <c:pt idx="3857">
                  <c:v>0.73047572500000002</c:v>
                </c:pt>
                <c:pt idx="3858">
                  <c:v>0.75100330000000004</c:v>
                </c:pt>
                <c:pt idx="3859">
                  <c:v>0.76619396399999995</c:v>
                </c:pt>
                <c:pt idx="3860">
                  <c:v>0.72742007799999997</c:v>
                </c:pt>
                <c:pt idx="3861">
                  <c:v>0.74045272299999998</c:v>
                </c:pt>
                <c:pt idx="3862">
                  <c:v>-1.9521681999999999E-2</c:v>
                </c:pt>
                <c:pt idx="3863">
                  <c:v>9.5910100000000005E-3</c:v>
                </c:pt>
                <c:pt idx="3864">
                  <c:v>0.75745488100000002</c:v>
                </c:pt>
                <c:pt idx="3865">
                  <c:v>0.67281672599999998</c:v>
                </c:pt>
                <c:pt idx="3866">
                  <c:v>0.68945213699999996</c:v>
                </c:pt>
                <c:pt idx="3867">
                  <c:v>0.74020452800000003</c:v>
                </c:pt>
                <c:pt idx="3868">
                  <c:v>6.0555119999999997E-2</c:v>
                </c:pt>
                <c:pt idx="3869">
                  <c:v>1.7617476E-2</c:v>
                </c:pt>
                <c:pt idx="3870">
                  <c:v>8.4084968999999996E-2</c:v>
                </c:pt>
                <c:pt idx="3871">
                  <c:v>0.75473245899999997</c:v>
                </c:pt>
                <c:pt idx="3872">
                  <c:v>0.756886226</c:v>
                </c:pt>
                <c:pt idx="3873">
                  <c:v>0.70316427599999998</c:v>
                </c:pt>
                <c:pt idx="3874">
                  <c:v>0.69992090799999995</c:v>
                </c:pt>
                <c:pt idx="3875">
                  <c:v>0.67687821400000003</c:v>
                </c:pt>
                <c:pt idx="3876">
                  <c:v>0.78319713199999996</c:v>
                </c:pt>
                <c:pt idx="3877">
                  <c:v>0.51518132900000002</c:v>
                </c:pt>
                <c:pt idx="3878">
                  <c:v>-3.5081985000000003E-2</c:v>
                </c:pt>
                <c:pt idx="3879">
                  <c:v>-9.1369750000000003E-3</c:v>
                </c:pt>
                <c:pt idx="3880">
                  <c:v>0.16111525400000001</c:v>
                </c:pt>
                <c:pt idx="3881">
                  <c:v>3.6309989000000001E-2</c:v>
                </c:pt>
                <c:pt idx="3882">
                  <c:v>1.1984819000000001E-2</c:v>
                </c:pt>
                <c:pt idx="3883">
                  <c:v>0.72417582599999997</c:v>
                </c:pt>
                <c:pt idx="3884">
                  <c:v>0.651638359</c:v>
                </c:pt>
                <c:pt idx="3885">
                  <c:v>0.70032768099999998</c:v>
                </c:pt>
                <c:pt idx="3886">
                  <c:v>0.65352581700000001</c:v>
                </c:pt>
                <c:pt idx="3887">
                  <c:v>0.72264117100000003</c:v>
                </c:pt>
                <c:pt idx="3888">
                  <c:v>4.8748329999999999E-2</c:v>
                </c:pt>
                <c:pt idx="3889">
                  <c:v>0.68793216199999996</c:v>
                </c:pt>
                <c:pt idx="3890">
                  <c:v>-2.9053277999999998E-2</c:v>
                </c:pt>
                <c:pt idx="3891">
                  <c:v>1.7248000999999999E-2</c:v>
                </c:pt>
                <c:pt idx="3892">
                  <c:v>2.1937030999999999E-2</c:v>
                </c:pt>
                <c:pt idx="3893">
                  <c:v>9.1078803E-2</c:v>
                </c:pt>
                <c:pt idx="3894">
                  <c:v>-5.7738370000000004E-3</c:v>
                </c:pt>
                <c:pt idx="3895">
                  <c:v>0.45027979299999998</c:v>
                </c:pt>
                <c:pt idx="3896">
                  <c:v>0.72657656100000001</c:v>
                </c:pt>
                <c:pt idx="3897">
                  <c:v>0.71122011799999996</c:v>
                </c:pt>
                <c:pt idx="3898">
                  <c:v>0.65377069099999996</c:v>
                </c:pt>
                <c:pt idx="3899">
                  <c:v>0.68371167300000002</c:v>
                </c:pt>
                <c:pt idx="3900">
                  <c:v>-3.7670229999999999E-2</c:v>
                </c:pt>
                <c:pt idx="3901">
                  <c:v>5.1980980000000003E-2</c:v>
                </c:pt>
                <c:pt idx="3902">
                  <c:v>1.4110602999999999E-2</c:v>
                </c:pt>
                <c:pt idx="3903">
                  <c:v>0.73640122200000002</c:v>
                </c:pt>
                <c:pt idx="3904">
                  <c:v>0.13971566899999999</c:v>
                </c:pt>
                <c:pt idx="3905">
                  <c:v>-2.1938270000000002E-3</c:v>
                </c:pt>
                <c:pt idx="3906">
                  <c:v>3.0551496000000001E-2</c:v>
                </c:pt>
                <c:pt idx="3907">
                  <c:v>-7.4587109999999998E-3</c:v>
                </c:pt>
                <c:pt idx="3908">
                  <c:v>-2.5245776000000001E-2</c:v>
                </c:pt>
                <c:pt idx="3909">
                  <c:v>0.16955434899999999</c:v>
                </c:pt>
                <c:pt idx="3910">
                  <c:v>0.67183380500000001</c:v>
                </c:pt>
                <c:pt idx="3911">
                  <c:v>0.69210631300000003</c:v>
                </c:pt>
                <c:pt idx="3912">
                  <c:v>0.722518467</c:v>
                </c:pt>
                <c:pt idx="3913">
                  <c:v>0.74768386499999995</c:v>
                </c:pt>
                <c:pt idx="3914">
                  <c:v>0.76306456099999997</c:v>
                </c:pt>
                <c:pt idx="3915">
                  <c:v>0.73975055899999997</c:v>
                </c:pt>
                <c:pt idx="3916">
                  <c:v>9.7414943000000004E-2</c:v>
                </c:pt>
                <c:pt idx="3917">
                  <c:v>1.9319290999999999E-2</c:v>
                </c:pt>
                <c:pt idx="3918">
                  <c:v>5.3771244000000003E-2</c:v>
                </c:pt>
                <c:pt idx="3919">
                  <c:v>-2.6917809999999999E-3</c:v>
                </c:pt>
                <c:pt idx="3920">
                  <c:v>-3.350315E-3</c:v>
                </c:pt>
                <c:pt idx="3921">
                  <c:v>0.59051714399999999</c:v>
                </c:pt>
                <c:pt idx="3922">
                  <c:v>0.64378778199999998</c:v>
                </c:pt>
                <c:pt idx="3923">
                  <c:v>0.65501144499999997</c:v>
                </c:pt>
                <c:pt idx="3924">
                  <c:v>0.65220724600000002</c:v>
                </c:pt>
                <c:pt idx="3925">
                  <c:v>0.71030289099999999</c:v>
                </c:pt>
                <c:pt idx="3926">
                  <c:v>0.78557239400000001</c:v>
                </c:pt>
                <c:pt idx="3927">
                  <c:v>5.3505804999999997E-2</c:v>
                </c:pt>
                <c:pt idx="3928">
                  <c:v>0.17586589599999999</c:v>
                </c:pt>
                <c:pt idx="3929">
                  <c:v>-1.7691608000000001E-2</c:v>
                </c:pt>
                <c:pt idx="3930">
                  <c:v>-3.0377178000000001E-2</c:v>
                </c:pt>
                <c:pt idx="3931">
                  <c:v>0.30285127699999997</c:v>
                </c:pt>
                <c:pt idx="3932">
                  <c:v>0.62084564200000003</c:v>
                </c:pt>
                <c:pt idx="3933">
                  <c:v>0.65044028300000001</c:v>
                </c:pt>
                <c:pt idx="3934">
                  <c:v>0.55329615200000004</c:v>
                </c:pt>
                <c:pt idx="3935">
                  <c:v>0.66629936999999995</c:v>
                </c:pt>
                <c:pt idx="3936">
                  <c:v>0.66311645299999999</c:v>
                </c:pt>
                <c:pt idx="3937">
                  <c:v>0.720172755</c:v>
                </c:pt>
                <c:pt idx="3938">
                  <c:v>2.9741673E-2</c:v>
                </c:pt>
                <c:pt idx="3939">
                  <c:v>4.9489531000000003E-2</c:v>
                </c:pt>
                <c:pt idx="3940">
                  <c:v>0.154859739</c:v>
                </c:pt>
                <c:pt idx="3941">
                  <c:v>-2.8300064999999999E-2</c:v>
                </c:pt>
                <c:pt idx="3942">
                  <c:v>-3.7091771000000003E-2</c:v>
                </c:pt>
                <c:pt idx="3943">
                  <c:v>0.58411016100000002</c:v>
                </c:pt>
                <c:pt idx="3944">
                  <c:v>0.66645183699999999</c:v>
                </c:pt>
                <c:pt idx="3945">
                  <c:v>0.67370059500000001</c:v>
                </c:pt>
                <c:pt idx="3946">
                  <c:v>0.67394748599999998</c:v>
                </c:pt>
                <c:pt idx="3947">
                  <c:v>0.63683982500000003</c:v>
                </c:pt>
                <c:pt idx="3948">
                  <c:v>0.64438248300000001</c:v>
                </c:pt>
                <c:pt idx="3949">
                  <c:v>9.2284946000000007E-2</c:v>
                </c:pt>
                <c:pt idx="3950">
                  <c:v>-1.8660988999999999E-2</c:v>
                </c:pt>
                <c:pt idx="3951">
                  <c:v>0.124154526</c:v>
                </c:pt>
                <c:pt idx="3952">
                  <c:v>-1.3185387999999999E-2</c:v>
                </c:pt>
                <c:pt idx="3953">
                  <c:v>0.197430628</c:v>
                </c:pt>
                <c:pt idx="3954">
                  <c:v>0.759162173</c:v>
                </c:pt>
                <c:pt idx="3955">
                  <c:v>0.71530610800000005</c:v>
                </c:pt>
                <c:pt idx="3956">
                  <c:v>0.66642676599999995</c:v>
                </c:pt>
                <c:pt idx="3957">
                  <c:v>0.62883835300000002</c:v>
                </c:pt>
                <c:pt idx="3958">
                  <c:v>0.62594638999999996</c:v>
                </c:pt>
                <c:pt idx="3959">
                  <c:v>0.18289227699999999</c:v>
                </c:pt>
                <c:pt idx="3960">
                  <c:v>5.5085179999999997E-2</c:v>
                </c:pt>
                <c:pt idx="3961">
                  <c:v>-4.2239310000000002E-3</c:v>
                </c:pt>
                <c:pt idx="3962">
                  <c:v>-5.0127669999999996E-3</c:v>
                </c:pt>
                <c:pt idx="3963">
                  <c:v>0.57778813900000003</c:v>
                </c:pt>
                <c:pt idx="3964">
                  <c:v>1.9959892999999999E-2</c:v>
                </c:pt>
                <c:pt idx="3965">
                  <c:v>0.75064446900000004</c:v>
                </c:pt>
                <c:pt idx="3966">
                  <c:v>0.67952474100000004</c:v>
                </c:pt>
                <c:pt idx="3967">
                  <c:v>0.69713492600000004</c:v>
                </c:pt>
                <c:pt idx="3968">
                  <c:v>0.60045509900000005</c:v>
                </c:pt>
                <c:pt idx="3969">
                  <c:v>0.64307043399999997</c:v>
                </c:pt>
                <c:pt idx="3970">
                  <c:v>1.5316751E-2</c:v>
                </c:pt>
                <c:pt idx="3971">
                  <c:v>6.9834974999999994E-2</c:v>
                </c:pt>
                <c:pt idx="3972">
                  <c:v>0.13561925699999999</c:v>
                </c:pt>
                <c:pt idx="3973">
                  <c:v>-1.3793685E-2</c:v>
                </c:pt>
                <c:pt idx="3974">
                  <c:v>0.51070145899999997</c:v>
                </c:pt>
                <c:pt idx="3975">
                  <c:v>0.84108848999999997</c:v>
                </c:pt>
                <c:pt idx="3976">
                  <c:v>0.74942726699999995</c:v>
                </c:pt>
                <c:pt idx="3977">
                  <c:v>0.66876555599999998</c:v>
                </c:pt>
                <c:pt idx="3978">
                  <c:v>0.67047453499999998</c:v>
                </c:pt>
                <c:pt idx="3979">
                  <c:v>0.64271451099999999</c:v>
                </c:pt>
                <c:pt idx="3980">
                  <c:v>1.1934828E-2</c:v>
                </c:pt>
                <c:pt idx="3981">
                  <c:v>0.11235912300000001</c:v>
                </c:pt>
                <c:pt idx="3982">
                  <c:v>1.0215405E-2</c:v>
                </c:pt>
                <c:pt idx="3983">
                  <c:v>0.153643683</c:v>
                </c:pt>
                <c:pt idx="3984">
                  <c:v>7.6010080999999993E-2</c:v>
                </c:pt>
                <c:pt idx="3985">
                  <c:v>0.83535640200000005</c:v>
                </c:pt>
                <c:pt idx="3986">
                  <c:v>0.81992991699999995</c:v>
                </c:pt>
                <c:pt idx="3987">
                  <c:v>0.81983566900000004</c:v>
                </c:pt>
                <c:pt idx="3988">
                  <c:v>0.63998124099999998</c:v>
                </c:pt>
                <c:pt idx="3989">
                  <c:v>0.63826249599999996</c:v>
                </c:pt>
                <c:pt idx="3990">
                  <c:v>0.67927570000000004</c:v>
                </c:pt>
                <c:pt idx="3991">
                  <c:v>4.6535872999999998E-2</c:v>
                </c:pt>
                <c:pt idx="3992">
                  <c:v>0.18696801199999999</c:v>
                </c:pt>
                <c:pt idx="3993">
                  <c:v>5.7192086000000003E-2</c:v>
                </c:pt>
                <c:pt idx="3994">
                  <c:v>4.54654E-3</c:v>
                </c:pt>
                <c:pt idx="3995">
                  <c:v>1.5728389999999998E-2</c:v>
                </c:pt>
                <c:pt idx="3996">
                  <c:v>0.68767255699999996</c:v>
                </c:pt>
                <c:pt idx="3997">
                  <c:v>0.75263356999999997</c:v>
                </c:pt>
                <c:pt idx="3998">
                  <c:v>0.84190386900000003</c:v>
                </c:pt>
                <c:pt idx="3999">
                  <c:v>0.606109695</c:v>
                </c:pt>
                <c:pt idx="4000">
                  <c:v>0.6445999</c:v>
                </c:pt>
                <c:pt idx="4001">
                  <c:v>0.43344338799999999</c:v>
                </c:pt>
                <c:pt idx="4002">
                  <c:v>-2.2398140000000001E-3</c:v>
                </c:pt>
                <c:pt idx="4003">
                  <c:v>-2.4341660000000002E-3</c:v>
                </c:pt>
                <c:pt idx="4004">
                  <c:v>0.39234496899999999</c:v>
                </c:pt>
                <c:pt idx="4005">
                  <c:v>0.71655317200000002</c:v>
                </c:pt>
                <c:pt idx="4006">
                  <c:v>0.522297542</c:v>
                </c:pt>
                <c:pt idx="4007">
                  <c:v>0.73197640399999997</c:v>
                </c:pt>
                <c:pt idx="4008">
                  <c:v>0.100100518</c:v>
                </c:pt>
                <c:pt idx="4009">
                  <c:v>0.14671004800000001</c:v>
                </c:pt>
                <c:pt idx="4010">
                  <c:v>0.84595111000000001</c:v>
                </c:pt>
                <c:pt idx="4011">
                  <c:v>0.41310307000000002</c:v>
                </c:pt>
                <c:pt idx="4012">
                  <c:v>0.563813326</c:v>
                </c:pt>
                <c:pt idx="4013">
                  <c:v>0.549090313</c:v>
                </c:pt>
                <c:pt idx="4014">
                  <c:v>0.57440276400000001</c:v>
                </c:pt>
                <c:pt idx="4015">
                  <c:v>0.76852075600000003</c:v>
                </c:pt>
                <c:pt idx="4016">
                  <c:v>1.0327085E-2</c:v>
                </c:pt>
                <c:pt idx="4017">
                  <c:v>1.7739108E-2</c:v>
                </c:pt>
                <c:pt idx="4018">
                  <c:v>9.1981600000000004E-3</c:v>
                </c:pt>
                <c:pt idx="4019">
                  <c:v>0.680273919</c:v>
                </c:pt>
                <c:pt idx="4020">
                  <c:v>0.76921560200000005</c:v>
                </c:pt>
                <c:pt idx="4021">
                  <c:v>0.46806265699999999</c:v>
                </c:pt>
                <c:pt idx="4022">
                  <c:v>0.1470477</c:v>
                </c:pt>
                <c:pt idx="4023">
                  <c:v>7.9261044000000003E-2</c:v>
                </c:pt>
                <c:pt idx="4024">
                  <c:v>0.67817560399999999</c:v>
                </c:pt>
                <c:pt idx="4025">
                  <c:v>0.43990271199999997</c:v>
                </c:pt>
                <c:pt idx="4026">
                  <c:v>0.74695264699999997</c:v>
                </c:pt>
                <c:pt idx="4027">
                  <c:v>0.63795313499999995</c:v>
                </c:pt>
                <c:pt idx="4028">
                  <c:v>0.730182463</c:v>
                </c:pt>
                <c:pt idx="4029">
                  <c:v>0.78025802300000002</c:v>
                </c:pt>
                <c:pt idx="4030">
                  <c:v>-8.2387869999999992E-3</c:v>
                </c:pt>
                <c:pt idx="4031">
                  <c:v>0.420797545</c:v>
                </c:pt>
                <c:pt idx="4032">
                  <c:v>5.9790030000000001E-3</c:v>
                </c:pt>
                <c:pt idx="4033">
                  <c:v>8.7144963000000006E-2</c:v>
                </c:pt>
                <c:pt idx="4034">
                  <c:v>0.173435271</c:v>
                </c:pt>
                <c:pt idx="4035">
                  <c:v>0.76368808499999996</c:v>
                </c:pt>
                <c:pt idx="4036">
                  <c:v>5.9359433000000003E-2</c:v>
                </c:pt>
                <c:pt idx="4037">
                  <c:v>0.75779656299999998</c:v>
                </c:pt>
                <c:pt idx="4038">
                  <c:v>0.75604675200000004</c:v>
                </c:pt>
                <c:pt idx="4039">
                  <c:v>0.424867139</c:v>
                </c:pt>
                <c:pt idx="4040">
                  <c:v>0.64296610799999998</c:v>
                </c:pt>
                <c:pt idx="4041">
                  <c:v>-4.7337890000000004E-3</c:v>
                </c:pt>
                <c:pt idx="4042">
                  <c:v>-4.436054E-3</c:v>
                </c:pt>
                <c:pt idx="4043">
                  <c:v>0.104459492</c:v>
                </c:pt>
                <c:pt idx="4044">
                  <c:v>0.79780540799999999</c:v>
                </c:pt>
                <c:pt idx="4045">
                  <c:v>0.13746254199999999</c:v>
                </c:pt>
                <c:pt idx="4046">
                  <c:v>-2.1397940000000001E-2</c:v>
                </c:pt>
                <c:pt idx="4047">
                  <c:v>-5.7103980000000002E-3</c:v>
                </c:pt>
                <c:pt idx="4048">
                  <c:v>1.6975826999999999E-2</c:v>
                </c:pt>
                <c:pt idx="4049">
                  <c:v>0.16609733099999999</c:v>
                </c:pt>
                <c:pt idx="4050">
                  <c:v>0.53730877099999996</c:v>
                </c:pt>
                <c:pt idx="4051">
                  <c:v>0.50461926700000004</c:v>
                </c:pt>
                <c:pt idx="4052">
                  <c:v>0.60438695099999995</c:v>
                </c:pt>
                <c:pt idx="4053">
                  <c:v>0.604950722</c:v>
                </c:pt>
                <c:pt idx="4054">
                  <c:v>0.67936782900000003</c:v>
                </c:pt>
                <c:pt idx="4055">
                  <c:v>0.70132935299999999</c:v>
                </c:pt>
                <c:pt idx="4056">
                  <c:v>0.83019728000000004</c:v>
                </c:pt>
                <c:pt idx="4057">
                  <c:v>4.8654689000000001E-2</c:v>
                </c:pt>
                <c:pt idx="4058">
                  <c:v>-1.8399539999999999E-2</c:v>
                </c:pt>
                <c:pt idx="4059">
                  <c:v>0.14515436100000001</c:v>
                </c:pt>
                <c:pt idx="4060">
                  <c:v>0.70676101800000002</c:v>
                </c:pt>
                <c:pt idx="4061">
                  <c:v>0.77432373300000001</c:v>
                </c:pt>
                <c:pt idx="4062">
                  <c:v>-1.7682169000000001E-2</c:v>
                </c:pt>
                <c:pt idx="4063">
                  <c:v>0.18650253</c:v>
                </c:pt>
                <c:pt idx="4064">
                  <c:v>0.60074144900000004</c:v>
                </c:pt>
                <c:pt idx="4065">
                  <c:v>0.52185195299999998</c:v>
                </c:pt>
                <c:pt idx="4066">
                  <c:v>0.691211715</c:v>
                </c:pt>
                <c:pt idx="4067">
                  <c:v>0.68590397199999997</c:v>
                </c:pt>
                <c:pt idx="4068">
                  <c:v>0.70719848799999996</c:v>
                </c:pt>
                <c:pt idx="4069">
                  <c:v>0.71823984299999999</c:v>
                </c:pt>
                <c:pt idx="4070">
                  <c:v>0.69734871399999998</c:v>
                </c:pt>
                <c:pt idx="4071">
                  <c:v>0.45316432800000001</c:v>
                </c:pt>
                <c:pt idx="4072">
                  <c:v>0.74935107700000003</c:v>
                </c:pt>
                <c:pt idx="4073">
                  <c:v>2.5907059999999999E-3</c:v>
                </c:pt>
                <c:pt idx="4074">
                  <c:v>-1.0276965000000001E-2</c:v>
                </c:pt>
                <c:pt idx="4075">
                  <c:v>-1.1993854E-2</c:v>
                </c:pt>
                <c:pt idx="4076">
                  <c:v>0.67644336800000004</c:v>
                </c:pt>
                <c:pt idx="4077">
                  <c:v>9.5626978000000001E-2</c:v>
                </c:pt>
                <c:pt idx="4078">
                  <c:v>0.70157560799999996</c:v>
                </c:pt>
                <c:pt idx="4079">
                  <c:v>0.72162610599999999</c:v>
                </c:pt>
                <c:pt idx="4080">
                  <c:v>0.70414207299999998</c:v>
                </c:pt>
                <c:pt idx="4081">
                  <c:v>0.47583334700000002</c:v>
                </c:pt>
                <c:pt idx="4082">
                  <c:v>0.77475343399999996</c:v>
                </c:pt>
                <c:pt idx="4083">
                  <c:v>0.73687964500000003</c:v>
                </c:pt>
                <c:pt idx="4084">
                  <c:v>0.48650747700000002</c:v>
                </c:pt>
                <c:pt idx="4085">
                  <c:v>2.32964E-4</c:v>
                </c:pt>
                <c:pt idx="4086">
                  <c:v>3.9323919999999998E-3</c:v>
                </c:pt>
                <c:pt idx="4087">
                  <c:v>-1.6120745999999998E-2</c:v>
                </c:pt>
                <c:pt idx="4088">
                  <c:v>0.14506012800000001</c:v>
                </c:pt>
                <c:pt idx="4089">
                  <c:v>0.69906018599999997</c:v>
                </c:pt>
                <c:pt idx="4090">
                  <c:v>0.57690069300000002</c:v>
                </c:pt>
                <c:pt idx="4091">
                  <c:v>0.33967023899999998</c:v>
                </c:pt>
                <c:pt idx="4092">
                  <c:v>-1.7110976999999999E-2</c:v>
                </c:pt>
                <c:pt idx="4093">
                  <c:v>-1.6605038999999999E-2</c:v>
                </c:pt>
                <c:pt idx="4094">
                  <c:v>5.4462665E-2</c:v>
                </c:pt>
                <c:pt idx="4095">
                  <c:v>0.74487457099999999</c:v>
                </c:pt>
                <c:pt idx="4096">
                  <c:v>0.79112901000000002</c:v>
                </c:pt>
                <c:pt idx="4097">
                  <c:v>0.635264194</c:v>
                </c:pt>
                <c:pt idx="4098">
                  <c:v>0.712680965</c:v>
                </c:pt>
                <c:pt idx="4099">
                  <c:v>-2.9019588999999998E-2</c:v>
                </c:pt>
                <c:pt idx="4100">
                  <c:v>2.5462172000000002E-2</c:v>
                </c:pt>
                <c:pt idx="4101">
                  <c:v>0.12514746199999999</c:v>
                </c:pt>
                <c:pt idx="4102">
                  <c:v>0.161423393</c:v>
                </c:pt>
                <c:pt idx="4103">
                  <c:v>0.78397136999999995</c:v>
                </c:pt>
                <c:pt idx="4104">
                  <c:v>0.49011875700000002</c:v>
                </c:pt>
                <c:pt idx="4105">
                  <c:v>0.68006513999999996</c:v>
                </c:pt>
                <c:pt idx="4106">
                  <c:v>0.72218589899999996</c:v>
                </c:pt>
                <c:pt idx="4107">
                  <c:v>0.72588972399999996</c:v>
                </c:pt>
                <c:pt idx="4108">
                  <c:v>0.68519282800000003</c:v>
                </c:pt>
                <c:pt idx="4109">
                  <c:v>0.70463467599999996</c:v>
                </c:pt>
                <c:pt idx="4110">
                  <c:v>0.136451664</c:v>
                </c:pt>
                <c:pt idx="4111">
                  <c:v>7.1377355000000003E-2</c:v>
                </c:pt>
                <c:pt idx="4112">
                  <c:v>1.2468882000000001E-2</c:v>
                </c:pt>
                <c:pt idx="4113">
                  <c:v>0.43801994</c:v>
                </c:pt>
                <c:pt idx="4114">
                  <c:v>0.87728870199999998</c:v>
                </c:pt>
                <c:pt idx="4115">
                  <c:v>0.60242151300000002</c:v>
                </c:pt>
                <c:pt idx="4116">
                  <c:v>0.67980423000000001</c:v>
                </c:pt>
                <c:pt idx="4117">
                  <c:v>0.64603993699999995</c:v>
                </c:pt>
                <c:pt idx="4118">
                  <c:v>0.73006749299999996</c:v>
                </c:pt>
                <c:pt idx="4119">
                  <c:v>0.67952930899999997</c:v>
                </c:pt>
                <c:pt idx="4120">
                  <c:v>0.16034051099999999</c:v>
                </c:pt>
                <c:pt idx="4121">
                  <c:v>0.14232640999999999</c:v>
                </c:pt>
                <c:pt idx="4122">
                  <c:v>0.109319347</c:v>
                </c:pt>
                <c:pt idx="4123">
                  <c:v>5.7316127000000001E-2</c:v>
                </c:pt>
                <c:pt idx="4124">
                  <c:v>0.14641849800000001</c:v>
                </c:pt>
                <c:pt idx="4125">
                  <c:v>0.64775478099999995</c:v>
                </c:pt>
                <c:pt idx="4126">
                  <c:v>0.425040627</c:v>
                </c:pt>
                <c:pt idx="4127">
                  <c:v>0.64685520500000004</c:v>
                </c:pt>
                <c:pt idx="4128">
                  <c:v>0.72408074899999997</c:v>
                </c:pt>
                <c:pt idx="4129">
                  <c:v>0.64841437999999996</c:v>
                </c:pt>
                <c:pt idx="4130">
                  <c:v>0.73256711699999999</c:v>
                </c:pt>
                <c:pt idx="4131">
                  <c:v>0.69448608199999995</c:v>
                </c:pt>
                <c:pt idx="4132">
                  <c:v>0.14958826</c:v>
                </c:pt>
                <c:pt idx="4133">
                  <c:v>0.121564189</c:v>
                </c:pt>
                <c:pt idx="4134">
                  <c:v>9.7451415E-2</c:v>
                </c:pt>
                <c:pt idx="4135">
                  <c:v>0.71367218300000002</c:v>
                </c:pt>
                <c:pt idx="4136">
                  <c:v>0.155948687</c:v>
                </c:pt>
                <c:pt idx="4137">
                  <c:v>0.141630704</c:v>
                </c:pt>
                <c:pt idx="4138">
                  <c:v>0.64978666100000004</c:v>
                </c:pt>
                <c:pt idx="4139">
                  <c:v>0.373149393</c:v>
                </c:pt>
                <c:pt idx="4140">
                  <c:v>0.72702556299999999</c:v>
                </c:pt>
                <c:pt idx="4141">
                  <c:v>0.68415402599999997</c:v>
                </c:pt>
                <c:pt idx="4142">
                  <c:v>0.63084324700000005</c:v>
                </c:pt>
                <c:pt idx="4143">
                  <c:v>8.1180370000000002E-2</c:v>
                </c:pt>
                <c:pt idx="4144">
                  <c:v>0.14241763399999999</c:v>
                </c:pt>
                <c:pt idx="4145">
                  <c:v>2.2207935000000002E-2</c:v>
                </c:pt>
                <c:pt idx="4146">
                  <c:v>0.12969921400000001</c:v>
                </c:pt>
                <c:pt idx="4147">
                  <c:v>0.196096467</c:v>
                </c:pt>
                <c:pt idx="4148">
                  <c:v>0.66947942699999996</c:v>
                </c:pt>
                <c:pt idx="4149">
                  <c:v>0.61760533900000003</c:v>
                </c:pt>
                <c:pt idx="4150">
                  <c:v>0.46083207300000001</c:v>
                </c:pt>
                <c:pt idx="4151">
                  <c:v>0.72298137900000004</c:v>
                </c:pt>
                <c:pt idx="4152">
                  <c:v>0.54137240900000005</c:v>
                </c:pt>
                <c:pt idx="4153">
                  <c:v>0.43093025699999998</c:v>
                </c:pt>
                <c:pt idx="4154">
                  <c:v>7.6131825E-2</c:v>
                </c:pt>
                <c:pt idx="4155">
                  <c:v>0.27358855799999998</c:v>
                </c:pt>
                <c:pt idx="4156">
                  <c:v>2.6261520000000001E-3</c:v>
                </c:pt>
                <c:pt idx="4157">
                  <c:v>0.30739554200000002</c:v>
                </c:pt>
                <c:pt idx="4158">
                  <c:v>0.38784382299999998</c:v>
                </c:pt>
                <c:pt idx="4159">
                  <c:v>0.52845694499999996</c:v>
                </c:pt>
                <c:pt idx="4160">
                  <c:v>0.54731873600000003</c:v>
                </c:pt>
                <c:pt idx="4161">
                  <c:v>0.66343489700000002</c:v>
                </c:pt>
                <c:pt idx="4162">
                  <c:v>0.535633111</c:v>
                </c:pt>
                <c:pt idx="4163">
                  <c:v>0.24506698399999999</c:v>
                </c:pt>
                <c:pt idx="4164">
                  <c:v>0.42099487000000002</c:v>
                </c:pt>
                <c:pt idx="4165">
                  <c:v>0.13242273800000001</c:v>
                </c:pt>
                <c:pt idx="4166">
                  <c:v>8.5459869999999997E-3</c:v>
                </c:pt>
                <c:pt idx="4167">
                  <c:v>0.56636999600000004</c:v>
                </c:pt>
                <c:pt idx="4168">
                  <c:v>0.59196711400000002</c:v>
                </c:pt>
                <c:pt idx="4169">
                  <c:v>0.45114196699999998</c:v>
                </c:pt>
                <c:pt idx="4170">
                  <c:v>0.49185800000000002</c:v>
                </c:pt>
                <c:pt idx="4171">
                  <c:v>0.43599121200000002</c:v>
                </c:pt>
                <c:pt idx="4172">
                  <c:v>0.61898439999999999</c:v>
                </c:pt>
                <c:pt idx="4173">
                  <c:v>0.25818897299999999</c:v>
                </c:pt>
                <c:pt idx="4174">
                  <c:v>0.34375214100000001</c:v>
                </c:pt>
                <c:pt idx="4175">
                  <c:v>0.84046354000000001</c:v>
                </c:pt>
                <c:pt idx="4176">
                  <c:v>0.66848669299999997</c:v>
                </c:pt>
                <c:pt idx="4177">
                  <c:v>0.566653615</c:v>
                </c:pt>
                <c:pt idx="4178">
                  <c:v>0.68054405200000001</c:v>
                </c:pt>
                <c:pt idx="4179">
                  <c:v>0.59451497900000005</c:v>
                </c:pt>
                <c:pt idx="4180">
                  <c:v>0.45768708000000002</c:v>
                </c:pt>
                <c:pt idx="4181">
                  <c:v>3.1877580000000003E-2</c:v>
                </c:pt>
                <c:pt idx="4182">
                  <c:v>0.68493727699999996</c:v>
                </c:pt>
                <c:pt idx="4183">
                  <c:v>0.63312158500000004</c:v>
                </c:pt>
                <c:pt idx="4184">
                  <c:v>0.834291907</c:v>
                </c:pt>
                <c:pt idx="4185">
                  <c:v>0.91356341399999996</c:v>
                </c:pt>
                <c:pt idx="4186">
                  <c:v>0.25296569800000002</c:v>
                </c:pt>
                <c:pt idx="4187">
                  <c:v>0.429059303</c:v>
                </c:pt>
                <c:pt idx="4188">
                  <c:v>0.79176368799999997</c:v>
                </c:pt>
                <c:pt idx="4189">
                  <c:v>0.72750706399999998</c:v>
                </c:pt>
                <c:pt idx="4190">
                  <c:v>0.69793945400000001</c:v>
                </c:pt>
                <c:pt idx="4191">
                  <c:v>0.761950444</c:v>
                </c:pt>
                <c:pt idx="4192">
                  <c:v>0.78515658799999999</c:v>
                </c:pt>
                <c:pt idx="4193">
                  <c:v>0.78426194900000001</c:v>
                </c:pt>
                <c:pt idx="4194">
                  <c:v>0.70012357800000002</c:v>
                </c:pt>
                <c:pt idx="4195">
                  <c:v>0.74248692199999999</c:v>
                </c:pt>
                <c:pt idx="4196">
                  <c:v>0.71256508399999996</c:v>
                </c:pt>
                <c:pt idx="4197">
                  <c:v>0.70859277700000001</c:v>
                </c:pt>
                <c:pt idx="4198">
                  <c:v>0.37730465400000002</c:v>
                </c:pt>
                <c:pt idx="4199">
                  <c:v>0.67715749999999997</c:v>
                </c:pt>
                <c:pt idx="4200">
                  <c:v>0.65790670500000004</c:v>
                </c:pt>
                <c:pt idx="4201">
                  <c:v>0.67856120499999995</c:v>
                </c:pt>
                <c:pt idx="4202">
                  <c:v>0.66353984300000002</c:v>
                </c:pt>
                <c:pt idx="4203">
                  <c:v>0.75516849500000005</c:v>
                </c:pt>
                <c:pt idx="4204">
                  <c:v>0.46598256300000002</c:v>
                </c:pt>
                <c:pt idx="4205">
                  <c:v>0.74207577700000005</c:v>
                </c:pt>
                <c:pt idx="4206">
                  <c:v>0.68033469899999999</c:v>
                </c:pt>
                <c:pt idx="4207">
                  <c:v>0.70293904600000001</c:v>
                </c:pt>
                <c:pt idx="4208">
                  <c:v>0.66601802399999999</c:v>
                </c:pt>
                <c:pt idx="4209">
                  <c:v>0.76871482000000002</c:v>
                </c:pt>
                <c:pt idx="4210">
                  <c:v>0.80755217800000001</c:v>
                </c:pt>
                <c:pt idx="4211">
                  <c:v>0.70288425200000004</c:v>
                </c:pt>
                <c:pt idx="4212">
                  <c:v>0.66175007399999997</c:v>
                </c:pt>
                <c:pt idx="4213">
                  <c:v>0.65793099700000002</c:v>
                </c:pt>
                <c:pt idx="4214">
                  <c:v>0.69438242299999997</c:v>
                </c:pt>
                <c:pt idx="4215">
                  <c:v>0.82157955999999999</c:v>
                </c:pt>
                <c:pt idx="4216">
                  <c:v>0.75292811100000001</c:v>
                </c:pt>
                <c:pt idx="4217">
                  <c:v>0.72933426000000001</c:v>
                </c:pt>
                <c:pt idx="4218">
                  <c:v>0.73590291600000002</c:v>
                </c:pt>
                <c:pt idx="4219">
                  <c:v>0.67901172499999995</c:v>
                </c:pt>
                <c:pt idx="4220">
                  <c:v>0.66964964100000002</c:v>
                </c:pt>
                <c:pt idx="4221">
                  <c:v>0.69501667700000003</c:v>
                </c:pt>
                <c:pt idx="4222">
                  <c:v>0.72950921999999996</c:v>
                </c:pt>
                <c:pt idx="4223">
                  <c:v>0.76351433499999999</c:v>
                </c:pt>
                <c:pt idx="4224">
                  <c:v>0.76195767000000003</c:v>
                </c:pt>
                <c:pt idx="4225">
                  <c:v>0.68142695799999997</c:v>
                </c:pt>
                <c:pt idx="4226">
                  <c:v>0.68209538400000003</c:v>
                </c:pt>
                <c:pt idx="4227">
                  <c:v>0.72629023400000003</c:v>
                </c:pt>
                <c:pt idx="4228">
                  <c:v>0.77024344499999997</c:v>
                </c:pt>
                <c:pt idx="4229">
                  <c:v>0.76288056100000001</c:v>
                </c:pt>
                <c:pt idx="4230">
                  <c:v>0.68901941300000002</c:v>
                </c:pt>
                <c:pt idx="4231">
                  <c:v>0.678716074</c:v>
                </c:pt>
                <c:pt idx="4232">
                  <c:v>0.80953059699999996</c:v>
                </c:pt>
                <c:pt idx="4233">
                  <c:v>0.67806667099999995</c:v>
                </c:pt>
                <c:pt idx="4234">
                  <c:v>0.78180529700000001</c:v>
                </c:pt>
                <c:pt idx="4235">
                  <c:v>0.703162807</c:v>
                </c:pt>
                <c:pt idx="4236">
                  <c:v>0.68789211800000005</c:v>
                </c:pt>
                <c:pt idx="4237">
                  <c:v>0.75763136099999995</c:v>
                </c:pt>
                <c:pt idx="4238">
                  <c:v>0.76171778199999995</c:v>
                </c:pt>
                <c:pt idx="4239">
                  <c:v>0.75371593100000001</c:v>
                </c:pt>
                <c:pt idx="4240">
                  <c:v>0.73968391</c:v>
                </c:pt>
                <c:pt idx="4241">
                  <c:v>0.71547236599999997</c:v>
                </c:pt>
                <c:pt idx="4242">
                  <c:v>0.745871532</c:v>
                </c:pt>
                <c:pt idx="4243">
                  <c:v>0.72316572700000004</c:v>
                </c:pt>
                <c:pt idx="4244">
                  <c:v>0.74661972600000004</c:v>
                </c:pt>
                <c:pt idx="4245">
                  <c:v>0.76264001299999995</c:v>
                </c:pt>
                <c:pt idx="4246">
                  <c:v>0.76883979400000002</c:v>
                </c:pt>
                <c:pt idx="4247">
                  <c:v>0.74634988999999996</c:v>
                </c:pt>
                <c:pt idx="4248">
                  <c:v>0.70176907300000002</c:v>
                </c:pt>
                <c:pt idx="4249">
                  <c:v>0.77999399999999997</c:v>
                </c:pt>
                <c:pt idx="4250">
                  <c:v>0.77128714499999995</c:v>
                </c:pt>
                <c:pt idx="4251">
                  <c:v>0.72767973799999996</c:v>
                </c:pt>
                <c:pt idx="4252">
                  <c:v>4.9372641000000002E-2</c:v>
                </c:pt>
                <c:pt idx="4253">
                  <c:v>4.8709924000000002E-2</c:v>
                </c:pt>
                <c:pt idx="4254">
                  <c:v>5.7956490999999999E-2</c:v>
                </c:pt>
                <c:pt idx="4255">
                  <c:v>4.2560356000000001E-2</c:v>
                </c:pt>
                <c:pt idx="4256">
                  <c:v>5.3529115000000002E-2</c:v>
                </c:pt>
                <c:pt idx="4257">
                  <c:v>5.3121595000000001E-2</c:v>
                </c:pt>
                <c:pt idx="4258">
                  <c:v>3.2435563000000001E-2</c:v>
                </c:pt>
                <c:pt idx="4259">
                  <c:v>4.4282134000000001E-2</c:v>
                </c:pt>
                <c:pt idx="4260">
                  <c:v>5.7810121999999999E-2</c:v>
                </c:pt>
                <c:pt idx="4261">
                  <c:v>4.5028169E-2</c:v>
                </c:pt>
                <c:pt idx="4262">
                  <c:v>4.2596228999999999E-2</c:v>
                </c:pt>
                <c:pt idx="4263">
                  <c:v>5.0080254999999997E-2</c:v>
                </c:pt>
                <c:pt idx="4264">
                  <c:v>4.3734529000000001E-2</c:v>
                </c:pt>
                <c:pt idx="4265">
                  <c:v>3.6911160999999998E-2</c:v>
                </c:pt>
                <c:pt idx="4266">
                  <c:v>0.114742818</c:v>
                </c:pt>
                <c:pt idx="4267">
                  <c:v>4.7873106999999998E-2</c:v>
                </c:pt>
                <c:pt idx="4268">
                  <c:v>4.9019089000000002E-2</c:v>
                </c:pt>
                <c:pt idx="4269">
                  <c:v>4.2534717999999999E-2</c:v>
                </c:pt>
                <c:pt idx="4270">
                  <c:v>0.610341888</c:v>
                </c:pt>
                <c:pt idx="4271">
                  <c:v>4.9138542E-2</c:v>
                </c:pt>
                <c:pt idx="4272">
                  <c:v>4.2036671999999997E-2</c:v>
                </c:pt>
                <c:pt idx="4273">
                  <c:v>3.7267725000000002E-2</c:v>
                </c:pt>
                <c:pt idx="4274">
                  <c:v>4.2489566999999999E-2</c:v>
                </c:pt>
                <c:pt idx="4275">
                  <c:v>9.5783254999999998E-2</c:v>
                </c:pt>
                <c:pt idx="4276">
                  <c:v>0.82837493500000003</c:v>
                </c:pt>
                <c:pt idx="4277">
                  <c:v>4.4462643000000003E-2</c:v>
                </c:pt>
                <c:pt idx="4278">
                  <c:v>3.2774638000000002E-2</c:v>
                </c:pt>
                <c:pt idx="4279">
                  <c:v>4.5420241E-2</c:v>
                </c:pt>
                <c:pt idx="4280">
                  <c:v>0.80304486500000005</c:v>
                </c:pt>
                <c:pt idx="4281">
                  <c:v>0.46933743500000003</c:v>
                </c:pt>
                <c:pt idx="4282">
                  <c:v>3.9761575E-2</c:v>
                </c:pt>
                <c:pt idx="4283">
                  <c:v>3.1391809999999999E-2</c:v>
                </c:pt>
                <c:pt idx="4284">
                  <c:v>4.4402599000000001E-2</c:v>
                </c:pt>
                <c:pt idx="4285">
                  <c:v>5.6381933000000002E-2</c:v>
                </c:pt>
                <c:pt idx="4286">
                  <c:v>2.4564546999999999E-2</c:v>
                </c:pt>
                <c:pt idx="4287">
                  <c:v>3.2176582000000002E-2</c:v>
                </c:pt>
                <c:pt idx="4288">
                  <c:v>6.0239984000000003E-2</c:v>
                </c:pt>
                <c:pt idx="4289">
                  <c:v>0.79892107199999995</c:v>
                </c:pt>
                <c:pt idx="4290">
                  <c:v>0.84504704799999997</c:v>
                </c:pt>
                <c:pt idx="4291">
                  <c:v>4.7003573999999999E-2</c:v>
                </c:pt>
                <c:pt idx="4292">
                  <c:v>0.79870481000000004</c:v>
                </c:pt>
                <c:pt idx="4293">
                  <c:v>0.42064309799999999</c:v>
                </c:pt>
                <c:pt idx="4294">
                  <c:v>4.5837713000000002E-2</c:v>
                </c:pt>
                <c:pt idx="4295">
                  <c:v>3.6391860999999998E-2</c:v>
                </c:pt>
                <c:pt idx="4296">
                  <c:v>3.4894091000000002E-2</c:v>
                </c:pt>
                <c:pt idx="4297">
                  <c:v>2.6838008E-2</c:v>
                </c:pt>
                <c:pt idx="4298">
                  <c:v>0.71888543999999999</c:v>
                </c:pt>
                <c:pt idx="4299">
                  <c:v>2.6642144E-2</c:v>
                </c:pt>
                <c:pt idx="4300">
                  <c:v>3.9481128999999997E-2</c:v>
                </c:pt>
                <c:pt idx="4301">
                  <c:v>3.9670085000000001E-2</c:v>
                </c:pt>
                <c:pt idx="4302">
                  <c:v>0.136914114</c:v>
                </c:pt>
                <c:pt idx="4303">
                  <c:v>0.741406699</c:v>
                </c:pt>
                <c:pt idx="4304">
                  <c:v>0.56256994199999999</c:v>
                </c:pt>
                <c:pt idx="4305">
                  <c:v>0.75713277199999995</c:v>
                </c:pt>
                <c:pt idx="4306">
                  <c:v>3.3636837000000003E-2</c:v>
                </c:pt>
                <c:pt idx="4307">
                  <c:v>3.7157054000000002E-2</c:v>
                </c:pt>
                <c:pt idx="4308">
                  <c:v>0.471436038</c:v>
                </c:pt>
                <c:pt idx="4309">
                  <c:v>0.52902571600000003</c:v>
                </c:pt>
                <c:pt idx="4310">
                  <c:v>5.2662875999999997E-2</c:v>
                </c:pt>
                <c:pt idx="4311">
                  <c:v>3.6384721000000002E-2</c:v>
                </c:pt>
                <c:pt idx="4312">
                  <c:v>0.84123382800000002</c:v>
                </c:pt>
                <c:pt idx="4313">
                  <c:v>0.61474215799999998</c:v>
                </c:pt>
                <c:pt idx="4314">
                  <c:v>4.3313513999999997E-2</c:v>
                </c:pt>
                <c:pt idx="4315">
                  <c:v>9.4012941000000003E-2</c:v>
                </c:pt>
                <c:pt idx="4316">
                  <c:v>4.5808835999999999E-2</c:v>
                </c:pt>
                <c:pt idx="4317">
                  <c:v>3.6440968999999997E-2</c:v>
                </c:pt>
                <c:pt idx="4318">
                  <c:v>2.5899899000000001E-2</c:v>
                </c:pt>
                <c:pt idx="4319">
                  <c:v>0.84405348899999999</c:v>
                </c:pt>
                <c:pt idx="4320">
                  <c:v>0.86524132799999998</c:v>
                </c:pt>
                <c:pt idx="4321">
                  <c:v>0.648219251</c:v>
                </c:pt>
                <c:pt idx="4322">
                  <c:v>0.44402536100000001</c:v>
                </c:pt>
                <c:pt idx="4323">
                  <c:v>3.5064805999999997E-2</c:v>
                </c:pt>
                <c:pt idx="4324">
                  <c:v>3.3588046000000003E-2</c:v>
                </c:pt>
                <c:pt idx="4325">
                  <c:v>4.1656940000000003E-2</c:v>
                </c:pt>
                <c:pt idx="4326">
                  <c:v>0.33429679000000001</c:v>
                </c:pt>
                <c:pt idx="4327">
                  <c:v>5.0305228E-2</c:v>
                </c:pt>
                <c:pt idx="4328">
                  <c:v>0.84384556200000005</c:v>
                </c:pt>
                <c:pt idx="4329">
                  <c:v>0.73582248299999997</c:v>
                </c:pt>
                <c:pt idx="4330">
                  <c:v>0.489869465</c:v>
                </c:pt>
                <c:pt idx="4331">
                  <c:v>0.83094727000000002</c:v>
                </c:pt>
                <c:pt idx="4332">
                  <c:v>3.3296986000000001E-2</c:v>
                </c:pt>
                <c:pt idx="4333">
                  <c:v>2.2781566E-2</c:v>
                </c:pt>
                <c:pt idx="4334">
                  <c:v>4.1862960999999997E-2</c:v>
                </c:pt>
                <c:pt idx="4335">
                  <c:v>4.6595551999999998E-2</c:v>
                </c:pt>
                <c:pt idx="4336">
                  <c:v>7.3667871999999995E-2</c:v>
                </c:pt>
                <c:pt idx="4337">
                  <c:v>0.75851658799999999</c:v>
                </c:pt>
                <c:pt idx="4338">
                  <c:v>0.78878856399999997</c:v>
                </c:pt>
                <c:pt idx="4339">
                  <c:v>0.81719797699999996</c:v>
                </c:pt>
                <c:pt idx="4340">
                  <c:v>0.70173596900000001</c:v>
                </c:pt>
                <c:pt idx="4341">
                  <c:v>0.59411629899999996</c:v>
                </c:pt>
                <c:pt idx="4342">
                  <c:v>3.5061261000000003E-2</c:v>
                </c:pt>
                <c:pt idx="4343">
                  <c:v>3.7919134E-2</c:v>
                </c:pt>
                <c:pt idx="4344">
                  <c:v>0.368343276</c:v>
                </c:pt>
                <c:pt idx="4345">
                  <c:v>5.0949339000000003E-2</c:v>
                </c:pt>
                <c:pt idx="4346">
                  <c:v>4.4738048000000002E-2</c:v>
                </c:pt>
                <c:pt idx="4347">
                  <c:v>0.71946341999999996</c:v>
                </c:pt>
                <c:pt idx="4348">
                  <c:v>0.72096048199999996</c:v>
                </c:pt>
                <c:pt idx="4349">
                  <c:v>0.73086324899999999</c:v>
                </c:pt>
                <c:pt idx="4350">
                  <c:v>0.73061926399999999</c:v>
                </c:pt>
                <c:pt idx="4351">
                  <c:v>0.62615742799999996</c:v>
                </c:pt>
                <c:pt idx="4352">
                  <c:v>3.4145513000000002E-2</c:v>
                </c:pt>
                <c:pt idx="4353">
                  <c:v>4.4441052000000002E-2</c:v>
                </c:pt>
                <c:pt idx="4354">
                  <c:v>0.101110039</c:v>
                </c:pt>
                <c:pt idx="4355">
                  <c:v>4.5894514999999997E-2</c:v>
                </c:pt>
                <c:pt idx="4356">
                  <c:v>4.3550189000000003E-2</c:v>
                </c:pt>
                <c:pt idx="4357">
                  <c:v>0.744711919</c:v>
                </c:pt>
                <c:pt idx="4358">
                  <c:v>0.74061966599999995</c:v>
                </c:pt>
                <c:pt idx="4359">
                  <c:v>0.71295063800000003</c:v>
                </c:pt>
                <c:pt idx="4360">
                  <c:v>0.77728440700000001</c:v>
                </c:pt>
                <c:pt idx="4361">
                  <c:v>0.72865930899999998</c:v>
                </c:pt>
                <c:pt idx="4362">
                  <c:v>0.795188742</c:v>
                </c:pt>
                <c:pt idx="4363">
                  <c:v>4.2746524000000001E-2</c:v>
                </c:pt>
                <c:pt idx="4364">
                  <c:v>4.5566560999999998E-2</c:v>
                </c:pt>
                <c:pt idx="4365">
                  <c:v>6.2445541E-2</c:v>
                </c:pt>
                <c:pt idx="4366">
                  <c:v>0.66468492300000004</c:v>
                </c:pt>
                <c:pt idx="4367">
                  <c:v>0.70483724400000003</c:v>
                </c:pt>
                <c:pt idx="4368">
                  <c:v>0.75875562799999996</c:v>
                </c:pt>
                <c:pt idx="4369">
                  <c:v>5.0001133000000003E-2</c:v>
                </c:pt>
                <c:pt idx="4370">
                  <c:v>0.73508885300000004</c:v>
                </c:pt>
                <c:pt idx="4371">
                  <c:v>0.80195225999999997</c:v>
                </c:pt>
                <c:pt idx="4372">
                  <c:v>0.845909731</c:v>
                </c:pt>
                <c:pt idx="4373">
                  <c:v>0.76751743100000003</c:v>
                </c:pt>
                <c:pt idx="4374">
                  <c:v>5.3831183999999997E-2</c:v>
                </c:pt>
                <c:pt idx="4375">
                  <c:v>0.102485034</c:v>
                </c:pt>
                <c:pt idx="4376">
                  <c:v>0.776426214</c:v>
                </c:pt>
                <c:pt idx="4377">
                  <c:v>0.82233719999999999</c:v>
                </c:pt>
                <c:pt idx="4378">
                  <c:v>0.766762889</c:v>
                </c:pt>
                <c:pt idx="4379">
                  <c:v>5.3750472000000001E-2</c:v>
                </c:pt>
                <c:pt idx="4380">
                  <c:v>4.9252859000000003E-2</c:v>
                </c:pt>
                <c:pt idx="4381">
                  <c:v>2.4937436E-2</c:v>
                </c:pt>
                <c:pt idx="4382">
                  <c:v>0.82773243100000005</c:v>
                </c:pt>
                <c:pt idx="4383">
                  <c:v>0.86255025100000005</c:v>
                </c:pt>
                <c:pt idx="4384">
                  <c:v>0.79984966899999999</c:v>
                </c:pt>
                <c:pt idx="4385">
                  <c:v>2.9753340999999999E-2</c:v>
                </c:pt>
                <c:pt idx="4386">
                  <c:v>5.7969798000000003E-2</c:v>
                </c:pt>
                <c:pt idx="4387">
                  <c:v>0.69943434699999996</c:v>
                </c:pt>
                <c:pt idx="4388">
                  <c:v>6.6012612999999998E-2</c:v>
                </c:pt>
                <c:pt idx="4389">
                  <c:v>5.1424949999999997E-2</c:v>
                </c:pt>
                <c:pt idx="4390">
                  <c:v>0.77367193499999998</c:v>
                </c:pt>
                <c:pt idx="4391">
                  <c:v>0.84126811499999998</c:v>
                </c:pt>
                <c:pt idx="4392">
                  <c:v>0.72120098799999999</c:v>
                </c:pt>
                <c:pt idx="4393">
                  <c:v>0.86139293800000005</c:v>
                </c:pt>
                <c:pt idx="4394">
                  <c:v>0.83650698199999995</c:v>
                </c:pt>
                <c:pt idx="4395">
                  <c:v>4.4958722E-2</c:v>
                </c:pt>
                <c:pt idx="4396">
                  <c:v>3.0785046E-2</c:v>
                </c:pt>
                <c:pt idx="4397">
                  <c:v>5.3924554E-2</c:v>
                </c:pt>
                <c:pt idx="4398">
                  <c:v>0.223861427</c:v>
                </c:pt>
                <c:pt idx="4399">
                  <c:v>5.5605221000000003E-2</c:v>
                </c:pt>
                <c:pt idx="4400">
                  <c:v>0.76392772600000003</c:v>
                </c:pt>
                <c:pt idx="4401">
                  <c:v>0.86305078000000002</c:v>
                </c:pt>
                <c:pt idx="4402">
                  <c:v>0.78666461099999996</c:v>
                </c:pt>
                <c:pt idx="4403">
                  <c:v>0.83065176799999996</c:v>
                </c:pt>
                <c:pt idx="4404">
                  <c:v>0.76944281400000003</c:v>
                </c:pt>
                <c:pt idx="4405">
                  <c:v>0.79421337700000005</c:v>
                </c:pt>
                <c:pt idx="4406">
                  <c:v>4.5273028E-2</c:v>
                </c:pt>
                <c:pt idx="4407">
                  <c:v>5.1666575999999999E-2</c:v>
                </c:pt>
                <c:pt idx="4408">
                  <c:v>5.6633667999999998E-2</c:v>
                </c:pt>
                <c:pt idx="4409">
                  <c:v>4.2171098999999997E-2</c:v>
                </c:pt>
                <c:pt idx="4410">
                  <c:v>0.95403551099999995</c:v>
                </c:pt>
                <c:pt idx="4411">
                  <c:v>0.85248232400000001</c:v>
                </c:pt>
                <c:pt idx="4412">
                  <c:v>0.76737151999999997</c:v>
                </c:pt>
                <c:pt idx="4413">
                  <c:v>0.88246170800000001</c:v>
                </c:pt>
                <c:pt idx="4414">
                  <c:v>0.84897306299999997</c:v>
                </c:pt>
                <c:pt idx="4415">
                  <c:v>0.67884379800000005</c:v>
                </c:pt>
                <c:pt idx="4416">
                  <c:v>4.9120789999999998E-2</c:v>
                </c:pt>
                <c:pt idx="4417">
                  <c:v>6.1543388999999997E-2</c:v>
                </c:pt>
                <c:pt idx="4418">
                  <c:v>6.1939828000000002E-2</c:v>
                </c:pt>
                <c:pt idx="4419">
                  <c:v>0.28523450099999997</c:v>
                </c:pt>
                <c:pt idx="4420">
                  <c:v>5.2878183000000002E-2</c:v>
                </c:pt>
                <c:pt idx="4421">
                  <c:v>0.78152514500000003</c:v>
                </c:pt>
                <c:pt idx="4422">
                  <c:v>0.84274326200000005</c:v>
                </c:pt>
                <c:pt idx="4423">
                  <c:v>0.92535527299999998</c:v>
                </c:pt>
                <c:pt idx="4424">
                  <c:v>0.83198443700000002</c:v>
                </c:pt>
                <c:pt idx="4425">
                  <c:v>0.82929687600000002</c:v>
                </c:pt>
                <c:pt idx="4426">
                  <c:v>0.86423623699999996</c:v>
                </c:pt>
                <c:pt idx="4427">
                  <c:v>8.5242107999999997E-2</c:v>
                </c:pt>
                <c:pt idx="4428">
                  <c:v>6.9222760999999994E-2</c:v>
                </c:pt>
                <c:pt idx="4429">
                  <c:v>6.4253475000000004E-2</c:v>
                </c:pt>
                <c:pt idx="4430">
                  <c:v>0.91660618999999999</c:v>
                </c:pt>
                <c:pt idx="4431">
                  <c:v>0.77788990800000002</c:v>
                </c:pt>
                <c:pt idx="4432">
                  <c:v>0.86605029499999997</c:v>
                </c:pt>
                <c:pt idx="4433">
                  <c:v>0.87319634599999996</c:v>
                </c:pt>
                <c:pt idx="4434">
                  <c:v>0.84988411200000002</c:v>
                </c:pt>
                <c:pt idx="4435">
                  <c:v>0.905020512</c:v>
                </c:pt>
                <c:pt idx="4436">
                  <c:v>5.6739796000000002E-2</c:v>
                </c:pt>
                <c:pt idx="4437">
                  <c:v>4.6723208000000002E-2</c:v>
                </c:pt>
                <c:pt idx="4438">
                  <c:v>5.7498645000000001E-2</c:v>
                </c:pt>
                <c:pt idx="4439">
                  <c:v>7.0995542999999994E-2</c:v>
                </c:pt>
                <c:pt idx="4440">
                  <c:v>6.9960319000000007E-2</c:v>
                </c:pt>
                <c:pt idx="4441">
                  <c:v>0.27986445700000001</c:v>
                </c:pt>
                <c:pt idx="4442">
                  <c:v>0.94715613600000004</c:v>
                </c:pt>
                <c:pt idx="4443">
                  <c:v>5.3544791000000001E-2</c:v>
                </c:pt>
                <c:pt idx="4444">
                  <c:v>0.82805245599999999</c:v>
                </c:pt>
                <c:pt idx="4445">
                  <c:v>0.84122618800000004</c:v>
                </c:pt>
                <c:pt idx="4446">
                  <c:v>0.798890357</c:v>
                </c:pt>
                <c:pt idx="4447">
                  <c:v>0.79648876999999996</c:v>
                </c:pt>
                <c:pt idx="4448">
                  <c:v>0.67896558799999995</c:v>
                </c:pt>
                <c:pt idx="4449">
                  <c:v>5.6179310000000003E-2</c:v>
                </c:pt>
                <c:pt idx="4450">
                  <c:v>6.5473538999999997E-2</c:v>
                </c:pt>
                <c:pt idx="4451">
                  <c:v>5.0024343999999998E-2</c:v>
                </c:pt>
                <c:pt idx="4452">
                  <c:v>6.7013522000000006E-2</c:v>
                </c:pt>
                <c:pt idx="4453">
                  <c:v>0.10444515</c:v>
                </c:pt>
                <c:pt idx="4454">
                  <c:v>0.88451217500000001</c:v>
                </c:pt>
                <c:pt idx="4455">
                  <c:v>0.80126225799999995</c:v>
                </c:pt>
                <c:pt idx="4456">
                  <c:v>0.75809881300000004</c:v>
                </c:pt>
                <c:pt idx="4457">
                  <c:v>0.949405312</c:v>
                </c:pt>
                <c:pt idx="4458">
                  <c:v>0.76752764299999998</c:v>
                </c:pt>
                <c:pt idx="4459">
                  <c:v>0.71849144600000003</c:v>
                </c:pt>
                <c:pt idx="4460">
                  <c:v>6.6301068000000005E-2</c:v>
                </c:pt>
                <c:pt idx="4461">
                  <c:v>6.5810050999999994E-2</c:v>
                </c:pt>
                <c:pt idx="4462">
                  <c:v>5.7966814999999998E-2</c:v>
                </c:pt>
                <c:pt idx="4463">
                  <c:v>0.41491115000000001</c:v>
                </c:pt>
                <c:pt idx="4464">
                  <c:v>7.9997373999999996E-2</c:v>
                </c:pt>
                <c:pt idx="4465">
                  <c:v>0.75998248700000004</c:v>
                </c:pt>
                <c:pt idx="4466">
                  <c:v>0.82024325099999995</c:v>
                </c:pt>
                <c:pt idx="4467">
                  <c:v>0.82950319500000003</c:v>
                </c:pt>
                <c:pt idx="4468">
                  <c:v>0.78626541599999999</c:v>
                </c:pt>
                <c:pt idx="4469">
                  <c:v>0.74093217</c:v>
                </c:pt>
                <c:pt idx="4470">
                  <c:v>0.71366096599999995</c:v>
                </c:pt>
                <c:pt idx="4471">
                  <c:v>5.0709642999999999E-2</c:v>
                </c:pt>
                <c:pt idx="4472">
                  <c:v>6.1608204999999999E-2</c:v>
                </c:pt>
                <c:pt idx="4473">
                  <c:v>6.8129856000000003E-2</c:v>
                </c:pt>
                <c:pt idx="4474">
                  <c:v>6.7165608000000002E-2</c:v>
                </c:pt>
                <c:pt idx="4475">
                  <c:v>0.13101568999999999</c:v>
                </c:pt>
                <c:pt idx="4476">
                  <c:v>0.76922559400000001</c:v>
                </c:pt>
                <c:pt idx="4477">
                  <c:v>0.82649827600000003</c:v>
                </c:pt>
                <c:pt idx="4478">
                  <c:v>0.75690296899999998</c:v>
                </c:pt>
                <c:pt idx="4479">
                  <c:v>0.82279435099999998</c:v>
                </c:pt>
                <c:pt idx="4480">
                  <c:v>0.70505400699999998</c:v>
                </c:pt>
                <c:pt idx="4481">
                  <c:v>0.75861935700000005</c:v>
                </c:pt>
                <c:pt idx="4482">
                  <c:v>5.6895181000000003E-2</c:v>
                </c:pt>
                <c:pt idx="4483">
                  <c:v>6.3812573999999997E-2</c:v>
                </c:pt>
                <c:pt idx="4484">
                  <c:v>6.7158714999999994E-2</c:v>
                </c:pt>
                <c:pt idx="4485">
                  <c:v>0.37510221500000002</c:v>
                </c:pt>
                <c:pt idx="4486">
                  <c:v>8.6534559999999996E-2</c:v>
                </c:pt>
                <c:pt idx="4487">
                  <c:v>0.83742311800000002</c:v>
                </c:pt>
                <c:pt idx="4488">
                  <c:v>0.83038319500000002</c:v>
                </c:pt>
                <c:pt idx="4489">
                  <c:v>0.7466043</c:v>
                </c:pt>
                <c:pt idx="4490">
                  <c:v>0.72018953900000005</c:v>
                </c:pt>
                <c:pt idx="4491">
                  <c:v>0.74772470499999999</c:v>
                </c:pt>
                <c:pt idx="4492">
                  <c:v>0.67484919799999998</c:v>
                </c:pt>
                <c:pt idx="4493">
                  <c:v>6.5539243999999997E-2</c:v>
                </c:pt>
                <c:pt idx="4494">
                  <c:v>4.8398754000000002E-2</c:v>
                </c:pt>
                <c:pt idx="4495">
                  <c:v>6.8604763999999999E-2</c:v>
                </c:pt>
                <c:pt idx="4496">
                  <c:v>6.7017647E-2</c:v>
                </c:pt>
                <c:pt idx="4497">
                  <c:v>0.14416201100000001</c:v>
                </c:pt>
                <c:pt idx="4498">
                  <c:v>0.821298156</c:v>
                </c:pt>
                <c:pt idx="4499">
                  <c:v>0.86225016399999999</c:v>
                </c:pt>
                <c:pt idx="4500">
                  <c:v>0.74998762699999999</c:v>
                </c:pt>
                <c:pt idx="4501">
                  <c:v>0.69713111000000005</c:v>
                </c:pt>
                <c:pt idx="4502">
                  <c:v>0.70776203100000001</c:v>
                </c:pt>
                <c:pt idx="4503">
                  <c:v>0.69569756500000002</c:v>
                </c:pt>
                <c:pt idx="4504">
                  <c:v>5.7542781000000001E-2</c:v>
                </c:pt>
                <c:pt idx="4505">
                  <c:v>7.0046598000000002E-2</c:v>
                </c:pt>
                <c:pt idx="4506">
                  <c:v>6.4766010999999998E-2</c:v>
                </c:pt>
                <c:pt idx="4507">
                  <c:v>9.8515927000000003E-2</c:v>
                </c:pt>
                <c:pt idx="4508">
                  <c:v>0.48374885699999998</c:v>
                </c:pt>
                <c:pt idx="4509">
                  <c:v>0.82557952400000001</c:v>
                </c:pt>
                <c:pt idx="4510">
                  <c:v>0.79449305000000003</c:v>
                </c:pt>
                <c:pt idx="4511">
                  <c:v>0.70715308600000004</c:v>
                </c:pt>
                <c:pt idx="4512">
                  <c:v>0.67452704600000002</c:v>
                </c:pt>
                <c:pt idx="4513">
                  <c:v>0.80637207799999999</c:v>
                </c:pt>
                <c:pt idx="4514">
                  <c:v>4.6230108999999998E-2</c:v>
                </c:pt>
                <c:pt idx="4515">
                  <c:v>5.9741329000000003E-2</c:v>
                </c:pt>
                <c:pt idx="4516">
                  <c:v>7.0674044000000005E-2</c:v>
                </c:pt>
                <c:pt idx="4517">
                  <c:v>0.170607128</c:v>
                </c:pt>
                <c:pt idx="4518">
                  <c:v>7.0484966999999996E-2</c:v>
                </c:pt>
                <c:pt idx="4519">
                  <c:v>0.84329231999999998</c:v>
                </c:pt>
                <c:pt idx="4520">
                  <c:v>0.73053012900000003</c:v>
                </c:pt>
                <c:pt idx="4521">
                  <c:v>0.77553358699999997</c:v>
                </c:pt>
                <c:pt idx="4522">
                  <c:v>0.66350620599999999</c:v>
                </c:pt>
                <c:pt idx="4523">
                  <c:v>0.72040290600000001</c:v>
                </c:pt>
                <c:pt idx="4524">
                  <c:v>0.83949707299999998</c:v>
                </c:pt>
                <c:pt idx="4525">
                  <c:v>4.7293847999999999E-2</c:v>
                </c:pt>
                <c:pt idx="4526">
                  <c:v>9.9719505999999999E-2</c:v>
                </c:pt>
                <c:pt idx="4527">
                  <c:v>5.0417653E-2</c:v>
                </c:pt>
                <c:pt idx="4528">
                  <c:v>6.2621394999999996E-2</c:v>
                </c:pt>
                <c:pt idx="4529">
                  <c:v>0.64292984500000006</c:v>
                </c:pt>
                <c:pt idx="4530">
                  <c:v>0.79788497999999997</c:v>
                </c:pt>
                <c:pt idx="4531">
                  <c:v>0.77980462699999997</c:v>
                </c:pt>
                <c:pt idx="4532">
                  <c:v>0.69497353399999995</c:v>
                </c:pt>
                <c:pt idx="4533">
                  <c:v>0.682317332</c:v>
                </c:pt>
                <c:pt idx="4534">
                  <c:v>0.68829633099999998</c:v>
                </c:pt>
                <c:pt idx="4535">
                  <c:v>3.9329059999999999E-2</c:v>
                </c:pt>
                <c:pt idx="4536">
                  <c:v>5.1872390999999997E-2</c:v>
                </c:pt>
                <c:pt idx="4537">
                  <c:v>0.13999584700000001</c:v>
                </c:pt>
                <c:pt idx="4538">
                  <c:v>5.4830228000000002E-2</c:v>
                </c:pt>
                <c:pt idx="4539">
                  <c:v>7.4760683999999994E-2</c:v>
                </c:pt>
                <c:pt idx="4540">
                  <c:v>0.83222712700000001</c:v>
                </c:pt>
                <c:pt idx="4541">
                  <c:v>0.73374132700000005</c:v>
                </c:pt>
                <c:pt idx="4542">
                  <c:v>0.65981054800000005</c:v>
                </c:pt>
                <c:pt idx="4543">
                  <c:v>0.64736305100000002</c:v>
                </c:pt>
                <c:pt idx="4544">
                  <c:v>0.71256230600000003</c:v>
                </c:pt>
                <c:pt idx="4545">
                  <c:v>0.64447299400000002</c:v>
                </c:pt>
                <c:pt idx="4546">
                  <c:v>3.6732881000000002E-2</c:v>
                </c:pt>
                <c:pt idx="4547">
                  <c:v>5.0856445E-2</c:v>
                </c:pt>
                <c:pt idx="4548">
                  <c:v>0.104951751</c:v>
                </c:pt>
                <c:pt idx="4549">
                  <c:v>6.0973724E-2</c:v>
                </c:pt>
                <c:pt idx="4550">
                  <c:v>5.8951460999999997E-2</c:v>
                </c:pt>
                <c:pt idx="4551">
                  <c:v>0.440658946</c:v>
                </c:pt>
                <c:pt idx="4552">
                  <c:v>0.71705015299999997</c:v>
                </c:pt>
                <c:pt idx="4553">
                  <c:v>0.67980584600000005</c:v>
                </c:pt>
                <c:pt idx="4554">
                  <c:v>0.66294718399999997</c:v>
                </c:pt>
                <c:pt idx="4555">
                  <c:v>0.66062065400000003</c:v>
                </c:pt>
                <c:pt idx="4556">
                  <c:v>0.68027452499999996</c:v>
                </c:pt>
                <c:pt idx="4557">
                  <c:v>6.6288153000000002E-2</c:v>
                </c:pt>
                <c:pt idx="4558">
                  <c:v>6.4232820999999996E-2</c:v>
                </c:pt>
                <c:pt idx="4559">
                  <c:v>0.10564285599999999</c:v>
                </c:pt>
                <c:pt idx="4560">
                  <c:v>0.19399481299999999</c:v>
                </c:pt>
                <c:pt idx="4561">
                  <c:v>0.659848039</c:v>
                </c:pt>
                <c:pt idx="4562">
                  <c:v>0.73082354400000005</c:v>
                </c:pt>
                <c:pt idx="4563">
                  <c:v>4.8249725E-2</c:v>
                </c:pt>
                <c:pt idx="4564">
                  <c:v>0.67440531400000003</c:v>
                </c:pt>
                <c:pt idx="4565">
                  <c:v>0.69200788400000002</c:v>
                </c:pt>
                <c:pt idx="4566">
                  <c:v>0.66996895899999998</c:v>
                </c:pt>
                <c:pt idx="4567">
                  <c:v>0.70354984200000004</c:v>
                </c:pt>
                <c:pt idx="4568">
                  <c:v>6.9045809999999999E-2</c:v>
                </c:pt>
                <c:pt idx="4569">
                  <c:v>6.2178519000000002E-2</c:v>
                </c:pt>
                <c:pt idx="4570">
                  <c:v>8.5561459000000006E-2</c:v>
                </c:pt>
                <c:pt idx="4571">
                  <c:v>0.117311202</c:v>
                </c:pt>
                <c:pt idx="4572">
                  <c:v>0.75303575300000003</c:v>
                </c:pt>
                <c:pt idx="4573">
                  <c:v>0.60585770999999999</c:v>
                </c:pt>
                <c:pt idx="4574">
                  <c:v>0.50245848999999998</c:v>
                </c:pt>
                <c:pt idx="4575">
                  <c:v>4.4767462000000001E-2</c:v>
                </c:pt>
                <c:pt idx="4576">
                  <c:v>0.379070619</c:v>
                </c:pt>
                <c:pt idx="4577">
                  <c:v>0.73025558800000001</c:v>
                </c:pt>
                <c:pt idx="4578">
                  <c:v>0.83848482800000002</c:v>
                </c:pt>
                <c:pt idx="4579">
                  <c:v>0.71269192999999997</c:v>
                </c:pt>
                <c:pt idx="4580">
                  <c:v>0.40947103400000001</c:v>
                </c:pt>
                <c:pt idx="4581">
                  <c:v>0.59940263500000002</c:v>
                </c:pt>
                <c:pt idx="4582">
                  <c:v>0.40911814800000001</c:v>
                </c:pt>
                <c:pt idx="4583">
                  <c:v>0.11260534699999999</c:v>
                </c:pt>
                <c:pt idx="4584">
                  <c:v>7.2409407999999995E-2</c:v>
                </c:pt>
                <c:pt idx="4585">
                  <c:v>7.5457199000000003E-2</c:v>
                </c:pt>
                <c:pt idx="4586">
                  <c:v>5.6254139000000002E-2</c:v>
                </c:pt>
                <c:pt idx="4587">
                  <c:v>0.115686038</c:v>
                </c:pt>
                <c:pt idx="4588">
                  <c:v>0.61540572900000001</c:v>
                </c:pt>
                <c:pt idx="4589">
                  <c:v>0.86000115899999996</c:v>
                </c:pt>
                <c:pt idx="4590">
                  <c:v>0.50344899899999995</c:v>
                </c:pt>
                <c:pt idx="4591">
                  <c:v>0.22971254099999999</c:v>
                </c:pt>
                <c:pt idx="4592">
                  <c:v>0.24601932100000001</c:v>
                </c:pt>
                <c:pt idx="4593">
                  <c:v>0.404223638</c:v>
                </c:pt>
                <c:pt idx="4594">
                  <c:v>9.3431210000000001E-2</c:v>
                </c:pt>
                <c:pt idx="4595">
                  <c:v>7.0973140000000004E-2</c:v>
                </c:pt>
                <c:pt idx="4596">
                  <c:v>5.3675377000000003E-2</c:v>
                </c:pt>
                <c:pt idx="4597">
                  <c:v>0.13160669999999999</c:v>
                </c:pt>
                <c:pt idx="4598">
                  <c:v>0.81428200500000003</c:v>
                </c:pt>
                <c:pt idx="4599">
                  <c:v>0.84456093200000004</c:v>
                </c:pt>
                <c:pt idx="4600">
                  <c:v>7.2566595999999997E-2</c:v>
                </c:pt>
                <c:pt idx="4601">
                  <c:v>0.53499236100000003</c:v>
                </c:pt>
                <c:pt idx="4602">
                  <c:v>0.49534680199999997</c:v>
                </c:pt>
                <c:pt idx="4603">
                  <c:v>0.152295771</c:v>
                </c:pt>
                <c:pt idx="4604">
                  <c:v>0.34626126099999999</c:v>
                </c:pt>
                <c:pt idx="4605">
                  <c:v>0.49895598000000002</c:v>
                </c:pt>
                <c:pt idx="4606">
                  <c:v>0.82252952800000001</c:v>
                </c:pt>
                <c:pt idx="4607">
                  <c:v>0.64616740800000005</c:v>
                </c:pt>
                <c:pt idx="4608">
                  <c:v>0.10911198</c:v>
                </c:pt>
                <c:pt idx="4609">
                  <c:v>7.4687897000000003E-2</c:v>
                </c:pt>
                <c:pt idx="4610">
                  <c:v>6.8960699E-2</c:v>
                </c:pt>
                <c:pt idx="4611">
                  <c:v>6.5928974000000001E-2</c:v>
                </c:pt>
                <c:pt idx="4612">
                  <c:v>6.8118814999999999E-2</c:v>
                </c:pt>
                <c:pt idx="4613">
                  <c:v>5.4636852E-2</c:v>
                </c:pt>
                <c:pt idx="4614">
                  <c:v>7.5013630999999997E-2</c:v>
                </c:pt>
                <c:pt idx="4615">
                  <c:v>9.7953310000000002E-2</c:v>
                </c:pt>
                <c:pt idx="4616">
                  <c:v>0.70225772799999997</c:v>
                </c:pt>
                <c:pt idx="4617">
                  <c:v>0.151518709</c:v>
                </c:pt>
                <c:pt idx="4618">
                  <c:v>0.64740184499999998</c:v>
                </c:pt>
                <c:pt idx="4619">
                  <c:v>0.89877222599999995</c:v>
                </c:pt>
                <c:pt idx="4620">
                  <c:v>0.19990601699999999</c:v>
                </c:pt>
                <c:pt idx="4621">
                  <c:v>0.35302918999999999</c:v>
                </c:pt>
                <c:pt idx="4622">
                  <c:v>0.14290909399999999</c:v>
                </c:pt>
                <c:pt idx="4623">
                  <c:v>0.70238491999999997</c:v>
                </c:pt>
                <c:pt idx="4624">
                  <c:v>0.118399451</c:v>
                </c:pt>
                <c:pt idx="4625">
                  <c:v>8.0880674E-2</c:v>
                </c:pt>
                <c:pt idx="4626">
                  <c:v>7.5691826000000004E-2</c:v>
                </c:pt>
                <c:pt idx="4627">
                  <c:v>7.0503394999999996E-2</c:v>
                </c:pt>
                <c:pt idx="4628">
                  <c:v>0.27987965999999997</c:v>
                </c:pt>
                <c:pt idx="4629">
                  <c:v>0.44817757600000002</c:v>
                </c:pt>
                <c:pt idx="4630">
                  <c:v>0.31952525799999998</c:v>
                </c:pt>
                <c:pt idx="4631">
                  <c:v>0.60763358499999998</c:v>
                </c:pt>
                <c:pt idx="4632">
                  <c:v>0.65679453399999999</c:v>
                </c:pt>
                <c:pt idx="4633">
                  <c:v>0.26363240199999999</c:v>
                </c:pt>
                <c:pt idx="4634">
                  <c:v>7.7660361999999997E-2</c:v>
                </c:pt>
                <c:pt idx="4635">
                  <c:v>8.0261165999999995E-2</c:v>
                </c:pt>
                <c:pt idx="4636">
                  <c:v>0.120092451</c:v>
                </c:pt>
                <c:pt idx="4637">
                  <c:v>0.75514619999999999</c:v>
                </c:pt>
                <c:pt idx="4638">
                  <c:v>0.57608654599999998</c:v>
                </c:pt>
                <c:pt idx="4639">
                  <c:v>0.43399036899999999</c:v>
                </c:pt>
                <c:pt idx="4640">
                  <c:v>0.66495688799999997</c:v>
                </c:pt>
                <c:pt idx="4641">
                  <c:v>0.29747958899999999</c:v>
                </c:pt>
                <c:pt idx="4642">
                  <c:v>6.4381838999999996E-2</c:v>
                </c:pt>
                <c:pt idx="4643">
                  <c:v>0.47481792699999997</c:v>
                </c:pt>
                <c:pt idx="4644">
                  <c:v>0.15131578200000001</c:v>
                </c:pt>
                <c:pt idx="4645">
                  <c:v>0.72297779399999995</c:v>
                </c:pt>
                <c:pt idx="4646">
                  <c:v>0.60913513500000005</c:v>
                </c:pt>
                <c:pt idx="4647">
                  <c:v>0.66681892600000003</c:v>
                </c:pt>
                <c:pt idx="4648">
                  <c:v>0.47688693100000001</c:v>
                </c:pt>
                <c:pt idx="4649">
                  <c:v>0.96469954899999999</c:v>
                </c:pt>
                <c:pt idx="4650">
                  <c:v>0.103546782</c:v>
                </c:pt>
                <c:pt idx="4651">
                  <c:v>7.9539251000000005E-2</c:v>
                </c:pt>
                <c:pt idx="4652">
                  <c:v>7.8297667000000001E-2</c:v>
                </c:pt>
                <c:pt idx="4653">
                  <c:v>0.37387574600000001</c:v>
                </c:pt>
                <c:pt idx="4654">
                  <c:v>0.54017967899999997</c:v>
                </c:pt>
                <c:pt idx="4655">
                  <c:v>0.71915341499999996</c:v>
                </c:pt>
                <c:pt idx="4656">
                  <c:v>0.736932908</c:v>
                </c:pt>
                <c:pt idx="4657">
                  <c:v>0.52038131099999996</c:v>
                </c:pt>
                <c:pt idx="4658">
                  <c:v>0.56030427299999996</c:v>
                </c:pt>
                <c:pt idx="4659">
                  <c:v>8.7872307999999996E-2</c:v>
                </c:pt>
                <c:pt idx="4660">
                  <c:v>0.13940709800000001</c:v>
                </c:pt>
                <c:pt idx="4661">
                  <c:v>0.79613205200000003</c:v>
                </c:pt>
                <c:pt idx="4662">
                  <c:v>0.21102923600000001</c:v>
                </c:pt>
                <c:pt idx="4663">
                  <c:v>7.9835563999999998E-2</c:v>
                </c:pt>
                <c:pt idx="4664">
                  <c:v>6.4956795999999997E-2</c:v>
                </c:pt>
                <c:pt idx="4665">
                  <c:v>0.50697179000000003</c:v>
                </c:pt>
                <c:pt idx="4666">
                  <c:v>0.56925442000000004</c:v>
                </c:pt>
                <c:pt idx="4667">
                  <c:v>0.67567144999999995</c:v>
                </c:pt>
                <c:pt idx="4668">
                  <c:v>0.68841498999999995</c:v>
                </c:pt>
                <c:pt idx="4669">
                  <c:v>0.111321062</c:v>
                </c:pt>
                <c:pt idx="4670">
                  <c:v>7.8188133000000007E-2</c:v>
                </c:pt>
                <c:pt idx="4671">
                  <c:v>0.12746379399999999</c:v>
                </c:pt>
                <c:pt idx="4672">
                  <c:v>0.91774251399999995</c:v>
                </c:pt>
                <c:pt idx="4673">
                  <c:v>0.72726085900000004</c:v>
                </c:pt>
                <c:pt idx="4674">
                  <c:v>4.7814330000000002E-2</c:v>
                </c:pt>
                <c:pt idx="4675">
                  <c:v>7.3811560999999998E-2</c:v>
                </c:pt>
                <c:pt idx="4676">
                  <c:v>0.59137539500000003</c:v>
                </c:pt>
                <c:pt idx="4677">
                  <c:v>0.48622355299999998</c:v>
                </c:pt>
                <c:pt idx="4678">
                  <c:v>0.49793994400000002</c:v>
                </c:pt>
                <c:pt idx="4679">
                  <c:v>0.59953874900000004</c:v>
                </c:pt>
                <c:pt idx="4680">
                  <c:v>0.26955572799999999</c:v>
                </c:pt>
                <c:pt idx="4681">
                  <c:v>0.12292529000000001</c:v>
                </c:pt>
                <c:pt idx="4682">
                  <c:v>0.72164415999999998</c:v>
                </c:pt>
                <c:pt idx="4683">
                  <c:v>0.64013413799999996</c:v>
                </c:pt>
                <c:pt idx="4684">
                  <c:v>7.1377508000000006E-2</c:v>
                </c:pt>
                <c:pt idx="4685">
                  <c:v>6.2021294999999997E-2</c:v>
                </c:pt>
                <c:pt idx="4686">
                  <c:v>9.4515514999999994E-2</c:v>
                </c:pt>
                <c:pt idx="4687">
                  <c:v>0.46437381500000002</c:v>
                </c:pt>
                <c:pt idx="4688">
                  <c:v>0.58843637199999999</c:v>
                </c:pt>
                <c:pt idx="4689">
                  <c:v>0.57922342900000001</c:v>
                </c:pt>
                <c:pt idx="4690">
                  <c:v>0.57195298999999999</c:v>
                </c:pt>
                <c:pt idx="4691">
                  <c:v>0.575876159</c:v>
                </c:pt>
                <c:pt idx="4692">
                  <c:v>0.88375137699999995</c:v>
                </c:pt>
                <c:pt idx="4693">
                  <c:v>7.2039289000000006E-2</c:v>
                </c:pt>
                <c:pt idx="4694">
                  <c:v>7.5891252000000006E-2</c:v>
                </c:pt>
                <c:pt idx="4695">
                  <c:v>0.123246391</c:v>
                </c:pt>
                <c:pt idx="4696">
                  <c:v>7.2414550999999994E-2</c:v>
                </c:pt>
                <c:pt idx="4697">
                  <c:v>5.2797332000000002E-2</c:v>
                </c:pt>
                <c:pt idx="4698">
                  <c:v>0.67453497500000004</c:v>
                </c:pt>
                <c:pt idx="4699">
                  <c:v>0.59183770499999999</c:v>
                </c:pt>
                <c:pt idx="4700">
                  <c:v>0.61083171999999997</c:v>
                </c:pt>
                <c:pt idx="4701">
                  <c:v>0.61630432300000004</c:v>
                </c:pt>
                <c:pt idx="4702">
                  <c:v>0.61632014999999996</c:v>
                </c:pt>
                <c:pt idx="4703">
                  <c:v>0.60909151900000003</c:v>
                </c:pt>
                <c:pt idx="4704">
                  <c:v>0.40630571799999998</c:v>
                </c:pt>
                <c:pt idx="4705">
                  <c:v>0.122391948</c:v>
                </c:pt>
                <c:pt idx="4706">
                  <c:v>0.11186813299999999</c:v>
                </c:pt>
                <c:pt idx="4707">
                  <c:v>7.0250657999999994E-2</c:v>
                </c:pt>
                <c:pt idx="4708">
                  <c:v>6.2368519999999997E-2</c:v>
                </c:pt>
                <c:pt idx="4709">
                  <c:v>0.66733399599999998</c:v>
                </c:pt>
                <c:pt idx="4710">
                  <c:v>0.65502633700000001</c:v>
                </c:pt>
                <c:pt idx="4711">
                  <c:v>0.66204535499999995</c:v>
                </c:pt>
                <c:pt idx="4712">
                  <c:v>0.59056853600000003</c:v>
                </c:pt>
                <c:pt idx="4713">
                  <c:v>0.76837922000000003</c:v>
                </c:pt>
                <c:pt idx="4714">
                  <c:v>0.79746630900000004</c:v>
                </c:pt>
                <c:pt idx="4715">
                  <c:v>0.15287723</c:v>
                </c:pt>
                <c:pt idx="4716">
                  <c:v>0.14010316</c:v>
                </c:pt>
                <c:pt idx="4717">
                  <c:v>0.106940166</c:v>
                </c:pt>
                <c:pt idx="4718">
                  <c:v>7.1390191000000006E-2</c:v>
                </c:pt>
                <c:pt idx="4719">
                  <c:v>5.1532509999999997E-2</c:v>
                </c:pt>
                <c:pt idx="4720">
                  <c:v>0.77573661900000002</c:v>
                </c:pt>
                <c:pt idx="4721">
                  <c:v>0.71507776499999998</c:v>
                </c:pt>
                <c:pt idx="4722">
                  <c:v>0.65487921299999996</c:v>
                </c:pt>
                <c:pt idx="4723">
                  <c:v>0.51547785999999995</c:v>
                </c:pt>
                <c:pt idx="4724">
                  <c:v>0.72366691400000005</c:v>
                </c:pt>
                <c:pt idx="4725">
                  <c:v>0.78192343399999997</c:v>
                </c:pt>
                <c:pt idx="4726">
                  <c:v>0.70964923000000002</c:v>
                </c:pt>
                <c:pt idx="4727">
                  <c:v>0.10600037399999999</c:v>
                </c:pt>
                <c:pt idx="4728">
                  <c:v>0.147910128</c:v>
                </c:pt>
                <c:pt idx="4729">
                  <c:v>0.104581245</c:v>
                </c:pt>
                <c:pt idx="4730">
                  <c:v>7.2456258999999995E-2</c:v>
                </c:pt>
                <c:pt idx="4731">
                  <c:v>0.80400523800000001</c:v>
                </c:pt>
                <c:pt idx="4732">
                  <c:v>0.79972890399999996</c:v>
                </c:pt>
                <c:pt idx="4733">
                  <c:v>0.50880032600000002</c:v>
                </c:pt>
                <c:pt idx="4734">
                  <c:v>0.65476894100000005</c:v>
                </c:pt>
                <c:pt idx="4735">
                  <c:v>0.62087157900000001</c:v>
                </c:pt>
                <c:pt idx="4736">
                  <c:v>0.24927358399999999</c:v>
                </c:pt>
                <c:pt idx="4737">
                  <c:v>0.82069431800000003</c:v>
                </c:pt>
                <c:pt idx="4738">
                  <c:v>0.13310306699999999</c:v>
                </c:pt>
                <c:pt idx="4739">
                  <c:v>0.130226654</c:v>
                </c:pt>
                <c:pt idx="4740">
                  <c:v>9.2787137000000006E-2</c:v>
                </c:pt>
                <c:pt idx="4741">
                  <c:v>6.2582631999999999E-2</c:v>
                </c:pt>
                <c:pt idx="4742">
                  <c:v>0.80128018199999995</c:v>
                </c:pt>
                <c:pt idx="4743">
                  <c:v>0.84237163000000004</c:v>
                </c:pt>
                <c:pt idx="4744">
                  <c:v>0.67347385699999995</c:v>
                </c:pt>
                <c:pt idx="4745">
                  <c:v>0.52799826000000005</c:v>
                </c:pt>
                <c:pt idx="4746">
                  <c:v>0.61906992800000005</c:v>
                </c:pt>
                <c:pt idx="4747">
                  <c:v>0.12402998599999999</c:v>
                </c:pt>
                <c:pt idx="4748">
                  <c:v>0.83720744999999996</c:v>
                </c:pt>
                <c:pt idx="4749">
                  <c:v>0.13735773800000001</c:v>
                </c:pt>
                <c:pt idx="4750">
                  <c:v>0.118702406</c:v>
                </c:pt>
                <c:pt idx="4751">
                  <c:v>7.9747337000000001E-2</c:v>
                </c:pt>
                <c:pt idx="4752">
                  <c:v>0.83022149700000003</c:v>
                </c:pt>
                <c:pt idx="4753">
                  <c:v>0.85225192900000002</c:v>
                </c:pt>
                <c:pt idx="4754">
                  <c:v>0.823540465</c:v>
                </c:pt>
                <c:pt idx="4755">
                  <c:v>0.83887662500000004</c:v>
                </c:pt>
                <c:pt idx="4756">
                  <c:v>0.53469423500000002</c:v>
                </c:pt>
                <c:pt idx="4757">
                  <c:v>0.70763947599999999</c:v>
                </c:pt>
                <c:pt idx="4758">
                  <c:v>0.24962647700000001</c:v>
                </c:pt>
                <c:pt idx="4759">
                  <c:v>0.123552829</c:v>
                </c:pt>
                <c:pt idx="4760">
                  <c:v>0.142493907</c:v>
                </c:pt>
                <c:pt idx="4761">
                  <c:v>9.3513949999999998E-2</c:v>
                </c:pt>
                <c:pt idx="4762">
                  <c:v>7.0036240999999999E-2</c:v>
                </c:pt>
                <c:pt idx="4763">
                  <c:v>0.79592605900000002</c:v>
                </c:pt>
                <c:pt idx="4764">
                  <c:v>0.81637247400000001</c:v>
                </c:pt>
                <c:pt idx="4765">
                  <c:v>0.69970215099999999</c:v>
                </c:pt>
                <c:pt idx="4766">
                  <c:v>7.6304289999999997E-2</c:v>
                </c:pt>
                <c:pt idx="4767">
                  <c:v>0.75802760599999996</c:v>
                </c:pt>
                <c:pt idx="4768">
                  <c:v>0.80200437000000002</c:v>
                </c:pt>
                <c:pt idx="4769">
                  <c:v>0.69768423000000002</c:v>
                </c:pt>
                <c:pt idx="4770">
                  <c:v>0.1284969</c:v>
                </c:pt>
                <c:pt idx="4771">
                  <c:v>0.12021773400000001</c:v>
                </c:pt>
                <c:pt idx="4772">
                  <c:v>6.5560048999999995E-2</c:v>
                </c:pt>
                <c:pt idx="4773">
                  <c:v>0.78448348800000001</c:v>
                </c:pt>
                <c:pt idx="4774">
                  <c:v>0.80011572500000006</c:v>
                </c:pt>
                <c:pt idx="4775">
                  <c:v>0.76431759499999996</c:v>
                </c:pt>
                <c:pt idx="4776">
                  <c:v>0.80468659799999998</c:v>
                </c:pt>
                <c:pt idx="4777">
                  <c:v>0.63804780000000005</c:v>
                </c:pt>
                <c:pt idx="4778">
                  <c:v>0.78319103499999998</c:v>
                </c:pt>
                <c:pt idx="4779">
                  <c:v>0.22416424500000001</c:v>
                </c:pt>
                <c:pt idx="4780">
                  <c:v>9.2584160999999998E-2</c:v>
                </c:pt>
                <c:pt idx="4781">
                  <c:v>0.123721597</c:v>
                </c:pt>
                <c:pt idx="4782">
                  <c:v>8.4469806999999994E-2</c:v>
                </c:pt>
                <c:pt idx="4783">
                  <c:v>1.0417885999999999E-2</c:v>
                </c:pt>
                <c:pt idx="4784">
                  <c:v>0.770634292</c:v>
                </c:pt>
                <c:pt idx="4785">
                  <c:v>0.653521982</c:v>
                </c:pt>
                <c:pt idx="4786">
                  <c:v>0.72952453799999994</c:v>
                </c:pt>
                <c:pt idx="4787">
                  <c:v>0.85812851300000004</c:v>
                </c:pt>
                <c:pt idx="4788">
                  <c:v>0.73183195700000003</c:v>
                </c:pt>
                <c:pt idx="4789">
                  <c:v>0.80818353600000004</c:v>
                </c:pt>
                <c:pt idx="4790">
                  <c:v>0.108006493</c:v>
                </c:pt>
                <c:pt idx="4791">
                  <c:v>0.115287165</c:v>
                </c:pt>
                <c:pt idx="4792">
                  <c:v>0.113080453</c:v>
                </c:pt>
                <c:pt idx="4793">
                  <c:v>4.7458698000000001E-2</c:v>
                </c:pt>
                <c:pt idx="4794">
                  <c:v>0.73687261400000004</c:v>
                </c:pt>
                <c:pt idx="4795">
                  <c:v>0.85658758999999995</c:v>
                </c:pt>
                <c:pt idx="4796">
                  <c:v>0.76852894999999999</c:v>
                </c:pt>
                <c:pt idx="4797">
                  <c:v>0.59027448299999996</c:v>
                </c:pt>
                <c:pt idx="4798">
                  <c:v>0.68343353799999995</c:v>
                </c:pt>
                <c:pt idx="4799">
                  <c:v>0.78791686800000005</c:v>
                </c:pt>
                <c:pt idx="4800">
                  <c:v>0.26925487799999998</c:v>
                </c:pt>
                <c:pt idx="4801">
                  <c:v>9.8626644999999999E-2</c:v>
                </c:pt>
                <c:pt idx="4802">
                  <c:v>8.9398031000000003E-2</c:v>
                </c:pt>
                <c:pt idx="4803">
                  <c:v>0.122362384</c:v>
                </c:pt>
                <c:pt idx="4804">
                  <c:v>0.774639992</c:v>
                </c:pt>
                <c:pt idx="4805">
                  <c:v>0.82477916399999995</c:v>
                </c:pt>
                <c:pt idx="4806">
                  <c:v>0.82491468999999995</c:v>
                </c:pt>
                <c:pt idx="4807">
                  <c:v>0.15105322900000001</c:v>
                </c:pt>
                <c:pt idx="4808">
                  <c:v>0.83482301199999998</c:v>
                </c:pt>
                <c:pt idx="4809">
                  <c:v>0.72768406200000002</c:v>
                </c:pt>
                <c:pt idx="4810">
                  <c:v>0.54236753199999999</c:v>
                </c:pt>
                <c:pt idx="4811">
                  <c:v>0.119767736</c:v>
                </c:pt>
                <c:pt idx="4812">
                  <c:v>0.117406172</c:v>
                </c:pt>
                <c:pt idx="4813">
                  <c:v>0.115230992</c:v>
                </c:pt>
                <c:pt idx="4814">
                  <c:v>0.75557910900000003</c:v>
                </c:pt>
                <c:pt idx="4815">
                  <c:v>0.42998437900000003</c:v>
                </c:pt>
                <c:pt idx="4816">
                  <c:v>0.79109585900000001</c:v>
                </c:pt>
                <c:pt idx="4817">
                  <c:v>0.85566258399999995</c:v>
                </c:pt>
                <c:pt idx="4818">
                  <c:v>0.77899641900000005</c:v>
                </c:pt>
                <c:pt idx="4819">
                  <c:v>0.79988926199999999</c:v>
                </c:pt>
                <c:pt idx="4820">
                  <c:v>0.27441718999999998</c:v>
                </c:pt>
                <c:pt idx="4821">
                  <c:v>0.118400586</c:v>
                </c:pt>
                <c:pt idx="4822">
                  <c:v>0.126837269</c:v>
                </c:pt>
                <c:pt idx="4823">
                  <c:v>0.17300916199999999</c:v>
                </c:pt>
                <c:pt idx="4824">
                  <c:v>0.66515080599999998</c:v>
                </c:pt>
                <c:pt idx="4825">
                  <c:v>0.75243541199999997</c:v>
                </c:pt>
                <c:pt idx="4826">
                  <c:v>0.80502881400000004</c:v>
                </c:pt>
                <c:pt idx="4827">
                  <c:v>0.522241171</c:v>
                </c:pt>
                <c:pt idx="4828">
                  <c:v>0.74982769400000004</c:v>
                </c:pt>
                <c:pt idx="4829">
                  <c:v>0.78419107899999996</c:v>
                </c:pt>
                <c:pt idx="4830">
                  <c:v>0.70181968299999997</c:v>
                </c:pt>
                <c:pt idx="4831">
                  <c:v>0.69752081600000004</c:v>
                </c:pt>
                <c:pt idx="4832">
                  <c:v>0.75420869800000001</c:v>
                </c:pt>
                <c:pt idx="4833">
                  <c:v>0.69746459199999999</c:v>
                </c:pt>
                <c:pt idx="4834">
                  <c:v>0.255387107</c:v>
                </c:pt>
                <c:pt idx="4835">
                  <c:v>0.10325596099999999</c:v>
                </c:pt>
                <c:pt idx="4836">
                  <c:v>0.82500670099999995</c:v>
                </c:pt>
                <c:pt idx="4837">
                  <c:v>0.74890596600000003</c:v>
                </c:pt>
                <c:pt idx="4838">
                  <c:v>0.72514547799999995</c:v>
                </c:pt>
                <c:pt idx="4839">
                  <c:v>0.72274714900000003</c:v>
                </c:pt>
                <c:pt idx="4840">
                  <c:v>0.68254741600000002</c:v>
                </c:pt>
                <c:pt idx="4841">
                  <c:v>0.72352250500000004</c:v>
                </c:pt>
                <c:pt idx="4842">
                  <c:v>0.16739156299999999</c:v>
                </c:pt>
                <c:pt idx="4843">
                  <c:v>0.72730614900000001</c:v>
                </c:pt>
                <c:pt idx="4844">
                  <c:v>0.76312496799999996</c:v>
                </c:pt>
                <c:pt idx="4845">
                  <c:v>0.72036377200000001</c:v>
                </c:pt>
                <c:pt idx="4846">
                  <c:v>0.68431782799999996</c:v>
                </c:pt>
                <c:pt idx="4847">
                  <c:v>0.78333667399999996</c:v>
                </c:pt>
                <c:pt idx="4848">
                  <c:v>0.67610086199999997</c:v>
                </c:pt>
                <c:pt idx="4849">
                  <c:v>0.72001462699999996</c:v>
                </c:pt>
                <c:pt idx="4850">
                  <c:v>0.17394807000000001</c:v>
                </c:pt>
                <c:pt idx="4851">
                  <c:v>0.59233664600000002</c:v>
                </c:pt>
                <c:pt idx="4852">
                  <c:v>0.71849104399999997</c:v>
                </c:pt>
                <c:pt idx="4853">
                  <c:v>0.739417463</c:v>
                </c:pt>
                <c:pt idx="4854">
                  <c:v>0.68732817499999999</c:v>
                </c:pt>
                <c:pt idx="4855">
                  <c:v>0.70676969099999998</c:v>
                </c:pt>
                <c:pt idx="4856">
                  <c:v>0.51142501399999996</c:v>
                </c:pt>
                <c:pt idx="4857">
                  <c:v>0.54319657399999999</c:v>
                </c:pt>
                <c:pt idx="4858">
                  <c:v>0.61129534699999999</c:v>
                </c:pt>
                <c:pt idx="4859">
                  <c:v>0.66373415999999996</c:v>
                </c:pt>
                <c:pt idx="4860">
                  <c:v>0.72818235399999998</c:v>
                </c:pt>
                <c:pt idx="4861">
                  <c:v>0.58515092000000002</c:v>
                </c:pt>
                <c:pt idx="4862">
                  <c:v>0.52126306099999997</c:v>
                </c:pt>
                <c:pt idx="4863">
                  <c:v>0.52518724999999999</c:v>
                </c:pt>
                <c:pt idx="4864">
                  <c:v>0.68999433700000001</c:v>
                </c:pt>
                <c:pt idx="4865">
                  <c:v>0.65240830000000005</c:v>
                </c:pt>
                <c:pt idx="4866">
                  <c:v>0.73447601699999998</c:v>
                </c:pt>
                <c:pt idx="4867">
                  <c:v>0.41059693400000002</c:v>
                </c:pt>
                <c:pt idx="4868">
                  <c:v>0.56736513600000005</c:v>
                </c:pt>
                <c:pt idx="4869">
                  <c:v>0.68299765000000001</c:v>
                </c:pt>
                <c:pt idx="4870">
                  <c:v>0.79726812400000002</c:v>
                </c:pt>
                <c:pt idx="4871">
                  <c:v>0.69280902899999997</c:v>
                </c:pt>
                <c:pt idx="4872">
                  <c:v>0.46688732599999999</c:v>
                </c:pt>
                <c:pt idx="4873">
                  <c:v>0.66782000900000005</c:v>
                </c:pt>
                <c:pt idx="4874">
                  <c:v>0.810820184</c:v>
                </c:pt>
                <c:pt idx="4875">
                  <c:v>0.57645879600000005</c:v>
                </c:pt>
                <c:pt idx="4876">
                  <c:v>0.83065460899999999</c:v>
                </c:pt>
                <c:pt idx="4877">
                  <c:v>0.67924000299999998</c:v>
                </c:pt>
                <c:pt idx="4878">
                  <c:v>0.63299315700000003</c:v>
                </c:pt>
                <c:pt idx="4879">
                  <c:v>0.51280143199999995</c:v>
                </c:pt>
                <c:pt idx="4880">
                  <c:v>0.67143882899999996</c:v>
                </c:pt>
                <c:pt idx="4881">
                  <c:v>0.57268148600000002</c:v>
                </c:pt>
                <c:pt idx="4882">
                  <c:v>0.54443743300000003</c:v>
                </c:pt>
                <c:pt idx="4883">
                  <c:v>0.424810309</c:v>
                </c:pt>
                <c:pt idx="4884">
                  <c:v>0.52253046299999995</c:v>
                </c:pt>
                <c:pt idx="4885">
                  <c:v>0.28643472199999997</c:v>
                </c:pt>
                <c:pt idx="4886">
                  <c:v>0.104964258</c:v>
                </c:pt>
                <c:pt idx="4887">
                  <c:v>8.6525754999999996E-2</c:v>
                </c:pt>
                <c:pt idx="4888">
                  <c:v>0.118746407</c:v>
                </c:pt>
                <c:pt idx="4889">
                  <c:v>0.17881781999999999</c:v>
                </c:pt>
                <c:pt idx="4890">
                  <c:v>0.24646580600000001</c:v>
                </c:pt>
                <c:pt idx="4891">
                  <c:v>-3.8948178E-2</c:v>
                </c:pt>
                <c:pt idx="4892">
                  <c:v>5.9123279000000001E-2</c:v>
                </c:pt>
                <c:pt idx="4893">
                  <c:v>0.54200253700000001</c:v>
                </c:pt>
                <c:pt idx="4894">
                  <c:v>0.103559073</c:v>
                </c:pt>
                <c:pt idx="4895">
                  <c:v>0.13466145400000001</c:v>
                </c:pt>
                <c:pt idx="4896">
                  <c:v>0.81928090499999995</c:v>
                </c:pt>
                <c:pt idx="4897">
                  <c:v>7.1667922999999994E-2</c:v>
                </c:pt>
                <c:pt idx="4898">
                  <c:v>0.71248006900000005</c:v>
                </c:pt>
                <c:pt idx="4899">
                  <c:v>0.83185209299999996</c:v>
                </c:pt>
                <c:pt idx="4900">
                  <c:v>7.3840182000000004E-2</c:v>
                </c:pt>
                <c:pt idx="4901">
                  <c:v>8.0869832000000003E-2</c:v>
                </c:pt>
                <c:pt idx="4902">
                  <c:v>0.85596138099999997</c:v>
                </c:pt>
                <c:pt idx="4903">
                  <c:v>0.83301711499999997</c:v>
                </c:pt>
                <c:pt idx="4904">
                  <c:v>8.9269133000000001E-2</c:v>
                </c:pt>
                <c:pt idx="4905">
                  <c:v>0.34883108299999999</c:v>
                </c:pt>
                <c:pt idx="4906">
                  <c:v>0.87887538899999995</c:v>
                </c:pt>
                <c:pt idx="4907">
                  <c:v>8.2817765000000002E-2</c:v>
                </c:pt>
                <c:pt idx="4908">
                  <c:v>0.86255196700000003</c:v>
                </c:pt>
                <c:pt idx="4909">
                  <c:v>6.9024246999999997E-2</c:v>
                </c:pt>
                <c:pt idx="4910">
                  <c:v>0.75989709400000005</c:v>
                </c:pt>
                <c:pt idx="4911">
                  <c:v>0.88980195699999998</c:v>
                </c:pt>
                <c:pt idx="4912">
                  <c:v>8.3839940000000002E-2</c:v>
                </c:pt>
                <c:pt idx="4913">
                  <c:v>0.86182526400000004</c:v>
                </c:pt>
                <c:pt idx="4914">
                  <c:v>0.22476373099999999</c:v>
                </c:pt>
                <c:pt idx="4915">
                  <c:v>0.83982944599999998</c:v>
                </c:pt>
                <c:pt idx="4916">
                  <c:v>7.2956226999999998E-2</c:v>
                </c:pt>
                <c:pt idx="4917">
                  <c:v>0.88176416599999996</c:v>
                </c:pt>
                <c:pt idx="4918">
                  <c:v>8.5440176000000007E-2</c:v>
                </c:pt>
                <c:pt idx="4919">
                  <c:v>0.73029047400000002</c:v>
                </c:pt>
                <c:pt idx="4920">
                  <c:v>0.81788344499999999</c:v>
                </c:pt>
                <c:pt idx="4921">
                  <c:v>0.84946788799999995</c:v>
                </c:pt>
                <c:pt idx="4922">
                  <c:v>8.3811806000000003E-2</c:v>
                </c:pt>
                <c:pt idx="4923">
                  <c:v>0.80061738699999996</c:v>
                </c:pt>
                <c:pt idx="4924">
                  <c:v>0.18261101800000001</c:v>
                </c:pt>
                <c:pt idx="4925">
                  <c:v>0.78819729199999999</c:v>
                </c:pt>
                <c:pt idx="4926">
                  <c:v>0.88427547900000003</c:v>
                </c:pt>
                <c:pt idx="4927">
                  <c:v>7.2851987000000007E-2</c:v>
                </c:pt>
                <c:pt idx="4928">
                  <c:v>0.84280220299999997</c:v>
                </c:pt>
                <c:pt idx="4929">
                  <c:v>9.0415058000000006E-2</c:v>
                </c:pt>
                <c:pt idx="4930">
                  <c:v>0.74500190799999999</c:v>
                </c:pt>
                <c:pt idx="4931">
                  <c:v>0.53061068700000003</c:v>
                </c:pt>
                <c:pt idx="4932">
                  <c:v>0.67717266200000004</c:v>
                </c:pt>
                <c:pt idx="4933">
                  <c:v>0.88417396800000003</c:v>
                </c:pt>
                <c:pt idx="4934">
                  <c:v>9.3388293999999997E-2</c:v>
                </c:pt>
                <c:pt idx="4935">
                  <c:v>0.85567093900000002</c:v>
                </c:pt>
                <c:pt idx="4936">
                  <c:v>8.7602848999999997E-2</c:v>
                </c:pt>
                <c:pt idx="4937">
                  <c:v>0.78095621599999998</c:v>
                </c:pt>
                <c:pt idx="4938">
                  <c:v>0.72240907700000001</c:v>
                </c:pt>
                <c:pt idx="4939">
                  <c:v>0.81322757800000001</c:v>
                </c:pt>
                <c:pt idx="4940">
                  <c:v>0.91219159400000005</c:v>
                </c:pt>
                <c:pt idx="4941">
                  <c:v>9.8640779999999997E-2</c:v>
                </c:pt>
                <c:pt idx="4942">
                  <c:v>0.89046850499999997</c:v>
                </c:pt>
                <c:pt idx="4943">
                  <c:v>0.37322346899999997</c:v>
                </c:pt>
                <c:pt idx="4944">
                  <c:v>0.86791876999999995</c:v>
                </c:pt>
                <c:pt idx="4945">
                  <c:v>0.85247987700000005</c:v>
                </c:pt>
                <c:pt idx="4946">
                  <c:v>0.102723886</c:v>
                </c:pt>
                <c:pt idx="4947">
                  <c:v>0.69286341699999998</c:v>
                </c:pt>
                <c:pt idx="4948">
                  <c:v>0.84921921099999997</c:v>
                </c:pt>
                <c:pt idx="4949">
                  <c:v>9.0295818999999999E-2</c:v>
                </c:pt>
                <c:pt idx="4950">
                  <c:v>0.88130267600000001</c:v>
                </c:pt>
                <c:pt idx="4951">
                  <c:v>0.73684176800000001</c:v>
                </c:pt>
                <c:pt idx="4952">
                  <c:v>0.76529043299999999</c:v>
                </c:pt>
                <c:pt idx="4953">
                  <c:v>0.84353536900000003</c:v>
                </c:pt>
                <c:pt idx="4954">
                  <c:v>0.109466682</c:v>
                </c:pt>
                <c:pt idx="4955">
                  <c:v>0.62329933299999996</c:v>
                </c:pt>
                <c:pt idx="4956">
                  <c:v>0.81718391899999998</c:v>
                </c:pt>
                <c:pt idx="4957">
                  <c:v>0.389469487</c:v>
                </c:pt>
                <c:pt idx="4958">
                  <c:v>0.79875971800000001</c:v>
                </c:pt>
                <c:pt idx="4959">
                  <c:v>0.88586329500000005</c:v>
                </c:pt>
                <c:pt idx="4960">
                  <c:v>9.7047916999999997E-2</c:v>
                </c:pt>
                <c:pt idx="4961">
                  <c:v>0.77573794100000004</c:v>
                </c:pt>
                <c:pt idx="4962">
                  <c:v>0.79246230299999998</c:v>
                </c:pt>
                <c:pt idx="4963">
                  <c:v>8.5627360999999999E-2</c:v>
                </c:pt>
                <c:pt idx="4964">
                  <c:v>0.66791106</c:v>
                </c:pt>
                <c:pt idx="4965">
                  <c:v>0.84671907099999999</c:v>
                </c:pt>
                <c:pt idx="4966">
                  <c:v>0.86596318900000002</c:v>
                </c:pt>
                <c:pt idx="4967">
                  <c:v>0.80051918399999999</c:v>
                </c:pt>
                <c:pt idx="4968">
                  <c:v>0.88930591699999995</c:v>
                </c:pt>
                <c:pt idx="4969">
                  <c:v>9.9667361999999995E-2</c:v>
                </c:pt>
                <c:pt idx="4970">
                  <c:v>0.68945384600000004</c:v>
                </c:pt>
                <c:pt idx="4971">
                  <c:v>0.88959035399999997</c:v>
                </c:pt>
                <c:pt idx="4972">
                  <c:v>0.20921872999999999</c:v>
                </c:pt>
                <c:pt idx="4973">
                  <c:v>0.621189671</c:v>
                </c:pt>
                <c:pt idx="4974">
                  <c:v>0.842086047</c:v>
                </c:pt>
                <c:pt idx="4975">
                  <c:v>0.87950235499999996</c:v>
                </c:pt>
                <c:pt idx="4976">
                  <c:v>9.3960850999999998E-2</c:v>
                </c:pt>
                <c:pt idx="4977">
                  <c:v>0.80543905500000001</c:v>
                </c:pt>
                <c:pt idx="4978">
                  <c:v>0.92232273899999995</c:v>
                </c:pt>
                <c:pt idx="4979">
                  <c:v>7.6383029000000005E-2</c:v>
                </c:pt>
                <c:pt idx="4980">
                  <c:v>0.60937161500000003</c:v>
                </c:pt>
                <c:pt idx="4981">
                  <c:v>0.890436173</c:v>
                </c:pt>
                <c:pt idx="4982">
                  <c:v>0.58580728100000001</c:v>
                </c:pt>
                <c:pt idx="4983">
                  <c:v>0.56013932200000005</c:v>
                </c:pt>
                <c:pt idx="4984">
                  <c:v>0.83167445500000003</c:v>
                </c:pt>
                <c:pt idx="4985">
                  <c:v>0.82347393700000004</c:v>
                </c:pt>
                <c:pt idx="4986">
                  <c:v>0.100831502</c:v>
                </c:pt>
                <c:pt idx="4987">
                  <c:v>0.73714505299999999</c:v>
                </c:pt>
                <c:pt idx="4988">
                  <c:v>0.79308663300000004</c:v>
                </c:pt>
                <c:pt idx="4989">
                  <c:v>0.14578717699999999</c:v>
                </c:pt>
                <c:pt idx="4990">
                  <c:v>0.59949700900000003</c:v>
                </c:pt>
                <c:pt idx="4991">
                  <c:v>0.89878068600000005</c:v>
                </c:pt>
                <c:pt idx="4992">
                  <c:v>0.69688778299999998</c:v>
                </c:pt>
                <c:pt idx="4993">
                  <c:v>8.5892618000000004E-2</c:v>
                </c:pt>
                <c:pt idx="4994">
                  <c:v>0.53871494499999995</c:v>
                </c:pt>
                <c:pt idx="4995">
                  <c:v>0.83078874199999997</c:v>
                </c:pt>
                <c:pt idx="4996">
                  <c:v>0.73377516700000001</c:v>
                </c:pt>
                <c:pt idx="4997">
                  <c:v>8.4126669000000001E-2</c:v>
                </c:pt>
                <c:pt idx="4998">
                  <c:v>0.68335894900000005</c:v>
                </c:pt>
                <c:pt idx="4999">
                  <c:v>0.83601384899999998</c:v>
                </c:pt>
                <c:pt idx="5000">
                  <c:v>0.45302827000000001</c:v>
                </c:pt>
                <c:pt idx="5001">
                  <c:v>0.66209472300000005</c:v>
                </c:pt>
                <c:pt idx="5002">
                  <c:v>0.79567922599999996</c:v>
                </c:pt>
                <c:pt idx="5003">
                  <c:v>0.693621822</c:v>
                </c:pt>
                <c:pt idx="5004">
                  <c:v>9.8434489999999999E-2</c:v>
                </c:pt>
                <c:pt idx="5005">
                  <c:v>0.44650129999999999</c:v>
                </c:pt>
                <c:pt idx="5006">
                  <c:v>0.81197019999999998</c:v>
                </c:pt>
                <c:pt idx="5007">
                  <c:v>0.90260169300000004</c:v>
                </c:pt>
                <c:pt idx="5008">
                  <c:v>0.118902691</c:v>
                </c:pt>
                <c:pt idx="5009">
                  <c:v>0.68527835599999998</c:v>
                </c:pt>
                <c:pt idx="5010">
                  <c:v>0.77618577799999999</c:v>
                </c:pt>
                <c:pt idx="5011">
                  <c:v>0.71440983800000002</c:v>
                </c:pt>
                <c:pt idx="5012">
                  <c:v>9.2500787000000001E-2</c:v>
                </c:pt>
                <c:pt idx="5013">
                  <c:v>0.54580289500000001</c:v>
                </c:pt>
                <c:pt idx="5014">
                  <c:v>0.75441570400000002</c:v>
                </c:pt>
                <c:pt idx="5015">
                  <c:v>0.79440783800000003</c:v>
                </c:pt>
                <c:pt idx="5016">
                  <c:v>8.9618525000000004E-2</c:v>
                </c:pt>
                <c:pt idx="5017">
                  <c:v>0.15539889300000001</c:v>
                </c:pt>
                <c:pt idx="5018">
                  <c:v>0.77500611500000005</c:v>
                </c:pt>
                <c:pt idx="5019">
                  <c:v>0.77241533799999995</c:v>
                </c:pt>
                <c:pt idx="5020">
                  <c:v>0.59047872400000001</c:v>
                </c:pt>
                <c:pt idx="5021">
                  <c:v>0.65653101800000002</c:v>
                </c:pt>
                <c:pt idx="5022">
                  <c:v>0.74309063099999995</c:v>
                </c:pt>
                <c:pt idx="5023">
                  <c:v>0.84360063500000004</c:v>
                </c:pt>
                <c:pt idx="5024">
                  <c:v>9.5612240000000001E-2</c:v>
                </c:pt>
                <c:pt idx="5025">
                  <c:v>0.144185649</c:v>
                </c:pt>
                <c:pt idx="5026">
                  <c:v>0.69179431400000002</c:v>
                </c:pt>
                <c:pt idx="5027">
                  <c:v>0.78433684999999997</c:v>
                </c:pt>
                <c:pt idx="5028">
                  <c:v>9.6542494000000006E-2</c:v>
                </c:pt>
                <c:pt idx="5029">
                  <c:v>0.14813432000000001</c:v>
                </c:pt>
                <c:pt idx="5030">
                  <c:v>0.70627537299999998</c:v>
                </c:pt>
                <c:pt idx="5031">
                  <c:v>0.72722790199999998</c:v>
                </c:pt>
                <c:pt idx="5032">
                  <c:v>0.85018349400000004</c:v>
                </c:pt>
                <c:pt idx="5033">
                  <c:v>0.43771990199999999</c:v>
                </c:pt>
                <c:pt idx="5034">
                  <c:v>0.71066477900000002</c:v>
                </c:pt>
                <c:pt idx="5035">
                  <c:v>0.78879300399999996</c:v>
                </c:pt>
                <c:pt idx="5036">
                  <c:v>6.6949655999999996E-2</c:v>
                </c:pt>
                <c:pt idx="5037">
                  <c:v>0.73381702599999998</c:v>
                </c:pt>
                <c:pt idx="5038">
                  <c:v>0.14542993600000001</c:v>
                </c:pt>
                <c:pt idx="5039">
                  <c:v>0.79468805099999995</c:v>
                </c:pt>
                <c:pt idx="5040">
                  <c:v>0.56388090099999999</c:v>
                </c:pt>
                <c:pt idx="5041">
                  <c:v>0.14502600399999999</c:v>
                </c:pt>
                <c:pt idx="5042">
                  <c:v>0.584120631</c:v>
                </c:pt>
                <c:pt idx="5043">
                  <c:v>0.73345868299999994</c:v>
                </c:pt>
                <c:pt idx="5044">
                  <c:v>0.85736555400000003</c:v>
                </c:pt>
                <c:pt idx="5045">
                  <c:v>9.9086474999999993E-2</c:v>
                </c:pt>
                <c:pt idx="5046">
                  <c:v>4.5414160000000002E-2</c:v>
                </c:pt>
                <c:pt idx="5047">
                  <c:v>0.78728458899999998</c:v>
                </c:pt>
                <c:pt idx="5048">
                  <c:v>0.77208060899999997</c:v>
                </c:pt>
                <c:pt idx="5049">
                  <c:v>0.10130473</c:v>
                </c:pt>
                <c:pt idx="5050">
                  <c:v>0.118608977</c:v>
                </c:pt>
                <c:pt idx="5051">
                  <c:v>0.71072976099999996</c:v>
                </c:pt>
                <c:pt idx="5052">
                  <c:v>0.828746714</c:v>
                </c:pt>
                <c:pt idx="5053">
                  <c:v>0.68578836700000001</c:v>
                </c:pt>
                <c:pt idx="5054">
                  <c:v>9.6875612E-2</c:v>
                </c:pt>
                <c:pt idx="5055">
                  <c:v>0.78950479100000004</c:v>
                </c:pt>
                <c:pt idx="5056">
                  <c:v>0.79643122099999997</c:v>
                </c:pt>
                <c:pt idx="5057">
                  <c:v>-2.2525179999999998E-3</c:v>
                </c:pt>
                <c:pt idx="5058">
                  <c:v>8.6671524999999999E-2</c:v>
                </c:pt>
                <c:pt idx="5059">
                  <c:v>0.73686190100000004</c:v>
                </c:pt>
                <c:pt idx="5060">
                  <c:v>0.75085197000000004</c:v>
                </c:pt>
                <c:pt idx="5061">
                  <c:v>0.490425532</c:v>
                </c:pt>
                <c:pt idx="5062">
                  <c:v>8.3448719000000005E-2</c:v>
                </c:pt>
                <c:pt idx="5063">
                  <c:v>0.43456631800000001</c:v>
                </c:pt>
                <c:pt idx="5064">
                  <c:v>0.80639133100000004</c:v>
                </c:pt>
                <c:pt idx="5065">
                  <c:v>0.73657847399999998</c:v>
                </c:pt>
                <c:pt idx="5066">
                  <c:v>0.102171154</c:v>
                </c:pt>
                <c:pt idx="5067">
                  <c:v>-5.4136966000000002E-2</c:v>
                </c:pt>
                <c:pt idx="5068">
                  <c:v>0.76532124499999998</c:v>
                </c:pt>
                <c:pt idx="5069">
                  <c:v>0.79353821400000002</c:v>
                </c:pt>
                <c:pt idx="5070">
                  <c:v>0.122156138</c:v>
                </c:pt>
                <c:pt idx="5071">
                  <c:v>-9.0606100000000002E-3</c:v>
                </c:pt>
                <c:pt idx="5072">
                  <c:v>0.72917311399999996</c:v>
                </c:pt>
                <c:pt idx="5073">
                  <c:v>0.62197356299999995</c:v>
                </c:pt>
                <c:pt idx="5074">
                  <c:v>0.76006173799999999</c:v>
                </c:pt>
                <c:pt idx="5075">
                  <c:v>6.9384270999999997E-2</c:v>
                </c:pt>
                <c:pt idx="5076">
                  <c:v>0.77572730899999998</c:v>
                </c:pt>
                <c:pt idx="5077">
                  <c:v>0.111841065</c:v>
                </c:pt>
                <c:pt idx="5078">
                  <c:v>0.81643099900000005</c:v>
                </c:pt>
                <c:pt idx="5079">
                  <c:v>3.5206531999999999E-2</c:v>
                </c:pt>
                <c:pt idx="5080">
                  <c:v>0.58989808300000002</c:v>
                </c:pt>
                <c:pt idx="5081">
                  <c:v>0.74020056000000001</c:v>
                </c:pt>
                <c:pt idx="5082">
                  <c:v>0.42858358600000002</c:v>
                </c:pt>
                <c:pt idx="5083">
                  <c:v>5.8498439999999999E-3</c:v>
                </c:pt>
                <c:pt idx="5084">
                  <c:v>0.111753792</c:v>
                </c:pt>
                <c:pt idx="5085">
                  <c:v>0.67716040799999999</c:v>
                </c:pt>
                <c:pt idx="5086">
                  <c:v>0.77964694899999998</c:v>
                </c:pt>
                <c:pt idx="5087">
                  <c:v>0.104651832</c:v>
                </c:pt>
                <c:pt idx="5088">
                  <c:v>0.218828577</c:v>
                </c:pt>
                <c:pt idx="5089">
                  <c:v>0.53710633200000002</c:v>
                </c:pt>
                <c:pt idx="5090">
                  <c:v>0.12056391299999999</c:v>
                </c:pt>
                <c:pt idx="5091">
                  <c:v>0.82178701099999996</c:v>
                </c:pt>
                <c:pt idx="5092">
                  <c:v>4.8156566999999997E-2</c:v>
                </c:pt>
                <c:pt idx="5093">
                  <c:v>-2.1900066999999999E-2</c:v>
                </c:pt>
                <c:pt idx="5094">
                  <c:v>0.69213257100000003</c:v>
                </c:pt>
                <c:pt idx="5095">
                  <c:v>0.76664205299999999</c:v>
                </c:pt>
                <c:pt idx="5096">
                  <c:v>0.427681439</c:v>
                </c:pt>
                <c:pt idx="5097">
                  <c:v>6.7016804999999999E-2</c:v>
                </c:pt>
                <c:pt idx="5098">
                  <c:v>0.83542489799999997</c:v>
                </c:pt>
                <c:pt idx="5099">
                  <c:v>0.10346847100000001</c:v>
                </c:pt>
                <c:pt idx="5100">
                  <c:v>9.2221154E-2</c:v>
                </c:pt>
                <c:pt idx="5101">
                  <c:v>5.8113883999999998E-2</c:v>
                </c:pt>
                <c:pt idx="5102">
                  <c:v>0.787042083</c:v>
                </c:pt>
                <c:pt idx="5103">
                  <c:v>0.33958733200000002</c:v>
                </c:pt>
                <c:pt idx="5104">
                  <c:v>7.6965057000000003E-2</c:v>
                </c:pt>
                <c:pt idx="5105">
                  <c:v>0.50906255499999997</c:v>
                </c:pt>
                <c:pt idx="5106">
                  <c:v>7.2941829999999999E-2</c:v>
                </c:pt>
                <c:pt idx="5107">
                  <c:v>0.79854614899999998</c:v>
                </c:pt>
                <c:pt idx="5108">
                  <c:v>6.2849198999999994E-2</c:v>
                </c:pt>
                <c:pt idx="5109">
                  <c:v>8.2650641999999996E-2</c:v>
                </c:pt>
                <c:pt idx="5110">
                  <c:v>0.16675101000000001</c:v>
                </c:pt>
                <c:pt idx="5111">
                  <c:v>0.76400060000000003</c:v>
                </c:pt>
                <c:pt idx="5112">
                  <c:v>0.105965828</c:v>
                </c:pt>
                <c:pt idx="5113">
                  <c:v>0.15752408100000001</c:v>
                </c:pt>
                <c:pt idx="5114">
                  <c:v>0.108509732</c:v>
                </c:pt>
                <c:pt idx="5115">
                  <c:v>0.53518340900000005</c:v>
                </c:pt>
                <c:pt idx="5116">
                  <c:v>0.85807286199999999</c:v>
                </c:pt>
                <c:pt idx="5117">
                  <c:v>6.7117702000000001E-2</c:v>
                </c:pt>
                <c:pt idx="5118">
                  <c:v>7.1015828000000003E-2</c:v>
                </c:pt>
                <c:pt idx="5119">
                  <c:v>1.0162737999999999E-2</c:v>
                </c:pt>
                <c:pt idx="5120">
                  <c:v>0.79614041499999999</c:v>
                </c:pt>
                <c:pt idx="5121">
                  <c:v>7.6209427999999996E-2</c:v>
                </c:pt>
                <c:pt idx="5122">
                  <c:v>0.10172653700000001</c:v>
                </c:pt>
                <c:pt idx="5123">
                  <c:v>9.4409750000000001E-2</c:v>
                </c:pt>
                <c:pt idx="5124">
                  <c:v>0.40920045500000002</c:v>
                </c:pt>
                <c:pt idx="5125">
                  <c:v>0.110157723</c:v>
                </c:pt>
                <c:pt idx="5126">
                  <c:v>0.32184247999999999</c:v>
                </c:pt>
                <c:pt idx="5127">
                  <c:v>7.0285681000000003E-2</c:v>
                </c:pt>
                <c:pt idx="5128">
                  <c:v>6.1283824000000001E-2</c:v>
                </c:pt>
                <c:pt idx="5129">
                  <c:v>0.79691856900000002</c:v>
                </c:pt>
                <c:pt idx="5130">
                  <c:v>8.2482000999999999E-2</c:v>
                </c:pt>
                <c:pt idx="5131">
                  <c:v>6.9223802000000001E-2</c:v>
                </c:pt>
                <c:pt idx="5132">
                  <c:v>7.2786749999999997E-2</c:v>
                </c:pt>
                <c:pt idx="5133">
                  <c:v>0.38817370899999998</c:v>
                </c:pt>
                <c:pt idx="5134">
                  <c:v>9.5824238000000006E-2</c:v>
                </c:pt>
                <c:pt idx="5135">
                  <c:v>6.4863370000000004E-2</c:v>
                </c:pt>
                <c:pt idx="5136">
                  <c:v>0.211310304</c:v>
                </c:pt>
                <c:pt idx="5137">
                  <c:v>5.3929810000000002E-2</c:v>
                </c:pt>
                <c:pt idx="5138">
                  <c:v>0.93188936899999997</c:v>
                </c:pt>
                <c:pt idx="5139">
                  <c:v>8.2064318999999997E-2</c:v>
                </c:pt>
                <c:pt idx="5140">
                  <c:v>9.1396782999999995E-2</c:v>
                </c:pt>
                <c:pt idx="5141">
                  <c:v>6.6500196999999997E-2</c:v>
                </c:pt>
                <c:pt idx="5142">
                  <c:v>0.76496515899999995</c:v>
                </c:pt>
                <c:pt idx="5143">
                  <c:v>9.6488261000000006E-2</c:v>
                </c:pt>
                <c:pt idx="5144">
                  <c:v>0.24746785299999999</c:v>
                </c:pt>
                <c:pt idx="5145">
                  <c:v>5.4069164000000003E-2</c:v>
                </c:pt>
                <c:pt idx="5146">
                  <c:v>8.2295090000000001E-2</c:v>
                </c:pt>
                <c:pt idx="5147">
                  <c:v>0.21223413599999999</c:v>
                </c:pt>
                <c:pt idx="5148">
                  <c:v>7.2662346000000003E-2</c:v>
                </c:pt>
                <c:pt idx="5149">
                  <c:v>7.4382774999999998E-2</c:v>
                </c:pt>
                <c:pt idx="5150">
                  <c:v>0.726407056</c:v>
                </c:pt>
                <c:pt idx="5151">
                  <c:v>0.27205001200000001</c:v>
                </c:pt>
                <c:pt idx="5152">
                  <c:v>0.14822413000000001</c:v>
                </c:pt>
                <c:pt idx="5153">
                  <c:v>6.3855052999999995E-2</c:v>
                </c:pt>
                <c:pt idx="5154">
                  <c:v>0.34753841800000002</c:v>
                </c:pt>
                <c:pt idx="5155">
                  <c:v>9.4459774999999996E-2</c:v>
                </c:pt>
                <c:pt idx="5156">
                  <c:v>5.7596505999999999E-2</c:v>
                </c:pt>
                <c:pt idx="5157">
                  <c:v>6.1945541999999999E-2</c:v>
                </c:pt>
                <c:pt idx="5158">
                  <c:v>0.104293633</c:v>
                </c:pt>
                <c:pt idx="5159">
                  <c:v>0.70903584399999997</c:v>
                </c:pt>
                <c:pt idx="5160">
                  <c:v>4.0247691000000002E-2</c:v>
                </c:pt>
                <c:pt idx="5161">
                  <c:v>0.10123009299999999</c:v>
                </c:pt>
                <c:pt idx="5162">
                  <c:v>0.31360812999999998</c:v>
                </c:pt>
                <c:pt idx="5163">
                  <c:v>0.69387527599999999</c:v>
                </c:pt>
                <c:pt idx="5164">
                  <c:v>9.9059672000000001E-2</c:v>
                </c:pt>
                <c:pt idx="5165">
                  <c:v>6.0006574999999999E-2</c:v>
                </c:pt>
                <c:pt idx="5166">
                  <c:v>8.2770331000000003E-2</c:v>
                </c:pt>
                <c:pt idx="5167">
                  <c:v>3.4515735999999998E-2</c:v>
                </c:pt>
                <c:pt idx="5168">
                  <c:v>0.191281969</c:v>
                </c:pt>
                <c:pt idx="5169">
                  <c:v>3.8330556000000002E-2</c:v>
                </c:pt>
                <c:pt idx="5170">
                  <c:v>0.10247286799999999</c:v>
                </c:pt>
                <c:pt idx="5171">
                  <c:v>9.2068456000000007E-2</c:v>
                </c:pt>
                <c:pt idx="5172">
                  <c:v>0.68825209600000004</c:v>
                </c:pt>
                <c:pt idx="5173">
                  <c:v>0.117108245</c:v>
                </c:pt>
                <c:pt idx="5174">
                  <c:v>0.26055159300000003</c:v>
                </c:pt>
                <c:pt idx="5175">
                  <c:v>0.386673877</c:v>
                </c:pt>
                <c:pt idx="5176">
                  <c:v>0.10452563400000001</c:v>
                </c:pt>
                <c:pt idx="5177">
                  <c:v>5.1283354000000003E-2</c:v>
                </c:pt>
                <c:pt idx="5178">
                  <c:v>0.163754601</c:v>
                </c:pt>
                <c:pt idx="5179">
                  <c:v>9.4526499999999999E-2</c:v>
                </c:pt>
                <c:pt idx="5180">
                  <c:v>0.78547032000000006</c:v>
                </c:pt>
                <c:pt idx="5181">
                  <c:v>4.5306826000000001E-2</c:v>
                </c:pt>
                <c:pt idx="5182">
                  <c:v>0.248555313</c:v>
                </c:pt>
                <c:pt idx="5183">
                  <c:v>0.102682094</c:v>
                </c:pt>
                <c:pt idx="5184">
                  <c:v>0.72820361499999997</c:v>
                </c:pt>
                <c:pt idx="5185">
                  <c:v>9.2996185999999995E-2</c:v>
                </c:pt>
                <c:pt idx="5186">
                  <c:v>6.6292743000000001E-2</c:v>
                </c:pt>
                <c:pt idx="5187">
                  <c:v>0.117879171</c:v>
                </c:pt>
                <c:pt idx="5188">
                  <c:v>-8.3280200000000002E-3</c:v>
                </c:pt>
                <c:pt idx="5189">
                  <c:v>0.148282528</c:v>
                </c:pt>
                <c:pt idx="5190">
                  <c:v>4.1156799000000001E-2</c:v>
                </c:pt>
                <c:pt idx="5191">
                  <c:v>0.32528562799999999</c:v>
                </c:pt>
                <c:pt idx="5192">
                  <c:v>0.16671935800000001</c:v>
                </c:pt>
                <c:pt idx="5193">
                  <c:v>0.80412448999999997</c:v>
                </c:pt>
                <c:pt idx="5194">
                  <c:v>5.2516009000000002E-2</c:v>
                </c:pt>
                <c:pt idx="5195">
                  <c:v>0.107629692</c:v>
                </c:pt>
                <c:pt idx="5196">
                  <c:v>0.49912220400000001</c:v>
                </c:pt>
                <c:pt idx="5197">
                  <c:v>8.6226439000000002E-2</c:v>
                </c:pt>
                <c:pt idx="5198">
                  <c:v>4.1670470000000001E-2</c:v>
                </c:pt>
                <c:pt idx="5199">
                  <c:v>9.5516264000000003E-2</c:v>
                </c:pt>
                <c:pt idx="5200">
                  <c:v>0.104878687</c:v>
                </c:pt>
                <c:pt idx="5201">
                  <c:v>0.58842587899999999</c:v>
                </c:pt>
                <c:pt idx="5202">
                  <c:v>0.101805348</c:v>
                </c:pt>
                <c:pt idx="5203">
                  <c:v>0.100766918</c:v>
                </c:pt>
                <c:pt idx="5204">
                  <c:v>0.183491194</c:v>
                </c:pt>
                <c:pt idx="5205">
                  <c:v>0.78001363199999996</c:v>
                </c:pt>
                <c:pt idx="5206">
                  <c:v>9.7678989999999993E-2</c:v>
                </c:pt>
                <c:pt idx="5207">
                  <c:v>5.1819479000000002E-2</c:v>
                </c:pt>
                <c:pt idx="5208">
                  <c:v>0.106388778</c:v>
                </c:pt>
                <c:pt idx="5209">
                  <c:v>5.6145675999999999E-2</c:v>
                </c:pt>
                <c:pt idx="5210">
                  <c:v>0.107294246</c:v>
                </c:pt>
                <c:pt idx="5211">
                  <c:v>7.7817475999999997E-2</c:v>
                </c:pt>
                <c:pt idx="5212">
                  <c:v>0.138688111</c:v>
                </c:pt>
                <c:pt idx="5213">
                  <c:v>0.23386606099999999</c:v>
                </c:pt>
                <c:pt idx="5214">
                  <c:v>0.89188595599999998</c:v>
                </c:pt>
                <c:pt idx="5215">
                  <c:v>9.4754064999999998E-2</c:v>
                </c:pt>
                <c:pt idx="5216">
                  <c:v>0.22303350999999999</c:v>
                </c:pt>
                <c:pt idx="5217">
                  <c:v>0.42466908399999997</c:v>
                </c:pt>
                <c:pt idx="5218">
                  <c:v>9.0564902000000003E-2</c:v>
                </c:pt>
                <c:pt idx="5219">
                  <c:v>7.7670867000000005E-2</c:v>
                </c:pt>
                <c:pt idx="5220">
                  <c:v>0.126435356</c:v>
                </c:pt>
                <c:pt idx="5221">
                  <c:v>9.5625930999999997E-2</c:v>
                </c:pt>
                <c:pt idx="5222">
                  <c:v>0.36039235600000002</c:v>
                </c:pt>
                <c:pt idx="5223">
                  <c:v>5.1327128999999999E-2</c:v>
                </c:pt>
                <c:pt idx="5224">
                  <c:v>0.12297330200000001</c:v>
                </c:pt>
                <c:pt idx="5225">
                  <c:v>0.17276844199999999</c:v>
                </c:pt>
                <c:pt idx="5226">
                  <c:v>0.77234130899999998</c:v>
                </c:pt>
                <c:pt idx="5227">
                  <c:v>8.6540073999999995E-2</c:v>
                </c:pt>
                <c:pt idx="5228">
                  <c:v>0.104864953</c:v>
                </c:pt>
                <c:pt idx="5229">
                  <c:v>0.114184677</c:v>
                </c:pt>
                <c:pt idx="5230">
                  <c:v>4.8979632000000002E-2</c:v>
                </c:pt>
                <c:pt idx="5231">
                  <c:v>7.5606438999999998E-2</c:v>
                </c:pt>
                <c:pt idx="5232">
                  <c:v>8.4379902000000007E-2</c:v>
                </c:pt>
                <c:pt idx="5233">
                  <c:v>9.8672577999999997E-2</c:v>
                </c:pt>
                <c:pt idx="5234">
                  <c:v>0.20858887400000001</c:v>
                </c:pt>
                <c:pt idx="5235">
                  <c:v>0.83729321000000001</c:v>
                </c:pt>
                <c:pt idx="5236">
                  <c:v>5.3249420999999998E-2</c:v>
                </c:pt>
                <c:pt idx="5237">
                  <c:v>9.3127194999999996E-2</c:v>
                </c:pt>
                <c:pt idx="5238">
                  <c:v>0.14736081100000001</c:v>
                </c:pt>
                <c:pt idx="5239">
                  <c:v>0.39591722099999999</c:v>
                </c:pt>
                <c:pt idx="5240">
                  <c:v>9.7889045999999993E-2</c:v>
                </c:pt>
                <c:pt idx="5241">
                  <c:v>0.132232085</c:v>
                </c:pt>
                <c:pt idx="5242">
                  <c:v>0.116808543</c:v>
                </c:pt>
                <c:pt idx="5243">
                  <c:v>0.17377255899999999</c:v>
                </c:pt>
                <c:pt idx="5244">
                  <c:v>0.25273931700000002</c:v>
                </c:pt>
                <c:pt idx="5245">
                  <c:v>8.3149510999999995E-2</c:v>
                </c:pt>
                <c:pt idx="5246">
                  <c:v>0.100114258</c:v>
                </c:pt>
                <c:pt idx="5247">
                  <c:v>0.17444435799999999</c:v>
                </c:pt>
                <c:pt idx="5248">
                  <c:v>0.73948349199999996</c:v>
                </c:pt>
                <c:pt idx="5249">
                  <c:v>9.1053818999999994E-2</c:v>
                </c:pt>
                <c:pt idx="5250">
                  <c:v>8.4127049999999995E-2</c:v>
                </c:pt>
                <c:pt idx="5251">
                  <c:v>0.101675421</c:v>
                </c:pt>
                <c:pt idx="5252">
                  <c:v>-5.0223209999999997E-3</c:v>
                </c:pt>
                <c:pt idx="5253">
                  <c:v>9.7923964000000002E-2</c:v>
                </c:pt>
                <c:pt idx="5254">
                  <c:v>0.13774192599999999</c:v>
                </c:pt>
                <c:pt idx="5255">
                  <c:v>0.15415942399999999</c:v>
                </c:pt>
                <c:pt idx="5256">
                  <c:v>0.17288252600000001</c:v>
                </c:pt>
                <c:pt idx="5257">
                  <c:v>0.81974148800000002</c:v>
                </c:pt>
                <c:pt idx="5258">
                  <c:v>8.9127186999999997E-2</c:v>
                </c:pt>
                <c:pt idx="5259">
                  <c:v>0.12741147799999999</c:v>
                </c:pt>
                <c:pt idx="5260">
                  <c:v>9.9481722999999994E-2</c:v>
                </c:pt>
                <c:pt idx="5261">
                  <c:v>0.47100565599999999</c:v>
                </c:pt>
                <c:pt idx="5262">
                  <c:v>8.8760987E-2</c:v>
                </c:pt>
                <c:pt idx="5263">
                  <c:v>0.100470775</c:v>
                </c:pt>
                <c:pt idx="5264">
                  <c:v>0.15102917900000001</c:v>
                </c:pt>
                <c:pt idx="5265">
                  <c:v>0.11446744</c:v>
                </c:pt>
                <c:pt idx="5266">
                  <c:v>0.27374447699999999</c:v>
                </c:pt>
                <c:pt idx="5267">
                  <c:v>0.141056769</c:v>
                </c:pt>
                <c:pt idx="5268">
                  <c:v>0.13107041699999999</c:v>
                </c:pt>
                <c:pt idx="5269">
                  <c:v>0.10075081900000001</c:v>
                </c:pt>
                <c:pt idx="5270">
                  <c:v>0.68266616800000002</c:v>
                </c:pt>
                <c:pt idx="5271">
                  <c:v>9.0980302999999998E-2</c:v>
                </c:pt>
                <c:pt idx="5272">
                  <c:v>0.10543996999999999</c:v>
                </c:pt>
                <c:pt idx="5273">
                  <c:v>0.147116621</c:v>
                </c:pt>
                <c:pt idx="5274">
                  <c:v>6.3590312999999996E-2</c:v>
                </c:pt>
                <c:pt idx="5275">
                  <c:v>5.4573899000000002E-2</c:v>
                </c:pt>
                <c:pt idx="5276">
                  <c:v>0.116266857</c:v>
                </c:pt>
                <c:pt idx="5277">
                  <c:v>0.158827211</c:v>
                </c:pt>
                <c:pt idx="5278">
                  <c:v>0.107434848</c:v>
                </c:pt>
                <c:pt idx="5279">
                  <c:v>0.78600068199999995</c:v>
                </c:pt>
                <c:pt idx="5280">
                  <c:v>0.109314119</c:v>
                </c:pt>
                <c:pt idx="5281">
                  <c:v>0.12478022499999999</c:v>
                </c:pt>
                <c:pt idx="5282">
                  <c:v>0.50318931600000005</c:v>
                </c:pt>
                <c:pt idx="5283">
                  <c:v>8.1153729999999993E-2</c:v>
                </c:pt>
                <c:pt idx="5284">
                  <c:v>0.129986083</c:v>
                </c:pt>
                <c:pt idx="5285">
                  <c:v>0.15349616399999999</c:v>
                </c:pt>
                <c:pt idx="5286">
                  <c:v>8.8011664000000003E-2</c:v>
                </c:pt>
                <c:pt idx="5287">
                  <c:v>0.26631228200000001</c:v>
                </c:pt>
                <c:pt idx="5288">
                  <c:v>0.110547042</c:v>
                </c:pt>
                <c:pt idx="5289">
                  <c:v>0.116120157</c:v>
                </c:pt>
                <c:pt idx="5290">
                  <c:v>0.110820549</c:v>
                </c:pt>
                <c:pt idx="5291">
                  <c:v>8.4824297000000007E-2</c:v>
                </c:pt>
                <c:pt idx="5292">
                  <c:v>0.66896651900000004</c:v>
                </c:pt>
                <c:pt idx="5293">
                  <c:v>0.116893915</c:v>
                </c:pt>
                <c:pt idx="5294">
                  <c:v>0.14274942400000001</c:v>
                </c:pt>
                <c:pt idx="5295">
                  <c:v>3.0030609E-2</c:v>
                </c:pt>
                <c:pt idx="5296">
                  <c:v>5.0999907999999997E-2</c:v>
                </c:pt>
                <c:pt idx="5297">
                  <c:v>0.105659853</c:v>
                </c:pt>
                <c:pt idx="5298">
                  <c:v>0.10915324799999999</c:v>
                </c:pt>
                <c:pt idx="5299">
                  <c:v>0.10439796</c:v>
                </c:pt>
                <c:pt idx="5300">
                  <c:v>0.62588868600000003</c:v>
                </c:pt>
                <c:pt idx="5301">
                  <c:v>6.7403675999999996E-2</c:v>
                </c:pt>
                <c:pt idx="5302">
                  <c:v>9.9998085E-2</c:v>
                </c:pt>
                <c:pt idx="5303">
                  <c:v>0.15579373799999999</c:v>
                </c:pt>
                <c:pt idx="5304">
                  <c:v>0.61254189999999997</c:v>
                </c:pt>
                <c:pt idx="5305">
                  <c:v>7.3926299000000001E-2</c:v>
                </c:pt>
                <c:pt idx="5306">
                  <c:v>0.108688746</c:v>
                </c:pt>
                <c:pt idx="5307">
                  <c:v>0.11481622399999999</c:v>
                </c:pt>
                <c:pt idx="5308">
                  <c:v>0.13995254200000001</c:v>
                </c:pt>
                <c:pt idx="5309">
                  <c:v>9.0014641000000006E-2</c:v>
                </c:pt>
                <c:pt idx="5310">
                  <c:v>0.100790936</c:v>
                </c:pt>
                <c:pt idx="5311">
                  <c:v>0.117343885</c:v>
                </c:pt>
                <c:pt idx="5312">
                  <c:v>0.147900908</c:v>
                </c:pt>
                <c:pt idx="5313">
                  <c:v>0.71894385599999999</c:v>
                </c:pt>
                <c:pt idx="5314">
                  <c:v>6.7135629000000002E-2</c:v>
                </c:pt>
                <c:pt idx="5315">
                  <c:v>0.1124018</c:v>
                </c:pt>
                <c:pt idx="5316">
                  <c:v>0.13546116699999999</c:v>
                </c:pt>
                <c:pt idx="5317">
                  <c:v>1.686876E-2</c:v>
                </c:pt>
                <c:pt idx="5318">
                  <c:v>5.1308011000000001E-2</c:v>
                </c:pt>
                <c:pt idx="5319">
                  <c:v>7.2646591999999996E-2</c:v>
                </c:pt>
                <c:pt idx="5320">
                  <c:v>0.119650413</c:v>
                </c:pt>
                <c:pt idx="5321">
                  <c:v>0.120712059</c:v>
                </c:pt>
                <c:pt idx="5322">
                  <c:v>0.41872168199999998</c:v>
                </c:pt>
                <c:pt idx="5323">
                  <c:v>4.3172435000000002E-2</c:v>
                </c:pt>
                <c:pt idx="5324">
                  <c:v>0.142417971</c:v>
                </c:pt>
                <c:pt idx="5325">
                  <c:v>0.13664652199999999</c:v>
                </c:pt>
                <c:pt idx="5326">
                  <c:v>0.63015322399999996</c:v>
                </c:pt>
                <c:pt idx="5327">
                  <c:v>6.5587141000000002E-2</c:v>
                </c:pt>
                <c:pt idx="5328">
                  <c:v>0.105071858</c:v>
                </c:pt>
                <c:pt idx="5329">
                  <c:v>0.12053686600000001</c:v>
                </c:pt>
                <c:pt idx="5330">
                  <c:v>0.10959442599999999</c:v>
                </c:pt>
                <c:pt idx="5331">
                  <c:v>7.0012645999999998E-2</c:v>
                </c:pt>
                <c:pt idx="5332">
                  <c:v>0.14103832799999999</c:v>
                </c:pt>
                <c:pt idx="5333">
                  <c:v>0.14921817500000001</c:v>
                </c:pt>
                <c:pt idx="5334">
                  <c:v>0.97101062100000002</c:v>
                </c:pt>
                <c:pt idx="5335">
                  <c:v>0.146074863</c:v>
                </c:pt>
                <c:pt idx="5336">
                  <c:v>5.5997013999999998E-2</c:v>
                </c:pt>
                <c:pt idx="5337">
                  <c:v>0.13913508899999999</c:v>
                </c:pt>
                <c:pt idx="5338">
                  <c:v>0.110579577</c:v>
                </c:pt>
                <c:pt idx="5339">
                  <c:v>8.7387057000000004E-2</c:v>
                </c:pt>
                <c:pt idx="5340">
                  <c:v>4.5483483999999998E-2</c:v>
                </c:pt>
                <c:pt idx="5341">
                  <c:v>3.3985478E-2</c:v>
                </c:pt>
                <c:pt idx="5342">
                  <c:v>0.106007765</c:v>
                </c:pt>
                <c:pt idx="5343">
                  <c:v>0.47333459900000002</c:v>
                </c:pt>
                <c:pt idx="5344">
                  <c:v>0.14022267199999999</c:v>
                </c:pt>
                <c:pt idx="5345">
                  <c:v>0.14466377799999999</c:v>
                </c:pt>
                <c:pt idx="5346">
                  <c:v>0.58898925999999996</c:v>
                </c:pt>
                <c:pt idx="5347">
                  <c:v>0.109899548</c:v>
                </c:pt>
                <c:pt idx="5348">
                  <c:v>6.2831843999999998E-2</c:v>
                </c:pt>
                <c:pt idx="5349">
                  <c:v>0.147581344</c:v>
                </c:pt>
                <c:pt idx="5350">
                  <c:v>7.1810835000000003E-2</c:v>
                </c:pt>
                <c:pt idx="5351">
                  <c:v>6.3235056999999997E-2</c:v>
                </c:pt>
                <c:pt idx="5352">
                  <c:v>0.108902052</c:v>
                </c:pt>
                <c:pt idx="5353">
                  <c:v>0.12690955200000001</c:v>
                </c:pt>
                <c:pt idx="5354">
                  <c:v>0.88163962600000001</c:v>
                </c:pt>
                <c:pt idx="5355">
                  <c:v>0.13913857299999999</c:v>
                </c:pt>
                <c:pt idx="5356">
                  <c:v>6.3253165E-2</c:v>
                </c:pt>
                <c:pt idx="5357">
                  <c:v>0.171912699</c:v>
                </c:pt>
                <c:pt idx="5358">
                  <c:v>8.2567747999999996E-2</c:v>
                </c:pt>
                <c:pt idx="5359">
                  <c:v>4.8866079E-2</c:v>
                </c:pt>
                <c:pt idx="5360">
                  <c:v>0.127692629</c:v>
                </c:pt>
                <c:pt idx="5361">
                  <c:v>0.106361013</c:v>
                </c:pt>
                <c:pt idx="5362">
                  <c:v>0.121059631</c:v>
                </c:pt>
                <c:pt idx="5363">
                  <c:v>4.8667902999999998E-2</c:v>
                </c:pt>
                <c:pt idx="5364">
                  <c:v>0.37905181100000002</c:v>
                </c:pt>
                <c:pt idx="5365">
                  <c:v>0.106217014</c:v>
                </c:pt>
                <c:pt idx="5366">
                  <c:v>0.184286387</c:v>
                </c:pt>
                <c:pt idx="5367">
                  <c:v>9.8896502999999997E-2</c:v>
                </c:pt>
                <c:pt idx="5368">
                  <c:v>6.4824978000000005E-2</c:v>
                </c:pt>
                <c:pt idx="5369">
                  <c:v>0.60021793199999995</c:v>
                </c:pt>
                <c:pt idx="5370">
                  <c:v>0.100887457</c:v>
                </c:pt>
                <c:pt idx="5371">
                  <c:v>0.14897755700000001</c:v>
                </c:pt>
                <c:pt idx="5372">
                  <c:v>3.9622947999999998E-2</c:v>
                </c:pt>
                <c:pt idx="5373">
                  <c:v>3.9213847000000003E-2</c:v>
                </c:pt>
                <c:pt idx="5374">
                  <c:v>0.125734714</c:v>
                </c:pt>
                <c:pt idx="5375">
                  <c:v>0.113689888</c:v>
                </c:pt>
                <c:pt idx="5376">
                  <c:v>6.7286026999999998E-2</c:v>
                </c:pt>
                <c:pt idx="5377">
                  <c:v>0.75644098199999998</c:v>
                </c:pt>
                <c:pt idx="5378">
                  <c:v>8.9204913999999996E-2</c:v>
                </c:pt>
                <c:pt idx="5379">
                  <c:v>0.177602222</c:v>
                </c:pt>
                <c:pt idx="5380">
                  <c:v>9.3941927999999994E-2</c:v>
                </c:pt>
                <c:pt idx="5381">
                  <c:v>0.35284427299999999</c:v>
                </c:pt>
                <c:pt idx="5382">
                  <c:v>3.8516670000000003E-2</c:v>
                </c:pt>
                <c:pt idx="5383">
                  <c:v>0.104381662</c:v>
                </c:pt>
                <c:pt idx="5384">
                  <c:v>0.11798046299999999</c:v>
                </c:pt>
                <c:pt idx="5385">
                  <c:v>5.1752421E-2</c:v>
                </c:pt>
                <c:pt idx="5386">
                  <c:v>0.236011417</c:v>
                </c:pt>
                <c:pt idx="5387">
                  <c:v>0.13833910199999999</c:v>
                </c:pt>
                <c:pt idx="5388">
                  <c:v>0.17147377599999999</c:v>
                </c:pt>
                <c:pt idx="5389">
                  <c:v>8.9511631999999994E-2</c:v>
                </c:pt>
                <c:pt idx="5390">
                  <c:v>6.1426372E-2</c:v>
                </c:pt>
                <c:pt idx="5391">
                  <c:v>0.65573245899999999</c:v>
                </c:pt>
                <c:pt idx="5392">
                  <c:v>0.10664420300000001</c:v>
                </c:pt>
                <c:pt idx="5393">
                  <c:v>0.112872343</c:v>
                </c:pt>
                <c:pt idx="5394">
                  <c:v>3.4010198999999998E-2</c:v>
                </c:pt>
                <c:pt idx="5395">
                  <c:v>0.12394819</c:v>
                </c:pt>
                <c:pt idx="5396">
                  <c:v>0.161418951</c:v>
                </c:pt>
                <c:pt idx="5397">
                  <c:v>8.7949053999999999E-2</c:v>
                </c:pt>
                <c:pt idx="5398">
                  <c:v>5.5388010000000001E-2</c:v>
                </c:pt>
                <c:pt idx="5399">
                  <c:v>0.64241973900000005</c:v>
                </c:pt>
                <c:pt idx="5400">
                  <c:v>8.5487513000000001E-2</c:v>
                </c:pt>
                <c:pt idx="5401">
                  <c:v>0.123894025</c:v>
                </c:pt>
                <c:pt idx="5402">
                  <c:v>7.6868246000000001E-2</c:v>
                </c:pt>
                <c:pt idx="5403">
                  <c:v>4.2178975E-2</c:v>
                </c:pt>
                <c:pt idx="5404">
                  <c:v>0.702446444</c:v>
                </c:pt>
                <c:pt idx="5405">
                  <c:v>0.115725652</c:v>
                </c:pt>
                <c:pt idx="5406">
                  <c:v>8.4774299999999997E-2</c:v>
                </c:pt>
                <c:pt idx="5407">
                  <c:v>0.15048645899999999</c:v>
                </c:pt>
                <c:pt idx="5408">
                  <c:v>5.3782240000000002E-2</c:v>
                </c:pt>
                <c:pt idx="5409">
                  <c:v>0.30172547100000002</c:v>
                </c:pt>
                <c:pt idx="5410">
                  <c:v>0.128039351</c:v>
                </c:pt>
                <c:pt idx="5411">
                  <c:v>8.5065006999999998E-2</c:v>
                </c:pt>
                <c:pt idx="5412">
                  <c:v>5.6891521E-2</c:v>
                </c:pt>
                <c:pt idx="5413">
                  <c:v>0.75733685399999995</c:v>
                </c:pt>
                <c:pt idx="5414">
                  <c:v>1.4496006000000001E-2</c:v>
                </c:pt>
                <c:pt idx="5415">
                  <c:v>0.100795733</c:v>
                </c:pt>
                <c:pt idx="5416">
                  <c:v>5.3065108999999999E-2</c:v>
                </c:pt>
                <c:pt idx="5417">
                  <c:v>3.5032046999999997E-2</c:v>
                </c:pt>
                <c:pt idx="5418">
                  <c:v>0.77022992599999995</c:v>
                </c:pt>
                <c:pt idx="5419">
                  <c:v>6.4193219999999995E-2</c:v>
                </c:pt>
                <c:pt idx="5420">
                  <c:v>0.102385665</c:v>
                </c:pt>
                <c:pt idx="5421">
                  <c:v>6.2800894999999995E-2</c:v>
                </c:pt>
                <c:pt idx="5422">
                  <c:v>0.75850425600000004</c:v>
                </c:pt>
                <c:pt idx="5423">
                  <c:v>0.47904571200000001</c:v>
                </c:pt>
                <c:pt idx="5424">
                  <c:v>0.11411642900000001</c:v>
                </c:pt>
                <c:pt idx="5425">
                  <c:v>4.3880981999999999E-2</c:v>
                </c:pt>
                <c:pt idx="5426">
                  <c:v>0.74277523300000003</c:v>
                </c:pt>
                <c:pt idx="5427">
                  <c:v>0.11179530999999999</c:v>
                </c:pt>
                <c:pt idx="5428">
                  <c:v>6.0549200999999997E-2</c:v>
                </c:pt>
                <c:pt idx="5429">
                  <c:v>0.38686446299999999</c:v>
                </c:pt>
                <c:pt idx="5430">
                  <c:v>0.77158941599999997</c:v>
                </c:pt>
                <c:pt idx="5431">
                  <c:v>6.6932158000000005E-2</c:v>
                </c:pt>
                <c:pt idx="5432">
                  <c:v>9.9577002999999997E-2</c:v>
                </c:pt>
                <c:pt idx="5433">
                  <c:v>5.9678254999999999E-2</c:v>
                </c:pt>
                <c:pt idx="5434">
                  <c:v>5.2743703000000003E-2</c:v>
                </c:pt>
                <c:pt idx="5435">
                  <c:v>0.73207718600000005</c:v>
                </c:pt>
                <c:pt idx="5436">
                  <c:v>0.69466917699999997</c:v>
                </c:pt>
                <c:pt idx="5437">
                  <c:v>0.113905145</c:v>
                </c:pt>
                <c:pt idx="5438">
                  <c:v>3.7956748999999998E-2</c:v>
                </c:pt>
                <c:pt idx="5439">
                  <c:v>0.390531725</c:v>
                </c:pt>
                <c:pt idx="5440">
                  <c:v>0.81786313300000002</c:v>
                </c:pt>
                <c:pt idx="5441">
                  <c:v>5.2626819999999998E-2</c:v>
                </c:pt>
                <c:pt idx="5442">
                  <c:v>0.102750015</c:v>
                </c:pt>
                <c:pt idx="5443">
                  <c:v>0.109015876</c:v>
                </c:pt>
                <c:pt idx="5444">
                  <c:v>0.101346138</c:v>
                </c:pt>
                <c:pt idx="5445">
                  <c:v>3.8059634000000002E-2</c:v>
                </c:pt>
                <c:pt idx="5446">
                  <c:v>6.1910988E-2</c:v>
                </c:pt>
                <c:pt idx="5447">
                  <c:v>0.31508616</c:v>
                </c:pt>
                <c:pt idx="5448">
                  <c:v>0.51994332799999998</c:v>
                </c:pt>
                <c:pt idx="5449">
                  <c:v>0.71148416800000003</c:v>
                </c:pt>
                <c:pt idx="5450">
                  <c:v>0.71350084000000003</c:v>
                </c:pt>
                <c:pt idx="5451">
                  <c:v>2.9624686000000001E-2</c:v>
                </c:pt>
                <c:pt idx="5452">
                  <c:v>0.34477808799999998</c:v>
                </c:pt>
                <c:pt idx="5453">
                  <c:v>0.66727578499999995</c:v>
                </c:pt>
                <c:pt idx="5454">
                  <c:v>0.68481298800000001</c:v>
                </c:pt>
                <c:pt idx="5455">
                  <c:v>0.67971569700000001</c:v>
                </c:pt>
                <c:pt idx="5456">
                  <c:v>0.70122472599999996</c:v>
                </c:pt>
                <c:pt idx="5457">
                  <c:v>0.73166594600000001</c:v>
                </c:pt>
                <c:pt idx="5458">
                  <c:v>0.99657607400000003</c:v>
                </c:pt>
                <c:pt idx="5459">
                  <c:v>0.62649780200000005</c:v>
                </c:pt>
                <c:pt idx="5460">
                  <c:v>0.73916852899999996</c:v>
                </c:pt>
                <c:pt idx="5461">
                  <c:v>0.70267147500000005</c:v>
                </c:pt>
                <c:pt idx="5462">
                  <c:v>0.73681431100000006</c:v>
                </c:pt>
                <c:pt idx="5463">
                  <c:v>0.70957957199999999</c:v>
                </c:pt>
                <c:pt idx="5464">
                  <c:v>0.739315202</c:v>
                </c:pt>
                <c:pt idx="5465">
                  <c:v>0.84150322300000002</c:v>
                </c:pt>
                <c:pt idx="5466">
                  <c:v>0.18835359400000001</c:v>
                </c:pt>
                <c:pt idx="5467">
                  <c:v>3.9152425999999997E-2</c:v>
                </c:pt>
                <c:pt idx="5468">
                  <c:v>5.8310855000000002E-2</c:v>
                </c:pt>
                <c:pt idx="5469">
                  <c:v>0.70687280600000002</c:v>
                </c:pt>
                <c:pt idx="5470">
                  <c:v>0.70696745999999999</c:v>
                </c:pt>
                <c:pt idx="5471">
                  <c:v>0.77098565799999996</c:v>
                </c:pt>
                <c:pt idx="5472">
                  <c:v>0.78446451900000003</c:v>
                </c:pt>
                <c:pt idx="5473">
                  <c:v>0.84484026400000001</c:v>
                </c:pt>
                <c:pt idx="5474">
                  <c:v>0.80119204799999999</c:v>
                </c:pt>
                <c:pt idx="5475">
                  <c:v>0.77257460300000003</c:v>
                </c:pt>
                <c:pt idx="5476">
                  <c:v>0.82203289300000004</c:v>
                </c:pt>
                <c:pt idx="5477">
                  <c:v>4.1746295000000003E-2</c:v>
                </c:pt>
                <c:pt idx="5478">
                  <c:v>4.8264256999999998E-2</c:v>
                </c:pt>
                <c:pt idx="5479">
                  <c:v>5.3700178000000001E-2</c:v>
                </c:pt>
                <c:pt idx="5480">
                  <c:v>0.69005481999999996</c:v>
                </c:pt>
                <c:pt idx="5481">
                  <c:v>0.68739996199999998</c:v>
                </c:pt>
                <c:pt idx="5482">
                  <c:v>0.75137983500000005</c:v>
                </c:pt>
                <c:pt idx="5483">
                  <c:v>0.82828429199999998</c:v>
                </c:pt>
                <c:pt idx="5484">
                  <c:v>0.888048642</c:v>
                </c:pt>
                <c:pt idx="5485">
                  <c:v>0.839144267</c:v>
                </c:pt>
                <c:pt idx="5486">
                  <c:v>0.68465312899999997</c:v>
                </c:pt>
                <c:pt idx="5487">
                  <c:v>0.19228911800000001</c:v>
                </c:pt>
                <c:pt idx="5488">
                  <c:v>4.1975022000000001E-2</c:v>
                </c:pt>
                <c:pt idx="5489">
                  <c:v>5.5125865000000003E-2</c:v>
                </c:pt>
                <c:pt idx="5490">
                  <c:v>4.4680273E-2</c:v>
                </c:pt>
                <c:pt idx="5491">
                  <c:v>0.71168370999999997</c:v>
                </c:pt>
                <c:pt idx="5492">
                  <c:v>0.64844707400000001</c:v>
                </c:pt>
                <c:pt idx="5493">
                  <c:v>0.72409573000000005</c:v>
                </c:pt>
                <c:pt idx="5494">
                  <c:v>0.83196943499999998</c:v>
                </c:pt>
                <c:pt idx="5495">
                  <c:v>0.80309268700000003</c:v>
                </c:pt>
                <c:pt idx="5496">
                  <c:v>0.86892619500000001</c:v>
                </c:pt>
                <c:pt idx="5497">
                  <c:v>0.71291216099999999</c:v>
                </c:pt>
                <c:pt idx="5498">
                  <c:v>0.78527301999999999</c:v>
                </c:pt>
                <c:pt idx="5499">
                  <c:v>3.8098621999999999E-2</c:v>
                </c:pt>
                <c:pt idx="5500">
                  <c:v>5.2478786999999999E-2</c:v>
                </c:pt>
                <c:pt idx="5501">
                  <c:v>5.2638775999999998E-2</c:v>
                </c:pt>
                <c:pt idx="5502">
                  <c:v>0.67899843400000004</c:v>
                </c:pt>
                <c:pt idx="5503">
                  <c:v>0.68710855199999998</c:v>
                </c:pt>
                <c:pt idx="5504">
                  <c:v>0.71877493100000001</c:v>
                </c:pt>
                <c:pt idx="5505">
                  <c:v>0.76301969800000002</c:v>
                </c:pt>
                <c:pt idx="5506">
                  <c:v>0.89140140199999995</c:v>
                </c:pt>
                <c:pt idx="5507">
                  <c:v>0.87225054499999999</c:v>
                </c:pt>
                <c:pt idx="5508">
                  <c:v>0.13536088099999999</c:v>
                </c:pt>
                <c:pt idx="5509">
                  <c:v>0.84698606200000004</c:v>
                </c:pt>
                <c:pt idx="5510">
                  <c:v>3.7768786999999998E-2</c:v>
                </c:pt>
                <c:pt idx="5511">
                  <c:v>5.3024918999999997E-2</c:v>
                </c:pt>
                <c:pt idx="5512">
                  <c:v>0.66953720800000005</c:v>
                </c:pt>
                <c:pt idx="5513">
                  <c:v>0.70513819300000002</c:v>
                </c:pt>
                <c:pt idx="5514">
                  <c:v>0.71589615500000003</c:v>
                </c:pt>
                <c:pt idx="5515">
                  <c:v>0.79331651700000005</c:v>
                </c:pt>
                <c:pt idx="5516">
                  <c:v>0.902436499</c:v>
                </c:pt>
                <c:pt idx="5517">
                  <c:v>0.79366112899999997</c:v>
                </c:pt>
                <c:pt idx="5518">
                  <c:v>0.504637954</c:v>
                </c:pt>
                <c:pt idx="5519">
                  <c:v>4.4915314999999997E-2</c:v>
                </c:pt>
                <c:pt idx="5520">
                  <c:v>3.4862303999999997E-2</c:v>
                </c:pt>
                <c:pt idx="5521">
                  <c:v>0.712023615</c:v>
                </c:pt>
                <c:pt idx="5522">
                  <c:v>0.70725349299999996</c:v>
                </c:pt>
                <c:pt idx="5523">
                  <c:v>0.71470289099999995</c:v>
                </c:pt>
                <c:pt idx="5524">
                  <c:v>0.73022203399999996</c:v>
                </c:pt>
                <c:pt idx="5525">
                  <c:v>0.89684670200000005</c:v>
                </c:pt>
                <c:pt idx="5526">
                  <c:v>0.90694239799999998</c:v>
                </c:pt>
                <c:pt idx="5527">
                  <c:v>0.78406608099999997</c:v>
                </c:pt>
                <c:pt idx="5528">
                  <c:v>0.10539651999999999</c:v>
                </c:pt>
                <c:pt idx="5529">
                  <c:v>3.9693760000000002E-2</c:v>
                </c:pt>
                <c:pt idx="5530">
                  <c:v>0.73826737499999995</c:v>
                </c:pt>
                <c:pt idx="5531">
                  <c:v>0.62975120200000001</c:v>
                </c:pt>
                <c:pt idx="5532">
                  <c:v>0.67677704500000002</c:v>
                </c:pt>
                <c:pt idx="5533">
                  <c:v>0.81038548700000002</c:v>
                </c:pt>
                <c:pt idx="5534">
                  <c:v>0.86587851299999996</c:v>
                </c:pt>
                <c:pt idx="5535">
                  <c:v>0.81407403700000003</c:v>
                </c:pt>
                <c:pt idx="5536">
                  <c:v>0.66959463600000002</c:v>
                </c:pt>
                <c:pt idx="5537">
                  <c:v>4.2190195E-2</c:v>
                </c:pt>
                <c:pt idx="5538">
                  <c:v>0.75605356499999998</c:v>
                </c:pt>
                <c:pt idx="5539">
                  <c:v>0.75817053099999998</c:v>
                </c:pt>
                <c:pt idx="5540">
                  <c:v>0.70057189799999997</c:v>
                </c:pt>
                <c:pt idx="5541">
                  <c:v>0.72166025600000006</c:v>
                </c:pt>
                <c:pt idx="5542">
                  <c:v>0.81855817200000003</c:v>
                </c:pt>
                <c:pt idx="5543">
                  <c:v>0.81494347300000003</c:v>
                </c:pt>
                <c:pt idx="5544">
                  <c:v>0.87453431800000003</c:v>
                </c:pt>
                <c:pt idx="5545">
                  <c:v>8.5158405000000006E-2</c:v>
                </c:pt>
                <c:pt idx="5546">
                  <c:v>0.77342086600000004</c:v>
                </c:pt>
                <c:pt idx="5547">
                  <c:v>0.80556421099999997</c:v>
                </c:pt>
                <c:pt idx="5548">
                  <c:v>0.73166535099999996</c:v>
                </c:pt>
                <c:pt idx="5549">
                  <c:v>0.78204501000000004</c:v>
                </c:pt>
                <c:pt idx="5550">
                  <c:v>0.84293013100000003</c:v>
                </c:pt>
                <c:pt idx="5551">
                  <c:v>0.74626531100000004</c:v>
                </c:pt>
                <c:pt idx="5552">
                  <c:v>0.57816916299999999</c:v>
                </c:pt>
                <c:pt idx="5553">
                  <c:v>0.77643968399999996</c:v>
                </c:pt>
                <c:pt idx="5554">
                  <c:v>0.86043577900000001</c:v>
                </c:pt>
                <c:pt idx="5555">
                  <c:v>0.76932971299999997</c:v>
                </c:pt>
                <c:pt idx="5556">
                  <c:v>0.74046610599999996</c:v>
                </c:pt>
                <c:pt idx="5557">
                  <c:v>0.847963621</c:v>
                </c:pt>
                <c:pt idx="5558">
                  <c:v>0.86337076199999996</c:v>
                </c:pt>
                <c:pt idx="5559">
                  <c:v>0.85970724399999998</c:v>
                </c:pt>
                <c:pt idx="5560">
                  <c:v>0.80557435600000005</c:v>
                </c:pt>
                <c:pt idx="5561">
                  <c:v>0.76072900700000001</c:v>
                </c:pt>
                <c:pt idx="5562">
                  <c:v>0.77780707000000004</c:v>
                </c:pt>
                <c:pt idx="5563">
                  <c:v>0.82406270599999998</c:v>
                </c:pt>
                <c:pt idx="5564">
                  <c:v>0.87124543899999995</c:v>
                </c:pt>
                <c:pt idx="5565">
                  <c:v>0.87922737399999995</c:v>
                </c:pt>
                <c:pt idx="5566">
                  <c:v>0.71208469699999999</c:v>
                </c:pt>
                <c:pt idx="5567">
                  <c:v>0.68145372199999998</c:v>
                </c:pt>
                <c:pt idx="5568">
                  <c:v>0.71704546800000002</c:v>
                </c:pt>
                <c:pt idx="5569">
                  <c:v>0.74215676900000005</c:v>
                </c:pt>
                <c:pt idx="5570">
                  <c:v>0.81308650299999996</c:v>
                </c:pt>
                <c:pt idx="5571">
                  <c:v>0.89749736899999999</c:v>
                </c:pt>
                <c:pt idx="5572">
                  <c:v>0.79681766200000004</c:v>
                </c:pt>
                <c:pt idx="5573">
                  <c:v>0.65423005400000001</c:v>
                </c:pt>
                <c:pt idx="5574">
                  <c:v>0.72280147100000003</c:v>
                </c:pt>
                <c:pt idx="5575">
                  <c:v>0.76148529700000001</c:v>
                </c:pt>
                <c:pt idx="5576">
                  <c:v>0.83267913800000004</c:v>
                </c:pt>
                <c:pt idx="5577">
                  <c:v>0.81170775699999997</c:v>
                </c:pt>
                <c:pt idx="5578">
                  <c:v>0.78548903199999998</c:v>
                </c:pt>
                <c:pt idx="5579">
                  <c:v>0.63128668499999996</c:v>
                </c:pt>
                <c:pt idx="5580">
                  <c:v>0.85720038899999995</c:v>
                </c:pt>
                <c:pt idx="5581">
                  <c:v>0.805535789</c:v>
                </c:pt>
                <c:pt idx="5582">
                  <c:v>0.87492691899999997</c:v>
                </c:pt>
                <c:pt idx="5583">
                  <c:v>0.74013365099999995</c:v>
                </c:pt>
                <c:pt idx="5584">
                  <c:v>0.77388392699999997</c:v>
                </c:pt>
                <c:pt idx="5585">
                  <c:v>0.76848274599999999</c:v>
                </c:pt>
                <c:pt idx="5586">
                  <c:v>0.73257857100000001</c:v>
                </c:pt>
                <c:pt idx="5587">
                  <c:v>0.68366578300000003</c:v>
                </c:pt>
                <c:pt idx="5588">
                  <c:v>0.83661398899999995</c:v>
                </c:pt>
                <c:pt idx="5589">
                  <c:v>0.74380590599999996</c:v>
                </c:pt>
                <c:pt idx="5590">
                  <c:v>0.70016979800000001</c:v>
                </c:pt>
                <c:pt idx="5591">
                  <c:v>0.86383454100000001</c:v>
                </c:pt>
                <c:pt idx="5592">
                  <c:v>0.819417336</c:v>
                </c:pt>
                <c:pt idx="5593">
                  <c:v>0.78566121499999997</c:v>
                </c:pt>
                <c:pt idx="5594">
                  <c:v>0.66993530000000001</c:v>
                </c:pt>
                <c:pt idx="5595">
                  <c:v>0.83819090299999999</c:v>
                </c:pt>
                <c:pt idx="5596">
                  <c:v>0.53014870700000005</c:v>
                </c:pt>
                <c:pt idx="5597">
                  <c:v>0.363445613</c:v>
                </c:pt>
                <c:pt idx="5598">
                  <c:v>9.6049854000000004E-2</c:v>
                </c:pt>
                <c:pt idx="5599">
                  <c:v>0.107060689</c:v>
                </c:pt>
                <c:pt idx="5600">
                  <c:v>3.3762822999999997E-2</c:v>
                </c:pt>
                <c:pt idx="5601">
                  <c:v>0.122340147</c:v>
                </c:pt>
                <c:pt idx="5602">
                  <c:v>9.5024230000000001E-2</c:v>
                </c:pt>
                <c:pt idx="5603">
                  <c:v>0.116509683</c:v>
                </c:pt>
                <c:pt idx="5604">
                  <c:v>0.113449813</c:v>
                </c:pt>
                <c:pt idx="5605">
                  <c:v>9.8894419999999997E-2</c:v>
                </c:pt>
                <c:pt idx="5606">
                  <c:v>3.8192798999999999E-2</c:v>
                </c:pt>
                <c:pt idx="5607">
                  <c:v>0.131521001</c:v>
                </c:pt>
                <c:pt idx="5608">
                  <c:v>0.57488058399999997</c:v>
                </c:pt>
                <c:pt idx="5609">
                  <c:v>5.8557001999999997E-2</c:v>
                </c:pt>
                <c:pt idx="5610">
                  <c:v>8.7275493999999995E-2</c:v>
                </c:pt>
                <c:pt idx="5611">
                  <c:v>0.79107160499999996</c:v>
                </c:pt>
                <c:pt idx="5612">
                  <c:v>-1.6578959000000001E-2</c:v>
                </c:pt>
                <c:pt idx="5613">
                  <c:v>9.3461144999999995E-2</c:v>
                </c:pt>
                <c:pt idx="5614">
                  <c:v>0.49042295200000002</c:v>
                </c:pt>
                <c:pt idx="5615">
                  <c:v>0.686153707</c:v>
                </c:pt>
                <c:pt idx="5616">
                  <c:v>-5.2472631999999998E-2</c:v>
                </c:pt>
                <c:pt idx="5617">
                  <c:v>0.107949456</c:v>
                </c:pt>
                <c:pt idx="5618">
                  <c:v>0.87532382200000003</c:v>
                </c:pt>
                <c:pt idx="5619">
                  <c:v>-5.3829126999999997E-2</c:v>
                </c:pt>
                <c:pt idx="5620">
                  <c:v>0.71437198300000004</c:v>
                </c:pt>
                <c:pt idx="5621">
                  <c:v>2.0069639E-2</c:v>
                </c:pt>
                <c:pt idx="5622">
                  <c:v>0.32813148800000003</c:v>
                </c:pt>
                <c:pt idx="5623">
                  <c:v>0.30993438200000001</c:v>
                </c:pt>
                <c:pt idx="5624">
                  <c:v>-6.8889566999999999E-2</c:v>
                </c:pt>
                <c:pt idx="5625">
                  <c:v>0.21919212800000001</c:v>
                </c:pt>
                <c:pt idx="5626">
                  <c:v>0.238556352</c:v>
                </c:pt>
                <c:pt idx="5627">
                  <c:v>0.25228810200000001</c:v>
                </c:pt>
                <c:pt idx="5628">
                  <c:v>0.26188952399999998</c:v>
                </c:pt>
                <c:pt idx="5629">
                  <c:v>0.32111493899999999</c:v>
                </c:pt>
                <c:pt idx="5630">
                  <c:v>0.253384793</c:v>
                </c:pt>
                <c:pt idx="5631">
                  <c:v>0.34640258400000001</c:v>
                </c:pt>
                <c:pt idx="5632">
                  <c:v>0.19043148500000001</c:v>
                </c:pt>
                <c:pt idx="5633">
                  <c:v>0.37576451700000002</c:v>
                </c:pt>
                <c:pt idx="5634">
                  <c:v>0.57194393899999996</c:v>
                </c:pt>
                <c:pt idx="5635">
                  <c:v>0.31536841399999999</c:v>
                </c:pt>
                <c:pt idx="5636">
                  <c:v>0.52539900500000003</c:v>
                </c:pt>
                <c:pt idx="5637">
                  <c:v>0.401859568</c:v>
                </c:pt>
                <c:pt idx="5638">
                  <c:v>0.78243061700000005</c:v>
                </c:pt>
                <c:pt idx="5639">
                  <c:v>9.6088006000000004E-2</c:v>
                </c:pt>
                <c:pt idx="5640">
                  <c:v>0.61658521300000002</c:v>
                </c:pt>
                <c:pt idx="5641">
                  <c:v>0.104232809</c:v>
                </c:pt>
                <c:pt idx="5642">
                  <c:v>0.38290872799999998</c:v>
                </c:pt>
                <c:pt idx="5643">
                  <c:v>0.67889587200000001</c:v>
                </c:pt>
                <c:pt idx="5644">
                  <c:v>7.0086618000000003E-2</c:v>
                </c:pt>
                <c:pt idx="5645">
                  <c:v>0.63619835700000005</c:v>
                </c:pt>
                <c:pt idx="5646">
                  <c:v>7.7957384000000005E-2</c:v>
                </c:pt>
                <c:pt idx="5647">
                  <c:v>0.90622327499999999</c:v>
                </c:pt>
                <c:pt idx="5648">
                  <c:v>0.68343040700000002</c:v>
                </c:pt>
                <c:pt idx="5649">
                  <c:v>0.25671818000000002</c:v>
                </c:pt>
                <c:pt idx="5650">
                  <c:v>0.69048189800000004</c:v>
                </c:pt>
                <c:pt idx="5651">
                  <c:v>6.4547858E-2</c:v>
                </c:pt>
                <c:pt idx="5652">
                  <c:v>0.66835168599999994</c:v>
                </c:pt>
                <c:pt idx="5653">
                  <c:v>7.9369964000000001E-2</c:v>
                </c:pt>
                <c:pt idx="5654">
                  <c:v>0.79802012200000005</c:v>
                </c:pt>
                <c:pt idx="5655">
                  <c:v>0.76999704300000005</c:v>
                </c:pt>
                <c:pt idx="5656">
                  <c:v>6.0400744999999999E-2</c:v>
                </c:pt>
                <c:pt idx="5657">
                  <c:v>0.58673161299999999</c:v>
                </c:pt>
                <c:pt idx="5658">
                  <c:v>0.69051252600000002</c:v>
                </c:pt>
                <c:pt idx="5659">
                  <c:v>6.4561942999999997E-2</c:v>
                </c:pt>
                <c:pt idx="5660">
                  <c:v>0.68590665100000003</c:v>
                </c:pt>
                <c:pt idx="5661">
                  <c:v>0.56026718099999995</c:v>
                </c:pt>
                <c:pt idx="5662">
                  <c:v>0.66329678400000003</c:v>
                </c:pt>
                <c:pt idx="5663">
                  <c:v>0.75311323900000005</c:v>
                </c:pt>
                <c:pt idx="5664">
                  <c:v>6.1878979000000001E-2</c:v>
                </c:pt>
                <c:pt idx="5665">
                  <c:v>0.55680089600000005</c:v>
                </c:pt>
                <c:pt idx="5666">
                  <c:v>0.60784226500000005</c:v>
                </c:pt>
                <c:pt idx="5667">
                  <c:v>5.2191087999999997E-2</c:v>
                </c:pt>
                <c:pt idx="5668">
                  <c:v>0.65151804099999999</c:v>
                </c:pt>
                <c:pt idx="5669">
                  <c:v>0.73535166500000004</c:v>
                </c:pt>
                <c:pt idx="5670">
                  <c:v>0.62043628200000001</c:v>
                </c:pt>
                <c:pt idx="5671">
                  <c:v>0.72144821699999995</c:v>
                </c:pt>
                <c:pt idx="5672">
                  <c:v>6.6757641000000006E-2</c:v>
                </c:pt>
                <c:pt idx="5673">
                  <c:v>0.67266093100000002</c:v>
                </c:pt>
                <c:pt idx="5674">
                  <c:v>0.60894011599999998</c:v>
                </c:pt>
                <c:pt idx="5675">
                  <c:v>0.75097409299999995</c:v>
                </c:pt>
                <c:pt idx="5676">
                  <c:v>0.65790740400000003</c:v>
                </c:pt>
                <c:pt idx="5677">
                  <c:v>0.70880242900000001</c:v>
                </c:pt>
                <c:pt idx="5678">
                  <c:v>6.9400354999999997E-2</c:v>
                </c:pt>
                <c:pt idx="5679">
                  <c:v>0.66001066600000002</c:v>
                </c:pt>
                <c:pt idx="5680">
                  <c:v>0.68504495300000001</c:v>
                </c:pt>
                <c:pt idx="5681">
                  <c:v>5.1780422E-2</c:v>
                </c:pt>
                <c:pt idx="5682">
                  <c:v>0.52167023899999998</c:v>
                </c:pt>
                <c:pt idx="5683">
                  <c:v>0.74324841399999997</c:v>
                </c:pt>
                <c:pt idx="5684">
                  <c:v>0.73487312999999999</c:v>
                </c:pt>
                <c:pt idx="5685">
                  <c:v>0.65078829500000002</c:v>
                </c:pt>
                <c:pt idx="5686">
                  <c:v>0.67516253100000001</c:v>
                </c:pt>
                <c:pt idx="5687">
                  <c:v>8.3399342000000001E-2</c:v>
                </c:pt>
                <c:pt idx="5688">
                  <c:v>0.63959154699999998</c:v>
                </c:pt>
                <c:pt idx="5689">
                  <c:v>0.70475380200000004</c:v>
                </c:pt>
                <c:pt idx="5690">
                  <c:v>0.54970246</c:v>
                </c:pt>
                <c:pt idx="5691">
                  <c:v>0.45763807499999998</c:v>
                </c:pt>
                <c:pt idx="5692">
                  <c:v>0.63235766100000002</c:v>
                </c:pt>
                <c:pt idx="5693">
                  <c:v>0.73844801999999998</c:v>
                </c:pt>
                <c:pt idx="5694">
                  <c:v>6.8328428999999996E-2</c:v>
                </c:pt>
                <c:pt idx="5695">
                  <c:v>0.66390175299999998</c:v>
                </c:pt>
                <c:pt idx="5696">
                  <c:v>0.68919511899999997</c:v>
                </c:pt>
                <c:pt idx="5697">
                  <c:v>7.7606814999999996E-2</c:v>
                </c:pt>
                <c:pt idx="5698">
                  <c:v>0.58243509999999998</c:v>
                </c:pt>
                <c:pt idx="5699">
                  <c:v>0.63345295199999996</c:v>
                </c:pt>
                <c:pt idx="5700">
                  <c:v>0.74051773899999995</c:v>
                </c:pt>
                <c:pt idx="5701">
                  <c:v>0.46077563900000001</c:v>
                </c:pt>
                <c:pt idx="5702">
                  <c:v>0.56238039799999995</c:v>
                </c:pt>
                <c:pt idx="5703">
                  <c:v>0.69146534599999998</c:v>
                </c:pt>
                <c:pt idx="5704">
                  <c:v>5.4864839999999998E-2</c:v>
                </c:pt>
                <c:pt idx="5705">
                  <c:v>0.43492131000000001</c:v>
                </c:pt>
                <c:pt idx="5706">
                  <c:v>0.58791971799999998</c:v>
                </c:pt>
                <c:pt idx="5707">
                  <c:v>0.57773965500000002</c:v>
                </c:pt>
                <c:pt idx="5708">
                  <c:v>0.56538030699999997</c:v>
                </c:pt>
                <c:pt idx="5709">
                  <c:v>0.64116538499999998</c:v>
                </c:pt>
                <c:pt idx="5710">
                  <c:v>0.60420259099999996</c:v>
                </c:pt>
                <c:pt idx="5711">
                  <c:v>8.6501538000000003E-2</c:v>
                </c:pt>
                <c:pt idx="5712">
                  <c:v>0.40266359400000001</c:v>
                </c:pt>
                <c:pt idx="5713">
                  <c:v>0.45019725100000002</c:v>
                </c:pt>
                <c:pt idx="5714">
                  <c:v>0.61439732599999997</c:v>
                </c:pt>
                <c:pt idx="5715">
                  <c:v>9.6351930000000002E-3</c:v>
                </c:pt>
                <c:pt idx="5716">
                  <c:v>0.71330493800000005</c:v>
                </c:pt>
                <c:pt idx="5717">
                  <c:v>0.57926666699999996</c:v>
                </c:pt>
                <c:pt idx="5718">
                  <c:v>0.64603296099999996</c:v>
                </c:pt>
                <c:pt idx="5719">
                  <c:v>0.53167110500000003</c:v>
                </c:pt>
                <c:pt idx="5720">
                  <c:v>0.61915098300000004</c:v>
                </c:pt>
                <c:pt idx="5721">
                  <c:v>0.64871557199999996</c:v>
                </c:pt>
                <c:pt idx="5722">
                  <c:v>4.3066801000000002E-2</c:v>
                </c:pt>
                <c:pt idx="5723">
                  <c:v>0.45333959499999998</c:v>
                </c:pt>
                <c:pt idx="5724">
                  <c:v>0.33914902299999999</c:v>
                </c:pt>
                <c:pt idx="5725">
                  <c:v>0.63948133600000001</c:v>
                </c:pt>
                <c:pt idx="5726">
                  <c:v>0.435576513</c:v>
                </c:pt>
                <c:pt idx="5727">
                  <c:v>0.56874255200000001</c:v>
                </c:pt>
                <c:pt idx="5728">
                  <c:v>0.71960523399999998</c:v>
                </c:pt>
                <c:pt idx="5729">
                  <c:v>0.67241447200000004</c:v>
                </c:pt>
                <c:pt idx="5730">
                  <c:v>0.54066299799999995</c:v>
                </c:pt>
                <c:pt idx="5731">
                  <c:v>0.46724230500000002</c:v>
                </c:pt>
                <c:pt idx="5732">
                  <c:v>0.76188141499999995</c:v>
                </c:pt>
                <c:pt idx="5733">
                  <c:v>2.4607479000000002E-2</c:v>
                </c:pt>
                <c:pt idx="5734">
                  <c:v>0.19824181299999999</c:v>
                </c:pt>
                <c:pt idx="5735">
                  <c:v>0.48900125300000002</c:v>
                </c:pt>
                <c:pt idx="5736">
                  <c:v>0.61890255800000005</c:v>
                </c:pt>
                <c:pt idx="5737">
                  <c:v>0.69618337399999997</c:v>
                </c:pt>
                <c:pt idx="5738">
                  <c:v>0.52667723899999996</c:v>
                </c:pt>
                <c:pt idx="5739">
                  <c:v>0.55320359900000005</c:v>
                </c:pt>
                <c:pt idx="5740">
                  <c:v>0.71021717399999995</c:v>
                </c:pt>
                <c:pt idx="5741">
                  <c:v>2.6325751000000001E-2</c:v>
                </c:pt>
                <c:pt idx="5742">
                  <c:v>0.53068093999999999</c:v>
                </c:pt>
                <c:pt idx="5743">
                  <c:v>0.37469459399999999</c:v>
                </c:pt>
                <c:pt idx="5744">
                  <c:v>0.64900166299999995</c:v>
                </c:pt>
                <c:pt idx="5745">
                  <c:v>0.455557775</c:v>
                </c:pt>
                <c:pt idx="5746">
                  <c:v>0.15121088399999999</c:v>
                </c:pt>
                <c:pt idx="5747">
                  <c:v>0.48314859199999999</c:v>
                </c:pt>
                <c:pt idx="5748">
                  <c:v>0.59506035300000004</c:v>
                </c:pt>
                <c:pt idx="5749">
                  <c:v>0.79141285100000003</c:v>
                </c:pt>
                <c:pt idx="5750">
                  <c:v>0.50015557899999996</c:v>
                </c:pt>
                <c:pt idx="5751">
                  <c:v>0.56047996499999997</c:v>
                </c:pt>
                <c:pt idx="5752">
                  <c:v>0.63607241199999998</c:v>
                </c:pt>
                <c:pt idx="5753">
                  <c:v>-8.9972000000000001E-4</c:v>
                </c:pt>
                <c:pt idx="5754">
                  <c:v>0.466011381</c:v>
                </c:pt>
                <c:pt idx="5755">
                  <c:v>0.50302640899999995</c:v>
                </c:pt>
                <c:pt idx="5756">
                  <c:v>0.61121904699999996</c:v>
                </c:pt>
                <c:pt idx="5757">
                  <c:v>0.82836701199999996</c:v>
                </c:pt>
                <c:pt idx="5758">
                  <c:v>7.8419523000000005E-2</c:v>
                </c:pt>
                <c:pt idx="5759">
                  <c:v>0.51493846899999995</c:v>
                </c:pt>
                <c:pt idx="5760">
                  <c:v>0.59539653599999998</c:v>
                </c:pt>
                <c:pt idx="5761">
                  <c:v>9.5856875999999994E-2</c:v>
                </c:pt>
                <c:pt idx="5762">
                  <c:v>0.66549663400000003</c:v>
                </c:pt>
                <c:pt idx="5763">
                  <c:v>0.54685006400000002</c:v>
                </c:pt>
                <c:pt idx="5764">
                  <c:v>0.56052496200000002</c:v>
                </c:pt>
                <c:pt idx="5765">
                  <c:v>0.63182185899999999</c:v>
                </c:pt>
                <c:pt idx="5766">
                  <c:v>0.36489727599999999</c:v>
                </c:pt>
                <c:pt idx="5767">
                  <c:v>0.42930595300000002</c:v>
                </c:pt>
                <c:pt idx="5768">
                  <c:v>0.65607048800000001</c:v>
                </c:pt>
                <c:pt idx="5769">
                  <c:v>0.59617474999999998</c:v>
                </c:pt>
                <c:pt idx="5770">
                  <c:v>0.73561654600000004</c:v>
                </c:pt>
                <c:pt idx="5771">
                  <c:v>0.55689747499999998</c:v>
                </c:pt>
                <c:pt idx="5772">
                  <c:v>0.62313000500000004</c:v>
                </c:pt>
                <c:pt idx="5773">
                  <c:v>0.56115332600000001</c:v>
                </c:pt>
                <c:pt idx="5774">
                  <c:v>-4.1071019999999996E-3</c:v>
                </c:pt>
                <c:pt idx="5775">
                  <c:v>0.45369959799999998</c:v>
                </c:pt>
                <c:pt idx="5776">
                  <c:v>0.53998612599999996</c:v>
                </c:pt>
                <c:pt idx="5777">
                  <c:v>0.63730521600000001</c:v>
                </c:pt>
                <c:pt idx="5778">
                  <c:v>0.77867142300000003</c:v>
                </c:pt>
                <c:pt idx="5779">
                  <c:v>0.110465937</c:v>
                </c:pt>
                <c:pt idx="5780">
                  <c:v>0.62079150000000005</c:v>
                </c:pt>
                <c:pt idx="5781">
                  <c:v>0.642651156</c:v>
                </c:pt>
                <c:pt idx="5782">
                  <c:v>0.15657879599999999</c:v>
                </c:pt>
                <c:pt idx="5783">
                  <c:v>0.67641580599999995</c:v>
                </c:pt>
                <c:pt idx="5784">
                  <c:v>0.54027346899999995</c:v>
                </c:pt>
                <c:pt idx="5785">
                  <c:v>0.53058091500000004</c:v>
                </c:pt>
                <c:pt idx="5786">
                  <c:v>0.41460261700000001</c:v>
                </c:pt>
                <c:pt idx="5787">
                  <c:v>0.66772393699999999</c:v>
                </c:pt>
                <c:pt idx="5788">
                  <c:v>0.38699782599999999</c:v>
                </c:pt>
                <c:pt idx="5789">
                  <c:v>0.66086758700000003</c:v>
                </c:pt>
                <c:pt idx="5790">
                  <c:v>0.67206876500000001</c:v>
                </c:pt>
                <c:pt idx="5791">
                  <c:v>0.70714100300000005</c:v>
                </c:pt>
                <c:pt idx="5792">
                  <c:v>0.53292670099999995</c:v>
                </c:pt>
                <c:pt idx="5793">
                  <c:v>0.72767264099999995</c:v>
                </c:pt>
                <c:pt idx="5794">
                  <c:v>0.61975248800000005</c:v>
                </c:pt>
                <c:pt idx="5795">
                  <c:v>3.2652762000000002E-2</c:v>
                </c:pt>
                <c:pt idx="5796">
                  <c:v>0.55063403300000002</c:v>
                </c:pt>
                <c:pt idx="5797">
                  <c:v>0.71463711799999996</c:v>
                </c:pt>
                <c:pt idx="5798">
                  <c:v>0.69418128300000004</c:v>
                </c:pt>
                <c:pt idx="5799">
                  <c:v>0.84082793</c:v>
                </c:pt>
                <c:pt idx="5800">
                  <c:v>0.49549112000000001</c:v>
                </c:pt>
                <c:pt idx="5801">
                  <c:v>0.65304359199999995</c:v>
                </c:pt>
                <c:pt idx="5802">
                  <c:v>0.61906259900000005</c:v>
                </c:pt>
                <c:pt idx="5803">
                  <c:v>0.62200597599999996</c:v>
                </c:pt>
                <c:pt idx="5804">
                  <c:v>0.12914108299999999</c:v>
                </c:pt>
                <c:pt idx="5805">
                  <c:v>0.54481209399999997</c:v>
                </c:pt>
                <c:pt idx="5806">
                  <c:v>0.74812243599999995</c:v>
                </c:pt>
                <c:pt idx="5807">
                  <c:v>0.58418730900000004</c:v>
                </c:pt>
                <c:pt idx="5808">
                  <c:v>0.31380214499999998</c:v>
                </c:pt>
                <c:pt idx="5809">
                  <c:v>0.56716654499999997</c:v>
                </c:pt>
                <c:pt idx="5810">
                  <c:v>0.68386882100000002</c:v>
                </c:pt>
                <c:pt idx="5811">
                  <c:v>0.66802728899999997</c:v>
                </c:pt>
                <c:pt idx="5812">
                  <c:v>0.67738623099999995</c:v>
                </c:pt>
                <c:pt idx="5813">
                  <c:v>0.54599488299999999</c:v>
                </c:pt>
                <c:pt idx="5814">
                  <c:v>0.52131140399999998</c:v>
                </c:pt>
                <c:pt idx="5815">
                  <c:v>0.67761415400000002</c:v>
                </c:pt>
                <c:pt idx="5816">
                  <c:v>0.70449672900000004</c:v>
                </c:pt>
                <c:pt idx="5817">
                  <c:v>0.11293982499999999</c:v>
                </c:pt>
                <c:pt idx="5818">
                  <c:v>0.534530273</c:v>
                </c:pt>
                <c:pt idx="5819">
                  <c:v>0.70841833799999998</c:v>
                </c:pt>
                <c:pt idx="5820">
                  <c:v>0.67186352599999999</c:v>
                </c:pt>
                <c:pt idx="5821">
                  <c:v>0.78133504499999995</c:v>
                </c:pt>
                <c:pt idx="5822">
                  <c:v>0.59763849099999999</c:v>
                </c:pt>
                <c:pt idx="5823">
                  <c:v>0.59099685400000002</c:v>
                </c:pt>
                <c:pt idx="5824">
                  <c:v>0.74782986200000001</c:v>
                </c:pt>
                <c:pt idx="5825">
                  <c:v>0.10807202</c:v>
                </c:pt>
                <c:pt idx="5826">
                  <c:v>0.72145532599999995</c:v>
                </c:pt>
                <c:pt idx="5827">
                  <c:v>0.51830629900000003</c:v>
                </c:pt>
                <c:pt idx="5828">
                  <c:v>0.27853545200000002</c:v>
                </c:pt>
                <c:pt idx="5829">
                  <c:v>0.74442275400000002</c:v>
                </c:pt>
                <c:pt idx="5830">
                  <c:v>0.73284608900000003</c:v>
                </c:pt>
                <c:pt idx="5831">
                  <c:v>0.60325292799999997</c:v>
                </c:pt>
                <c:pt idx="5832">
                  <c:v>0.69838407300000005</c:v>
                </c:pt>
                <c:pt idx="5833">
                  <c:v>0.77179209599999998</c:v>
                </c:pt>
                <c:pt idx="5834">
                  <c:v>0.65638663799999997</c:v>
                </c:pt>
                <c:pt idx="5835">
                  <c:v>0.55357300499999995</c:v>
                </c:pt>
                <c:pt idx="5836">
                  <c:v>0.61007295900000003</c:v>
                </c:pt>
                <c:pt idx="5837">
                  <c:v>0.70652673200000005</c:v>
                </c:pt>
                <c:pt idx="5838">
                  <c:v>0.85528118200000003</c:v>
                </c:pt>
                <c:pt idx="5839">
                  <c:v>0.17416319799999999</c:v>
                </c:pt>
                <c:pt idx="5840">
                  <c:v>0.61465078699999998</c:v>
                </c:pt>
                <c:pt idx="5841">
                  <c:v>0.65310326200000002</c:v>
                </c:pt>
                <c:pt idx="5842">
                  <c:v>0.73885336000000001</c:v>
                </c:pt>
                <c:pt idx="5843">
                  <c:v>0.744966091</c:v>
                </c:pt>
                <c:pt idx="5844">
                  <c:v>0.61646856800000005</c:v>
                </c:pt>
                <c:pt idx="5845">
                  <c:v>0.69303305000000004</c:v>
                </c:pt>
                <c:pt idx="5846">
                  <c:v>0.82114487400000002</c:v>
                </c:pt>
                <c:pt idx="5847">
                  <c:v>0.75493628599999996</c:v>
                </c:pt>
                <c:pt idx="5848">
                  <c:v>0.667002384</c:v>
                </c:pt>
                <c:pt idx="5849">
                  <c:v>0.56002929899999998</c:v>
                </c:pt>
                <c:pt idx="5850">
                  <c:v>0.86361733799999996</c:v>
                </c:pt>
                <c:pt idx="5851">
                  <c:v>0.20190017099999999</c:v>
                </c:pt>
                <c:pt idx="5852">
                  <c:v>0.68533810799999995</c:v>
                </c:pt>
                <c:pt idx="5853">
                  <c:v>0.69890225699999997</c:v>
                </c:pt>
                <c:pt idx="5854">
                  <c:v>0.64488765800000003</c:v>
                </c:pt>
                <c:pt idx="5855">
                  <c:v>0.71973911099999999</c:v>
                </c:pt>
                <c:pt idx="5856">
                  <c:v>0.68242429199999999</c:v>
                </c:pt>
                <c:pt idx="5857">
                  <c:v>0.59121022099999998</c:v>
                </c:pt>
                <c:pt idx="5858">
                  <c:v>0.71895749399999997</c:v>
                </c:pt>
                <c:pt idx="5859">
                  <c:v>0.14778560900000001</c:v>
                </c:pt>
                <c:pt idx="5860">
                  <c:v>0.81359335399999999</c:v>
                </c:pt>
                <c:pt idx="5861">
                  <c:v>0.60055748399999997</c:v>
                </c:pt>
                <c:pt idx="5862">
                  <c:v>0.58158367</c:v>
                </c:pt>
                <c:pt idx="5863">
                  <c:v>0.70886498899999995</c:v>
                </c:pt>
                <c:pt idx="5864">
                  <c:v>0.68815701100000004</c:v>
                </c:pt>
                <c:pt idx="5865">
                  <c:v>0.59984705500000002</c:v>
                </c:pt>
                <c:pt idx="5866">
                  <c:v>0.56339189099999998</c:v>
                </c:pt>
                <c:pt idx="5867">
                  <c:v>0.71084654700000005</c:v>
                </c:pt>
                <c:pt idx="5868">
                  <c:v>0.77378793099999998</c:v>
                </c:pt>
                <c:pt idx="5869">
                  <c:v>0.69341085599999996</c:v>
                </c:pt>
                <c:pt idx="5870">
                  <c:v>0.62504852600000005</c:v>
                </c:pt>
                <c:pt idx="5871">
                  <c:v>0.73088521299999998</c:v>
                </c:pt>
                <c:pt idx="5872">
                  <c:v>0.18548835899999999</c:v>
                </c:pt>
                <c:pt idx="5873">
                  <c:v>0.61806264899999996</c:v>
                </c:pt>
                <c:pt idx="5874">
                  <c:v>0.75703498899999999</c:v>
                </c:pt>
                <c:pt idx="5875">
                  <c:v>0.54281255299999998</c:v>
                </c:pt>
                <c:pt idx="5876">
                  <c:v>0.69070828200000001</c:v>
                </c:pt>
                <c:pt idx="5877">
                  <c:v>0.65461387100000001</c:v>
                </c:pt>
                <c:pt idx="5878">
                  <c:v>0.60083601200000003</c:v>
                </c:pt>
                <c:pt idx="5879">
                  <c:v>0.671652464</c:v>
                </c:pt>
                <c:pt idx="5880">
                  <c:v>0.685810429</c:v>
                </c:pt>
                <c:pt idx="5881">
                  <c:v>0.10717249700000001</c:v>
                </c:pt>
                <c:pt idx="5882">
                  <c:v>0.65828112800000005</c:v>
                </c:pt>
                <c:pt idx="5883">
                  <c:v>0.65308093300000003</c:v>
                </c:pt>
                <c:pt idx="5884">
                  <c:v>0.61176933099999997</c:v>
                </c:pt>
                <c:pt idx="5885">
                  <c:v>0.43799461200000001</c:v>
                </c:pt>
                <c:pt idx="5886">
                  <c:v>0.55821144</c:v>
                </c:pt>
                <c:pt idx="5887">
                  <c:v>0.67424414899999996</c:v>
                </c:pt>
                <c:pt idx="5888">
                  <c:v>0.64363546100000002</c:v>
                </c:pt>
                <c:pt idx="5889">
                  <c:v>0.63877572900000001</c:v>
                </c:pt>
                <c:pt idx="5890">
                  <c:v>0.20645147899999999</c:v>
                </c:pt>
                <c:pt idx="5891">
                  <c:v>0.65070874499999998</c:v>
                </c:pt>
                <c:pt idx="5892">
                  <c:v>0.58145953399999994</c:v>
                </c:pt>
                <c:pt idx="5893">
                  <c:v>0.65355543999999999</c:v>
                </c:pt>
                <c:pt idx="5894">
                  <c:v>0.58130302700000003</c:v>
                </c:pt>
                <c:pt idx="5895">
                  <c:v>0.71935946299999998</c:v>
                </c:pt>
                <c:pt idx="5896">
                  <c:v>0.65219818900000004</c:v>
                </c:pt>
                <c:pt idx="5897">
                  <c:v>0.65339934099999997</c:v>
                </c:pt>
                <c:pt idx="5898">
                  <c:v>0.60651373799999997</c:v>
                </c:pt>
                <c:pt idx="5899">
                  <c:v>0.112661531</c:v>
                </c:pt>
                <c:pt idx="5900">
                  <c:v>0.71644384800000005</c:v>
                </c:pt>
                <c:pt idx="5901">
                  <c:v>0.64039442099999999</c:v>
                </c:pt>
                <c:pt idx="5902">
                  <c:v>0.61027293400000004</c:v>
                </c:pt>
                <c:pt idx="5903">
                  <c:v>0.61132471399999999</c:v>
                </c:pt>
                <c:pt idx="5904">
                  <c:v>0.73095845400000004</c:v>
                </c:pt>
                <c:pt idx="5905">
                  <c:v>0.65742716199999995</c:v>
                </c:pt>
                <c:pt idx="5906">
                  <c:v>0.64019238000000001</c:v>
                </c:pt>
                <c:pt idx="5907">
                  <c:v>0.60608772099999997</c:v>
                </c:pt>
                <c:pt idx="5908">
                  <c:v>0.64242285799999999</c:v>
                </c:pt>
                <c:pt idx="5909">
                  <c:v>0.70876182300000001</c:v>
                </c:pt>
                <c:pt idx="5910">
                  <c:v>0.75715308699999995</c:v>
                </c:pt>
                <c:pt idx="5911">
                  <c:v>0.66917146000000005</c:v>
                </c:pt>
                <c:pt idx="5912">
                  <c:v>0.79680724000000003</c:v>
                </c:pt>
                <c:pt idx="5913">
                  <c:v>0.19708115300000001</c:v>
                </c:pt>
                <c:pt idx="5914">
                  <c:v>0.67774893199999997</c:v>
                </c:pt>
                <c:pt idx="5915">
                  <c:v>0.91459681699999995</c:v>
                </c:pt>
                <c:pt idx="5916">
                  <c:v>0.70010900899999995</c:v>
                </c:pt>
                <c:pt idx="5917">
                  <c:v>0.66658490800000003</c:v>
                </c:pt>
                <c:pt idx="5918">
                  <c:v>0.64290072899999995</c:v>
                </c:pt>
                <c:pt idx="5919">
                  <c:v>0.75016662899999997</c:v>
                </c:pt>
                <c:pt idx="5920">
                  <c:v>0.65310931500000002</c:v>
                </c:pt>
                <c:pt idx="5921">
                  <c:v>0.63135783300000003</c:v>
                </c:pt>
                <c:pt idx="5922">
                  <c:v>0.67568799700000004</c:v>
                </c:pt>
                <c:pt idx="5923">
                  <c:v>0.12810226799999999</c:v>
                </c:pt>
                <c:pt idx="5924">
                  <c:v>0.38396436699999997</c:v>
                </c:pt>
                <c:pt idx="5925">
                  <c:v>0.626209181</c:v>
                </c:pt>
                <c:pt idx="5926">
                  <c:v>0.65847452500000003</c:v>
                </c:pt>
                <c:pt idx="5927">
                  <c:v>0.77157539799999997</c:v>
                </c:pt>
                <c:pt idx="5928">
                  <c:v>0.73613739099999997</c:v>
                </c:pt>
                <c:pt idx="5929">
                  <c:v>0.56229278900000002</c:v>
                </c:pt>
                <c:pt idx="5930">
                  <c:v>0.61126426599999995</c:v>
                </c:pt>
                <c:pt idx="5931">
                  <c:v>0.66364323800000002</c:v>
                </c:pt>
                <c:pt idx="5932">
                  <c:v>0.13775573499999999</c:v>
                </c:pt>
                <c:pt idx="5933">
                  <c:v>0.76091415500000004</c:v>
                </c:pt>
                <c:pt idx="5934">
                  <c:v>0.64469509199999997</c:v>
                </c:pt>
                <c:pt idx="5935">
                  <c:v>0.74460305599999999</c:v>
                </c:pt>
                <c:pt idx="5936">
                  <c:v>0.65395105600000003</c:v>
                </c:pt>
                <c:pt idx="5937">
                  <c:v>0.77866794800000005</c:v>
                </c:pt>
                <c:pt idx="5938">
                  <c:v>0.69291081799999998</c:v>
                </c:pt>
                <c:pt idx="5939">
                  <c:v>0.67307636800000004</c:v>
                </c:pt>
                <c:pt idx="5940">
                  <c:v>0.65870499400000004</c:v>
                </c:pt>
                <c:pt idx="5941">
                  <c:v>0.15435016900000001</c:v>
                </c:pt>
                <c:pt idx="5942">
                  <c:v>0.74167912999999996</c:v>
                </c:pt>
                <c:pt idx="5943">
                  <c:v>0.67016153199999995</c:v>
                </c:pt>
                <c:pt idx="5944">
                  <c:v>0.69798931900000005</c:v>
                </c:pt>
                <c:pt idx="5945">
                  <c:v>0.64018656299999999</c:v>
                </c:pt>
                <c:pt idx="5946">
                  <c:v>0.337896315</c:v>
                </c:pt>
                <c:pt idx="5947">
                  <c:v>0.73999025699999998</c:v>
                </c:pt>
                <c:pt idx="5948">
                  <c:v>0.70119867199999997</c:v>
                </c:pt>
                <c:pt idx="5949">
                  <c:v>0.69232490800000002</c:v>
                </c:pt>
                <c:pt idx="5950">
                  <c:v>0.68217291199999996</c:v>
                </c:pt>
                <c:pt idx="5951">
                  <c:v>0.68257868300000002</c:v>
                </c:pt>
                <c:pt idx="5952">
                  <c:v>0.66769814100000002</c:v>
                </c:pt>
                <c:pt idx="5953">
                  <c:v>0.60404813899999998</c:v>
                </c:pt>
                <c:pt idx="5954">
                  <c:v>0.107314359</c:v>
                </c:pt>
                <c:pt idx="5955">
                  <c:v>0.73764201600000001</c:v>
                </c:pt>
                <c:pt idx="5956">
                  <c:v>0.74690561</c:v>
                </c:pt>
                <c:pt idx="5957">
                  <c:v>0.70145089199999999</c:v>
                </c:pt>
                <c:pt idx="5958">
                  <c:v>0.71342529499999996</c:v>
                </c:pt>
                <c:pt idx="5959">
                  <c:v>0.46994113199999998</c:v>
                </c:pt>
                <c:pt idx="5960">
                  <c:v>0.78288605700000002</c:v>
                </c:pt>
                <c:pt idx="5961">
                  <c:v>0.74467451500000004</c:v>
                </c:pt>
                <c:pt idx="5962">
                  <c:v>0.63423867599999995</c:v>
                </c:pt>
                <c:pt idx="5963">
                  <c:v>0.74230411799999996</c:v>
                </c:pt>
                <c:pt idx="5964">
                  <c:v>0.75968958200000003</c:v>
                </c:pt>
                <c:pt idx="5965">
                  <c:v>0.63856165200000004</c:v>
                </c:pt>
                <c:pt idx="5966">
                  <c:v>0.67088956799999999</c:v>
                </c:pt>
                <c:pt idx="5967">
                  <c:v>0.163663738</c:v>
                </c:pt>
                <c:pt idx="5968">
                  <c:v>0.83910502600000003</c:v>
                </c:pt>
                <c:pt idx="5969">
                  <c:v>0.75838227899999999</c:v>
                </c:pt>
                <c:pt idx="5970">
                  <c:v>0.72035455299999995</c:v>
                </c:pt>
                <c:pt idx="5971">
                  <c:v>0.67269571100000003</c:v>
                </c:pt>
                <c:pt idx="5972">
                  <c:v>0.74760723399999995</c:v>
                </c:pt>
                <c:pt idx="5973">
                  <c:v>0.73758134500000005</c:v>
                </c:pt>
                <c:pt idx="5974">
                  <c:v>0.126518461</c:v>
                </c:pt>
                <c:pt idx="5975">
                  <c:v>0.67557505200000001</c:v>
                </c:pt>
                <c:pt idx="5976">
                  <c:v>0.80885636999999999</c:v>
                </c:pt>
                <c:pt idx="5977">
                  <c:v>0.75094660499999999</c:v>
                </c:pt>
                <c:pt idx="5978">
                  <c:v>0.63230777599999999</c:v>
                </c:pt>
                <c:pt idx="5979">
                  <c:v>0.38759381100000001</c:v>
                </c:pt>
                <c:pt idx="5980">
                  <c:v>0.60481247800000004</c:v>
                </c:pt>
                <c:pt idx="5981">
                  <c:v>0.81267592099999997</c:v>
                </c:pt>
                <c:pt idx="5982">
                  <c:v>0.81064874799999997</c:v>
                </c:pt>
                <c:pt idx="5983">
                  <c:v>0.67153765600000004</c:v>
                </c:pt>
                <c:pt idx="5984">
                  <c:v>0.79392117799999995</c:v>
                </c:pt>
                <c:pt idx="5985">
                  <c:v>0.78619147700000003</c:v>
                </c:pt>
                <c:pt idx="5986">
                  <c:v>0.70828500000000005</c:v>
                </c:pt>
                <c:pt idx="5987">
                  <c:v>0.160153665</c:v>
                </c:pt>
                <c:pt idx="5988">
                  <c:v>0.60741115400000001</c:v>
                </c:pt>
                <c:pt idx="5989">
                  <c:v>0.85320327200000001</c:v>
                </c:pt>
                <c:pt idx="5990">
                  <c:v>0.71795893600000005</c:v>
                </c:pt>
                <c:pt idx="5991">
                  <c:v>0.68969942500000003</c:v>
                </c:pt>
                <c:pt idx="5992">
                  <c:v>0.74030794300000002</c:v>
                </c:pt>
                <c:pt idx="5993">
                  <c:v>0.86695116699999997</c:v>
                </c:pt>
                <c:pt idx="5994">
                  <c:v>0.76140292499999995</c:v>
                </c:pt>
                <c:pt idx="5995">
                  <c:v>0.13909835800000001</c:v>
                </c:pt>
                <c:pt idx="5996">
                  <c:v>0.61507698300000002</c:v>
                </c:pt>
                <c:pt idx="5997">
                  <c:v>0.76955319600000005</c:v>
                </c:pt>
                <c:pt idx="5998">
                  <c:v>0.65956108000000002</c:v>
                </c:pt>
                <c:pt idx="5999">
                  <c:v>0.45171428299999999</c:v>
                </c:pt>
                <c:pt idx="6000">
                  <c:v>0.60859192600000001</c:v>
                </c:pt>
                <c:pt idx="6001">
                  <c:v>0.57114650199999994</c:v>
                </c:pt>
                <c:pt idx="6002">
                  <c:v>0.88121180300000002</c:v>
                </c:pt>
                <c:pt idx="6003">
                  <c:v>0.69269068600000006</c:v>
                </c:pt>
                <c:pt idx="6004">
                  <c:v>0.80482497799999997</c:v>
                </c:pt>
                <c:pt idx="6005">
                  <c:v>0.64487652900000003</c:v>
                </c:pt>
                <c:pt idx="6006">
                  <c:v>0.74837702100000003</c:v>
                </c:pt>
                <c:pt idx="6007">
                  <c:v>0.104031226</c:v>
                </c:pt>
                <c:pt idx="6008">
                  <c:v>0.68182299800000001</c:v>
                </c:pt>
                <c:pt idx="6009">
                  <c:v>0.59951120499999999</c:v>
                </c:pt>
                <c:pt idx="6010">
                  <c:v>0.812988092</c:v>
                </c:pt>
                <c:pt idx="6011">
                  <c:v>0.58888210900000004</c:v>
                </c:pt>
                <c:pt idx="6012">
                  <c:v>0.76780502100000003</c:v>
                </c:pt>
                <c:pt idx="6013">
                  <c:v>0.81140684500000004</c:v>
                </c:pt>
                <c:pt idx="6014">
                  <c:v>0.77170494700000003</c:v>
                </c:pt>
                <c:pt idx="6015">
                  <c:v>0.14580902800000001</c:v>
                </c:pt>
                <c:pt idx="6016">
                  <c:v>0.67012630200000001</c:v>
                </c:pt>
                <c:pt idx="6017">
                  <c:v>0.67868278000000004</c:v>
                </c:pt>
                <c:pt idx="6018">
                  <c:v>0.73953805399999994</c:v>
                </c:pt>
                <c:pt idx="6019">
                  <c:v>0.67869362300000002</c:v>
                </c:pt>
                <c:pt idx="6020">
                  <c:v>0.400597592</c:v>
                </c:pt>
                <c:pt idx="6021">
                  <c:v>0.73877542900000004</c:v>
                </c:pt>
                <c:pt idx="6022">
                  <c:v>0.62661613500000002</c:v>
                </c:pt>
                <c:pt idx="6023">
                  <c:v>0.82571579699999997</c:v>
                </c:pt>
                <c:pt idx="6024">
                  <c:v>0.66917849699999998</c:v>
                </c:pt>
                <c:pt idx="6025">
                  <c:v>0.69095490800000003</c:v>
                </c:pt>
                <c:pt idx="6026">
                  <c:v>0.80491710400000005</c:v>
                </c:pt>
                <c:pt idx="6027">
                  <c:v>0.81306068099999995</c:v>
                </c:pt>
                <c:pt idx="6028">
                  <c:v>7.1604634E-2</c:v>
                </c:pt>
                <c:pt idx="6029">
                  <c:v>0.73375593100000003</c:v>
                </c:pt>
                <c:pt idx="6030">
                  <c:v>0.68082929199999997</c:v>
                </c:pt>
                <c:pt idx="6031">
                  <c:v>0.794487528</c:v>
                </c:pt>
                <c:pt idx="6032">
                  <c:v>0.632243573</c:v>
                </c:pt>
                <c:pt idx="6033">
                  <c:v>0.64608801400000004</c:v>
                </c:pt>
                <c:pt idx="6034">
                  <c:v>0.74790166599999996</c:v>
                </c:pt>
                <c:pt idx="6035">
                  <c:v>0.86705803800000003</c:v>
                </c:pt>
                <c:pt idx="6036">
                  <c:v>0.73429201799999999</c:v>
                </c:pt>
                <c:pt idx="6037">
                  <c:v>0.12935026899999999</c:v>
                </c:pt>
                <c:pt idx="6038">
                  <c:v>0.68988456600000003</c:v>
                </c:pt>
                <c:pt idx="6039">
                  <c:v>0.808237863</c:v>
                </c:pt>
                <c:pt idx="6040">
                  <c:v>0.66828125999999999</c:v>
                </c:pt>
                <c:pt idx="6041">
                  <c:v>0.70502418300000003</c:v>
                </c:pt>
                <c:pt idx="6042">
                  <c:v>0.25726815600000003</c:v>
                </c:pt>
                <c:pt idx="6043">
                  <c:v>0.68592439999999999</c:v>
                </c:pt>
                <c:pt idx="6044">
                  <c:v>0.85344567900000001</c:v>
                </c:pt>
                <c:pt idx="6045">
                  <c:v>0.65315512399999998</c:v>
                </c:pt>
                <c:pt idx="6046">
                  <c:v>0.63035845599999996</c:v>
                </c:pt>
                <c:pt idx="6047">
                  <c:v>0.71241987799999995</c:v>
                </c:pt>
                <c:pt idx="6048">
                  <c:v>0.85176817800000004</c:v>
                </c:pt>
                <c:pt idx="6049">
                  <c:v>0.64796623799999997</c:v>
                </c:pt>
                <c:pt idx="6050">
                  <c:v>0.61235728499999997</c:v>
                </c:pt>
                <c:pt idx="6051">
                  <c:v>8.9948511999999994E-2</c:v>
                </c:pt>
                <c:pt idx="6052">
                  <c:v>0.90194383700000003</c:v>
                </c:pt>
                <c:pt idx="6053">
                  <c:v>0.69934057999999999</c:v>
                </c:pt>
                <c:pt idx="6054">
                  <c:v>0.62163085100000004</c:v>
                </c:pt>
                <c:pt idx="6055">
                  <c:v>0.60700615899999999</c:v>
                </c:pt>
                <c:pt idx="6056">
                  <c:v>0.598966738</c:v>
                </c:pt>
                <c:pt idx="6057">
                  <c:v>0.86522834400000004</c:v>
                </c:pt>
                <c:pt idx="6058">
                  <c:v>0.73074702000000002</c:v>
                </c:pt>
                <c:pt idx="6059">
                  <c:v>0.61162885700000003</c:v>
                </c:pt>
                <c:pt idx="6060">
                  <c:v>0.13416489100000001</c:v>
                </c:pt>
                <c:pt idx="6061">
                  <c:v>0.76978675100000005</c:v>
                </c:pt>
                <c:pt idx="6062">
                  <c:v>0.83746581099999995</c:v>
                </c:pt>
                <c:pt idx="6063">
                  <c:v>0.65202789900000002</c:v>
                </c:pt>
                <c:pt idx="6064">
                  <c:v>0.62119634300000004</c:v>
                </c:pt>
                <c:pt idx="6065">
                  <c:v>0.86679654399999995</c:v>
                </c:pt>
                <c:pt idx="6066">
                  <c:v>0.16552351600000001</c:v>
                </c:pt>
                <c:pt idx="6067">
                  <c:v>0.82966953099999996</c:v>
                </c:pt>
                <c:pt idx="6068">
                  <c:v>0.62416055500000001</c:v>
                </c:pt>
                <c:pt idx="6069">
                  <c:v>0.74687089200000001</c:v>
                </c:pt>
                <c:pt idx="6070">
                  <c:v>0.85108906200000001</c:v>
                </c:pt>
                <c:pt idx="6071">
                  <c:v>0.68191630400000003</c:v>
                </c:pt>
                <c:pt idx="6072">
                  <c:v>0.595057167</c:v>
                </c:pt>
                <c:pt idx="6073">
                  <c:v>0.100397311</c:v>
                </c:pt>
                <c:pt idx="6074">
                  <c:v>0.787044403</c:v>
                </c:pt>
                <c:pt idx="6075">
                  <c:v>0.80628405999999997</c:v>
                </c:pt>
                <c:pt idx="6076">
                  <c:v>0.63473208800000003</c:v>
                </c:pt>
                <c:pt idx="6077">
                  <c:v>0.62521305400000005</c:v>
                </c:pt>
                <c:pt idx="6078">
                  <c:v>0.76799224600000005</c:v>
                </c:pt>
                <c:pt idx="6079">
                  <c:v>0.55015502000000005</c:v>
                </c:pt>
                <c:pt idx="6080">
                  <c:v>0.77231553100000006</c:v>
                </c:pt>
                <c:pt idx="6081">
                  <c:v>0.62534994899999996</c:v>
                </c:pt>
                <c:pt idx="6082">
                  <c:v>0.79312044699999995</c:v>
                </c:pt>
                <c:pt idx="6083">
                  <c:v>0.67645402399999999</c:v>
                </c:pt>
                <c:pt idx="6084">
                  <c:v>0.61376270099999997</c:v>
                </c:pt>
                <c:pt idx="6085">
                  <c:v>0.86248300899999997</c:v>
                </c:pt>
                <c:pt idx="6086">
                  <c:v>0.60852504500000004</c:v>
                </c:pt>
                <c:pt idx="6087">
                  <c:v>0.79032447299999997</c:v>
                </c:pt>
                <c:pt idx="6088">
                  <c:v>0.777088365</c:v>
                </c:pt>
                <c:pt idx="6089">
                  <c:v>0.135993482</c:v>
                </c:pt>
                <c:pt idx="6090">
                  <c:v>0.62654853399999999</c:v>
                </c:pt>
                <c:pt idx="6091">
                  <c:v>0.74197280799999998</c:v>
                </c:pt>
                <c:pt idx="6092">
                  <c:v>0.84484116600000003</c:v>
                </c:pt>
                <c:pt idx="6093">
                  <c:v>0.66568875599999999</c:v>
                </c:pt>
                <c:pt idx="6094">
                  <c:v>0.61158797799999998</c:v>
                </c:pt>
                <c:pt idx="6095">
                  <c:v>0.57547972300000005</c:v>
                </c:pt>
                <c:pt idx="6096">
                  <c:v>0.83919391600000004</c:v>
                </c:pt>
                <c:pt idx="6097">
                  <c:v>0.794836706</c:v>
                </c:pt>
                <c:pt idx="6098">
                  <c:v>0.115523898</c:v>
                </c:pt>
                <c:pt idx="6099">
                  <c:v>0.65683927099999995</c:v>
                </c:pt>
                <c:pt idx="6100">
                  <c:v>0.77519719499999995</c:v>
                </c:pt>
                <c:pt idx="6101">
                  <c:v>0.83374160799999997</c:v>
                </c:pt>
                <c:pt idx="6102">
                  <c:v>0.332021758</c:v>
                </c:pt>
                <c:pt idx="6103">
                  <c:v>0.64864137300000002</c:v>
                </c:pt>
                <c:pt idx="6104">
                  <c:v>0.56430010399999997</c:v>
                </c:pt>
                <c:pt idx="6105">
                  <c:v>0.81302386100000001</c:v>
                </c:pt>
                <c:pt idx="6106">
                  <c:v>0.80050549599999998</c:v>
                </c:pt>
                <c:pt idx="6107">
                  <c:v>0.66151846400000003</c:v>
                </c:pt>
                <c:pt idx="6108">
                  <c:v>0.80532362899999999</c:v>
                </c:pt>
                <c:pt idx="6109">
                  <c:v>0.69720276000000003</c:v>
                </c:pt>
                <c:pt idx="6110">
                  <c:v>8.2929949000000003E-2</c:v>
                </c:pt>
                <c:pt idx="6111">
                  <c:v>0.67045770699999996</c:v>
                </c:pt>
                <c:pt idx="6112">
                  <c:v>0.71555080599999998</c:v>
                </c:pt>
                <c:pt idx="6113">
                  <c:v>0.85341761800000004</c:v>
                </c:pt>
                <c:pt idx="6114">
                  <c:v>0.66947144300000005</c:v>
                </c:pt>
                <c:pt idx="6115">
                  <c:v>0.55211418999999995</c:v>
                </c:pt>
                <c:pt idx="6116">
                  <c:v>0.58898124900000004</c:v>
                </c:pt>
                <c:pt idx="6117">
                  <c:v>0.80515811400000004</c:v>
                </c:pt>
                <c:pt idx="6118">
                  <c:v>0.82904096100000002</c:v>
                </c:pt>
                <c:pt idx="6119">
                  <c:v>0.60981353000000005</c:v>
                </c:pt>
                <c:pt idx="6120">
                  <c:v>0.118416021</c:v>
                </c:pt>
                <c:pt idx="6121">
                  <c:v>0.69873109200000005</c:v>
                </c:pt>
                <c:pt idx="6122">
                  <c:v>0.81850055099999997</c:v>
                </c:pt>
                <c:pt idx="6123">
                  <c:v>0.193420537</c:v>
                </c:pt>
                <c:pt idx="6124">
                  <c:v>0.62295413200000005</c:v>
                </c:pt>
                <c:pt idx="6125">
                  <c:v>0.598973325</c:v>
                </c:pt>
                <c:pt idx="6126">
                  <c:v>0.81380277199999995</c:v>
                </c:pt>
                <c:pt idx="6127">
                  <c:v>0.79172449899999997</c:v>
                </c:pt>
                <c:pt idx="6128">
                  <c:v>0.58507350499999999</c:v>
                </c:pt>
                <c:pt idx="6129">
                  <c:v>0.86526699799999995</c:v>
                </c:pt>
                <c:pt idx="6130">
                  <c:v>0.76349056199999998</c:v>
                </c:pt>
                <c:pt idx="6131">
                  <c:v>8.096399E-2</c:v>
                </c:pt>
                <c:pt idx="6132">
                  <c:v>0.59853672499999999</c:v>
                </c:pt>
                <c:pt idx="6133">
                  <c:v>0.59754871899999995</c:v>
                </c:pt>
                <c:pt idx="6134">
                  <c:v>0.77142096100000002</c:v>
                </c:pt>
                <c:pt idx="6135">
                  <c:v>0.73448838800000005</c:v>
                </c:pt>
                <c:pt idx="6136">
                  <c:v>0.73332137200000003</c:v>
                </c:pt>
                <c:pt idx="6137">
                  <c:v>0.57283080500000005</c:v>
                </c:pt>
                <c:pt idx="6138">
                  <c:v>0.90606255400000002</c:v>
                </c:pt>
                <c:pt idx="6139">
                  <c:v>0.86439505100000003</c:v>
                </c:pt>
                <c:pt idx="6140">
                  <c:v>0.61998415900000003</c:v>
                </c:pt>
                <c:pt idx="6141">
                  <c:v>0.72067632299999995</c:v>
                </c:pt>
                <c:pt idx="6142">
                  <c:v>0.114426307</c:v>
                </c:pt>
                <c:pt idx="6143">
                  <c:v>0.62292694000000004</c:v>
                </c:pt>
                <c:pt idx="6144">
                  <c:v>0.77677231099999999</c:v>
                </c:pt>
                <c:pt idx="6145">
                  <c:v>0.17150401200000001</c:v>
                </c:pt>
                <c:pt idx="6146">
                  <c:v>0.63923426500000002</c:v>
                </c:pt>
                <c:pt idx="6147">
                  <c:v>0.84168673299999996</c:v>
                </c:pt>
                <c:pt idx="6148">
                  <c:v>0.74179303500000005</c:v>
                </c:pt>
                <c:pt idx="6149">
                  <c:v>0.61426340499999998</c:v>
                </c:pt>
                <c:pt idx="6150">
                  <c:v>0.75335872400000004</c:v>
                </c:pt>
                <c:pt idx="6151">
                  <c:v>0.62186461900000001</c:v>
                </c:pt>
                <c:pt idx="6152">
                  <c:v>0.83625228900000004</c:v>
                </c:pt>
                <c:pt idx="6153">
                  <c:v>0.65865253499999998</c:v>
                </c:pt>
                <c:pt idx="6154">
                  <c:v>8.2142715000000005E-2</c:v>
                </c:pt>
                <c:pt idx="6155">
                  <c:v>0.62808432300000006</c:v>
                </c:pt>
                <c:pt idx="6156">
                  <c:v>0.74400892900000004</c:v>
                </c:pt>
                <c:pt idx="6157">
                  <c:v>0.69173651700000005</c:v>
                </c:pt>
                <c:pt idx="6158">
                  <c:v>0.65352090399999996</c:v>
                </c:pt>
                <c:pt idx="6159">
                  <c:v>0.76723148600000002</c:v>
                </c:pt>
                <c:pt idx="6160">
                  <c:v>0.63156953900000001</c:v>
                </c:pt>
                <c:pt idx="6161">
                  <c:v>0.68906863900000004</c:v>
                </c:pt>
                <c:pt idx="6162">
                  <c:v>0.68004709200000002</c:v>
                </c:pt>
                <c:pt idx="6163">
                  <c:v>0.71214319000000004</c:v>
                </c:pt>
                <c:pt idx="6164">
                  <c:v>0.112934111</c:v>
                </c:pt>
                <c:pt idx="6165">
                  <c:v>0.768528506</c:v>
                </c:pt>
                <c:pt idx="6166">
                  <c:v>0.67055957200000005</c:v>
                </c:pt>
                <c:pt idx="6167">
                  <c:v>0.63302125200000003</c:v>
                </c:pt>
                <c:pt idx="6168">
                  <c:v>0.152096918</c:v>
                </c:pt>
                <c:pt idx="6169">
                  <c:v>0.72653106999999995</c:v>
                </c:pt>
                <c:pt idx="6170">
                  <c:v>0.659263818</c:v>
                </c:pt>
                <c:pt idx="6171">
                  <c:v>0.72388216999999999</c:v>
                </c:pt>
                <c:pt idx="6172">
                  <c:v>0.77040072100000001</c:v>
                </c:pt>
                <c:pt idx="6173">
                  <c:v>0.62929379699999999</c:v>
                </c:pt>
                <c:pt idx="6174">
                  <c:v>0.67684873700000003</c:v>
                </c:pt>
                <c:pt idx="6175">
                  <c:v>0.62434610700000004</c:v>
                </c:pt>
                <c:pt idx="6176">
                  <c:v>0.70635641800000004</c:v>
                </c:pt>
                <c:pt idx="6177">
                  <c:v>7.1819517999999999E-2</c:v>
                </c:pt>
                <c:pt idx="6178">
                  <c:v>0.81221444399999998</c:v>
                </c:pt>
                <c:pt idx="6179">
                  <c:v>0.60972965999999995</c:v>
                </c:pt>
                <c:pt idx="6180">
                  <c:v>0.34312830700000002</c:v>
                </c:pt>
                <c:pt idx="6181">
                  <c:v>0.651289008</c:v>
                </c:pt>
                <c:pt idx="6182">
                  <c:v>0.74809347900000001</c:v>
                </c:pt>
                <c:pt idx="6183">
                  <c:v>0.67221902</c:v>
                </c:pt>
                <c:pt idx="6184">
                  <c:v>0.77054794900000001</c:v>
                </c:pt>
                <c:pt idx="6185">
                  <c:v>0.63896874400000003</c:v>
                </c:pt>
                <c:pt idx="6186">
                  <c:v>0.11116915300000001</c:v>
                </c:pt>
                <c:pt idx="6187">
                  <c:v>0.60881485300000004</c:v>
                </c:pt>
                <c:pt idx="6188">
                  <c:v>0.66138174199999999</c:v>
                </c:pt>
                <c:pt idx="6189">
                  <c:v>0.766908963</c:v>
                </c:pt>
                <c:pt idx="6190">
                  <c:v>0.77298681999999996</c:v>
                </c:pt>
                <c:pt idx="6191">
                  <c:v>9.8118025999999997E-2</c:v>
                </c:pt>
                <c:pt idx="6192">
                  <c:v>0.61265575000000005</c:v>
                </c:pt>
                <c:pt idx="6193">
                  <c:v>0.64894918599999996</c:v>
                </c:pt>
                <c:pt idx="6194">
                  <c:v>0.72577469400000005</c:v>
                </c:pt>
                <c:pt idx="6195">
                  <c:v>0.63109446000000002</c:v>
                </c:pt>
                <c:pt idx="6196">
                  <c:v>0.83954615600000004</c:v>
                </c:pt>
                <c:pt idx="6197">
                  <c:v>0.67940797500000005</c:v>
                </c:pt>
                <c:pt idx="6198">
                  <c:v>0.52992249700000005</c:v>
                </c:pt>
                <c:pt idx="6199">
                  <c:v>9.1209094000000004E-2</c:v>
                </c:pt>
                <c:pt idx="6200">
                  <c:v>0.731660003</c:v>
                </c:pt>
                <c:pt idx="6201">
                  <c:v>0.60164114300000004</c:v>
                </c:pt>
                <c:pt idx="6202">
                  <c:v>0.45876181599999999</c:v>
                </c:pt>
                <c:pt idx="6203">
                  <c:v>0.64616294600000002</c:v>
                </c:pt>
                <c:pt idx="6204">
                  <c:v>0.67905629700000003</c:v>
                </c:pt>
                <c:pt idx="6205">
                  <c:v>0.85163226800000003</c:v>
                </c:pt>
                <c:pt idx="6206">
                  <c:v>0.645445355</c:v>
                </c:pt>
                <c:pt idx="6207">
                  <c:v>0.50573781399999995</c:v>
                </c:pt>
                <c:pt idx="6208">
                  <c:v>0.68916617899999999</c:v>
                </c:pt>
                <c:pt idx="6209">
                  <c:v>0.66411246999999995</c:v>
                </c:pt>
                <c:pt idx="6210">
                  <c:v>0.30256492800000001</c:v>
                </c:pt>
                <c:pt idx="6211">
                  <c:v>0.175362236</c:v>
                </c:pt>
                <c:pt idx="6212">
                  <c:v>0.677869744</c:v>
                </c:pt>
                <c:pt idx="6213">
                  <c:v>0.63821896700000003</c:v>
                </c:pt>
                <c:pt idx="6214">
                  <c:v>0.81550600299999998</c:v>
                </c:pt>
                <c:pt idx="6215">
                  <c:v>0.62122648499999999</c:v>
                </c:pt>
                <c:pt idx="6216">
                  <c:v>0.58012918400000002</c:v>
                </c:pt>
                <c:pt idx="6217">
                  <c:v>0.70937143499999999</c:v>
                </c:pt>
                <c:pt idx="6218">
                  <c:v>0.62562070400000003</c:v>
                </c:pt>
                <c:pt idx="6219">
                  <c:v>0.40332997399999998</c:v>
                </c:pt>
                <c:pt idx="6220">
                  <c:v>0.11576856200000001</c:v>
                </c:pt>
                <c:pt idx="6221">
                  <c:v>0.642283665</c:v>
                </c:pt>
                <c:pt idx="6222">
                  <c:v>0.69042177800000004</c:v>
                </c:pt>
                <c:pt idx="6223">
                  <c:v>0.56015208900000002</c:v>
                </c:pt>
                <c:pt idx="6224">
                  <c:v>0.51631964799999996</c:v>
                </c:pt>
                <c:pt idx="6225">
                  <c:v>0.61952273099999999</c:v>
                </c:pt>
                <c:pt idx="6226">
                  <c:v>0.67858356399999997</c:v>
                </c:pt>
                <c:pt idx="6227">
                  <c:v>0.508643705</c:v>
                </c:pt>
                <c:pt idx="6228">
                  <c:v>0.53047911800000003</c:v>
                </c:pt>
                <c:pt idx="6229">
                  <c:v>0.65055092599999997</c:v>
                </c:pt>
                <c:pt idx="6230">
                  <c:v>0.61542097799999995</c:v>
                </c:pt>
                <c:pt idx="6231">
                  <c:v>9.8073196000000001E-2</c:v>
                </c:pt>
                <c:pt idx="6232">
                  <c:v>0.134756025</c:v>
                </c:pt>
                <c:pt idx="6233">
                  <c:v>0.35565270399999999</c:v>
                </c:pt>
                <c:pt idx="6234">
                  <c:v>0.62151005400000003</c:v>
                </c:pt>
                <c:pt idx="6235">
                  <c:v>0.92256555299999998</c:v>
                </c:pt>
                <c:pt idx="6236">
                  <c:v>0.241842736</c:v>
                </c:pt>
                <c:pt idx="6237">
                  <c:v>0.659928564</c:v>
                </c:pt>
                <c:pt idx="6238">
                  <c:v>0.73437983900000003</c:v>
                </c:pt>
                <c:pt idx="6239">
                  <c:v>0.33723840399999999</c:v>
                </c:pt>
                <c:pt idx="6240">
                  <c:v>0.28468450499999998</c:v>
                </c:pt>
                <c:pt idx="6241">
                  <c:v>0.115442504</c:v>
                </c:pt>
                <c:pt idx="6242">
                  <c:v>0.50091012599999996</c:v>
                </c:pt>
                <c:pt idx="6243">
                  <c:v>0.220439355</c:v>
                </c:pt>
                <c:pt idx="6244">
                  <c:v>0.14317584899999999</c:v>
                </c:pt>
                <c:pt idx="6245">
                  <c:v>0.61279086699999996</c:v>
                </c:pt>
                <c:pt idx="6246">
                  <c:v>0.67207747200000001</c:v>
                </c:pt>
                <c:pt idx="6247">
                  <c:v>0.27351228300000002</c:v>
                </c:pt>
                <c:pt idx="6248">
                  <c:v>0.46958664900000002</c:v>
                </c:pt>
                <c:pt idx="6249">
                  <c:v>0.48056549999999998</c:v>
                </c:pt>
                <c:pt idx="6250">
                  <c:v>0.34506363000000001</c:v>
                </c:pt>
                <c:pt idx="6251">
                  <c:v>0.14901889600000001</c:v>
                </c:pt>
                <c:pt idx="6252">
                  <c:v>0.14809857200000001</c:v>
                </c:pt>
                <c:pt idx="6253">
                  <c:v>0.60509499099999997</c:v>
                </c:pt>
                <c:pt idx="6254">
                  <c:v>0.61270329300000004</c:v>
                </c:pt>
                <c:pt idx="6255">
                  <c:v>5.7140539999999997E-3</c:v>
                </c:pt>
                <c:pt idx="6256">
                  <c:v>0.46309355899999999</c:v>
                </c:pt>
                <c:pt idx="6257">
                  <c:v>0.465492499</c:v>
                </c:pt>
                <c:pt idx="6258">
                  <c:v>0.46637699500000002</c:v>
                </c:pt>
                <c:pt idx="6259">
                  <c:v>0.164812559</c:v>
                </c:pt>
                <c:pt idx="6260">
                  <c:v>5.7951533E-2</c:v>
                </c:pt>
                <c:pt idx="6261">
                  <c:v>0.44211282099999999</c:v>
                </c:pt>
                <c:pt idx="6262">
                  <c:v>0.18554907000000001</c:v>
                </c:pt>
                <c:pt idx="6263">
                  <c:v>0.60528256199999997</c:v>
                </c:pt>
                <c:pt idx="6264">
                  <c:v>0.425671574</c:v>
                </c:pt>
                <c:pt idx="6265">
                  <c:v>5.1246545999999997E-2</c:v>
                </c:pt>
                <c:pt idx="6266">
                  <c:v>0.37294384400000002</c:v>
                </c:pt>
                <c:pt idx="6267">
                  <c:v>0.36383200100000002</c:v>
                </c:pt>
                <c:pt idx="6268">
                  <c:v>0.384073157</c:v>
                </c:pt>
                <c:pt idx="6269">
                  <c:v>0.12792062500000001</c:v>
                </c:pt>
                <c:pt idx="6270">
                  <c:v>0.14317280600000001</c:v>
                </c:pt>
                <c:pt idx="6271">
                  <c:v>0.406593441</c:v>
                </c:pt>
                <c:pt idx="6272">
                  <c:v>9.8527570999999994E-2</c:v>
                </c:pt>
                <c:pt idx="6273">
                  <c:v>0.403410981</c:v>
                </c:pt>
                <c:pt idx="6274">
                  <c:v>0.271217614</c:v>
                </c:pt>
                <c:pt idx="6275">
                  <c:v>7.6860452999999995E-2</c:v>
                </c:pt>
                <c:pt idx="6276">
                  <c:v>-4.0340056999999999E-2</c:v>
                </c:pt>
                <c:pt idx="6277">
                  <c:v>-7.7740989999999996E-3</c:v>
                </c:pt>
                <c:pt idx="6278">
                  <c:v>-3.6809020999999997E-2</c:v>
                </c:pt>
                <c:pt idx="6279">
                  <c:v>0.152589696</c:v>
                </c:pt>
                <c:pt idx="6280">
                  <c:v>0.15637152300000001</c:v>
                </c:pt>
                <c:pt idx="6281">
                  <c:v>2.5408765E-2</c:v>
                </c:pt>
                <c:pt idx="6282">
                  <c:v>0.17476645699999999</c:v>
                </c:pt>
                <c:pt idx="6283">
                  <c:v>-5.4764728999999998E-2</c:v>
                </c:pt>
                <c:pt idx="6284">
                  <c:v>0.24955308800000001</c:v>
                </c:pt>
                <c:pt idx="6285">
                  <c:v>0.18755044800000001</c:v>
                </c:pt>
                <c:pt idx="6286">
                  <c:v>0.15057393999999999</c:v>
                </c:pt>
                <c:pt idx="6287">
                  <c:v>0.18893565200000001</c:v>
                </c:pt>
                <c:pt idx="6288">
                  <c:v>0.14478986699999999</c:v>
                </c:pt>
                <c:pt idx="6289">
                  <c:v>5.2361566999999998E-2</c:v>
                </c:pt>
                <c:pt idx="6290">
                  <c:v>0.14148806899999999</c:v>
                </c:pt>
                <c:pt idx="6291">
                  <c:v>0.18646127100000001</c:v>
                </c:pt>
                <c:pt idx="6292">
                  <c:v>0.14136062899999999</c:v>
                </c:pt>
                <c:pt idx="6293">
                  <c:v>0.320119604</c:v>
                </c:pt>
                <c:pt idx="6294">
                  <c:v>0.14766522500000001</c:v>
                </c:pt>
                <c:pt idx="6295">
                  <c:v>0.22552966399999999</c:v>
                </c:pt>
                <c:pt idx="6296">
                  <c:v>0.21213008899999999</c:v>
                </c:pt>
                <c:pt idx="6297">
                  <c:v>0.134402774</c:v>
                </c:pt>
                <c:pt idx="6298">
                  <c:v>-2.8896234999999999E-2</c:v>
                </c:pt>
                <c:pt idx="6299">
                  <c:v>0.12870142400000001</c:v>
                </c:pt>
                <c:pt idx="6300">
                  <c:v>0.15767334499999999</c:v>
                </c:pt>
                <c:pt idx="6301">
                  <c:v>0.123676946</c:v>
                </c:pt>
                <c:pt idx="6302">
                  <c:v>0.121359413</c:v>
                </c:pt>
                <c:pt idx="6303">
                  <c:v>0.51508567400000005</c:v>
                </c:pt>
                <c:pt idx="6304">
                  <c:v>-3.5602135E-2</c:v>
                </c:pt>
                <c:pt idx="6305">
                  <c:v>0.41116433800000002</c:v>
                </c:pt>
                <c:pt idx="6306">
                  <c:v>-2.4731993000000001E-2</c:v>
                </c:pt>
                <c:pt idx="6307">
                  <c:v>4.1802868999999999E-2</c:v>
                </c:pt>
                <c:pt idx="6308">
                  <c:v>0.56091871800000004</c:v>
                </c:pt>
                <c:pt idx="6309">
                  <c:v>0.15308529700000001</c:v>
                </c:pt>
                <c:pt idx="6310">
                  <c:v>-3.5538777000000001E-2</c:v>
                </c:pt>
                <c:pt idx="6311">
                  <c:v>0.65044949799999996</c:v>
                </c:pt>
                <c:pt idx="6312">
                  <c:v>-3.4808845999999997E-2</c:v>
                </c:pt>
                <c:pt idx="6313">
                  <c:v>0.13101249300000001</c:v>
                </c:pt>
                <c:pt idx="6314">
                  <c:v>0.36325601000000002</c:v>
                </c:pt>
                <c:pt idx="6315">
                  <c:v>6.2311616E-2</c:v>
                </c:pt>
                <c:pt idx="6316">
                  <c:v>1.444641E-2</c:v>
                </c:pt>
                <c:pt idx="6317">
                  <c:v>3.0121551999999999E-2</c:v>
                </c:pt>
                <c:pt idx="6318">
                  <c:v>0.55543093700000001</c:v>
                </c:pt>
                <c:pt idx="6319">
                  <c:v>0.11943039699999999</c:v>
                </c:pt>
                <c:pt idx="6320">
                  <c:v>2.5959185999999999E-2</c:v>
                </c:pt>
                <c:pt idx="6321">
                  <c:v>0.425039677</c:v>
                </c:pt>
                <c:pt idx="6322">
                  <c:v>3.1819440999999997E-2</c:v>
                </c:pt>
                <c:pt idx="6323">
                  <c:v>0.20509522299999999</c:v>
                </c:pt>
                <c:pt idx="6324">
                  <c:v>0.152097648</c:v>
                </c:pt>
                <c:pt idx="6325">
                  <c:v>0.46818573099999999</c:v>
                </c:pt>
                <c:pt idx="6326">
                  <c:v>0.36430385100000001</c:v>
                </c:pt>
                <c:pt idx="6327">
                  <c:v>0.368073698</c:v>
                </c:pt>
                <c:pt idx="6328">
                  <c:v>0.36280837500000002</c:v>
                </c:pt>
                <c:pt idx="6329">
                  <c:v>0.41327662500000001</c:v>
                </c:pt>
                <c:pt idx="6330">
                  <c:v>0.68111479600000002</c:v>
                </c:pt>
                <c:pt idx="6331">
                  <c:v>0.46297402100000001</c:v>
                </c:pt>
                <c:pt idx="6332">
                  <c:v>0.46741233900000001</c:v>
                </c:pt>
                <c:pt idx="6333">
                  <c:v>0.705163231</c:v>
                </c:pt>
                <c:pt idx="6334">
                  <c:v>0.50590860400000004</c:v>
                </c:pt>
                <c:pt idx="6335">
                  <c:v>0.55343651100000002</c:v>
                </c:pt>
                <c:pt idx="6336">
                  <c:v>0.70399648699999995</c:v>
                </c:pt>
                <c:pt idx="6337">
                  <c:v>0.67317589799999999</c:v>
                </c:pt>
                <c:pt idx="6338">
                  <c:v>0.57614454599999998</c:v>
                </c:pt>
                <c:pt idx="6339">
                  <c:v>0.447901934</c:v>
                </c:pt>
                <c:pt idx="6340">
                  <c:v>0.63038703100000004</c:v>
                </c:pt>
                <c:pt idx="6341">
                  <c:v>0.65723880199999996</c:v>
                </c:pt>
                <c:pt idx="6342">
                  <c:v>0.58878081699999996</c:v>
                </c:pt>
                <c:pt idx="6343">
                  <c:v>0.57572307</c:v>
                </c:pt>
                <c:pt idx="6344">
                  <c:v>0.45637290000000003</c:v>
                </c:pt>
                <c:pt idx="6345">
                  <c:v>0.58184778199999998</c:v>
                </c:pt>
                <c:pt idx="6346">
                  <c:v>0.65327069500000001</c:v>
                </c:pt>
                <c:pt idx="6347">
                  <c:v>0.48833240300000003</c:v>
                </c:pt>
                <c:pt idx="6348">
                  <c:v>0.47495875500000001</c:v>
                </c:pt>
                <c:pt idx="6349">
                  <c:v>0.53098179400000001</c:v>
                </c:pt>
                <c:pt idx="6350">
                  <c:v>0.56787311900000004</c:v>
                </c:pt>
                <c:pt idx="6351">
                  <c:v>0.65423965699999997</c:v>
                </c:pt>
                <c:pt idx="6352">
                  <c:v>0.560833884</c:v>
                </c:pt>
                <c:pt idx="6353">
                  <c:v>0.60969555900000005</c:v>
                </c:pt>
                <c:pt idx="6354">
                  <c:v>0.51887173499999995</c:v>
                </c:pt>
                <c:pt idx="6355">
                  <c:v>0.65342754199999997</c:v>
                </c:pt>
                <c:pt idx="6356">
                  <c:v>0.61039591000000004</c:v>
                </c:pt>
                <c:pt idx="6357">
                  <c:v>0.65302311700000004</c:v>
                </c:pt>
                <c:pt idx="6358">
                  <c:v>0.64328885000000002</c:v>
                </c:pt>
                <c:pt idx="6359">
                  <c:v>0.62283389899999997</c:v>
                </c:pt>
                <c:pt idx="6360">
                  <c:v>0.26958000900000001</c:v>
                </c:pt>
                <c:pt idx="6361">
                  <c:v>0.62897709300000004</c:v>
                </c:pt>
                <c:pt idx="6362">
                  <c:v>0.50610242500000002</c:v>
                </c:pt>
                <c:pt idx="6363">
                  <c:v>0.59455003399999995</c:v>
                </c:pt>
                <c:pt idx="6364">
                  <c:v>0.108575004</c:v>
                </c:pt>
                <c:pt idx="6365">
                  <c:v>0.39848584300000001</c:v>
                </c:pt>
                <c:pt idx="6366">
                  <c:v>0.114595668</c:v>
                </c:pt>
                <c:pt idx="6367">
                  <c:v>0.80011487599999997</c:v>
                </c:pt>
                <c:pt idx="6368">
                  <c:v>0.69946901500000003</c:v>
                </c:pt>
                <c:pt idx="6369">
                  <c:v>0.72685576900000004</c:v>
                </c:pt>
                <c:pt idx="6370">
                  <c:v>0.83329355400000005</c:v>
                </c:pt>
                <c:pt idx="6371">
                  <c:v>0.69431260500000003</c:v>
                </c:pt>
                <c:pt idx="6372">
                  <c:v>0.81410649899999998</c:v>
                </c:pt>
                <c:pt idx="6373">
                  <c:v>0.76134208199999998</c:v>
                </c:pt>
                <c:pt idx="6374">
                  <c:v>0.71859347900000003</c:v>
                </c:pt>
                <c:pt idx="6375">
                  <c:v>0.68499964599999996</c:v>
                </c:pt>
                <c:pt idx="6376">
                  <c:v>0.78799351399999995</c:v>
                </c:pt>
                <c:pt idx="6377">
                  <c:v>0.73854861699999996</c:v>
                </c:pt>
                <c:pt idx="6378">
                  <c:v>0.60712516500000002</c:v>
                </c:pt>
                <c:pt idx="6379">
                  <c:v>0.68121780799999998</c:v>
                </c:pt>
                <c:pt idx="6380">
                  <c:v>0.65491449400000001</c:v>
                </c:pt>
                <c:pt idx="6381">
                  <c:v>0.66962221099999997</c:v>
                </c:pt>
                <c:pt idx="6382">
                  <c:v>0.739578913</c:v>
                </c:pt>
                <c:pt idx="6383">
                  <c:v>0.56587595099999999</c:v>
                </c:pt>
                <c:pt idx="6384">
                  <c:v>0.73062475299999996</c:v>
                </c:pt>
                <c:pt idx="6385">
                  <c:v>0.60376444600000001</c:v>
                </c:pt>
                <c:pt idx="6386">
                  <c:v>0.71928857800000001</c:v>
                </c:pt>
                <c:pt idx="6387">
                  <c:v>0.60913693000000002</c:v>
                </c:pt>
                <c:pt idx="6388">
                  <c:v>0.64139505500000005</c:v>
                </c:pt>
                <c:pt idx="6389">
                  <c:v>0.47220650800000002</c:v>
                </c:pt>
                <c:pt idx="6390">
                  <c:v>0.48515955799999999</c:v>
                </c:pt>
                <c:pt idx="6391">
                  <c:v>0.60372525499999996</c:v>
                </c:pt>
                <c:pt idx="6392">
                  <c:v>0.48659898899999998</c:v>
                </c:pt>
                <c:pt idx="6393">
                  <c:v>0.419615672</c:v>
                </c:pt>
                <c:pt idx="6394">
                  <c:v>0.77949206699999996</c:v>
                </c:pt>
                <c:pt idx="6395">
                  <c:v>0.53028030900000001</c:v>
                </c:pt>
                <c:pt idx="6396">
                  <c:v>0.51073733200000004</c:v>
                </c:pt>
                <c:pt idx="6397">
                  <c:v>0.61587707199999997</c:v>
                </c:pt>
                <c:pt idx="6398">
                  <c:v>0.59978527100000001</c:v>
                </c:pt>
                <c:pt idx="6399">
                  <c:v>0.52964945200000002</c:v>
                </c:pt>
                <c:pt idx="6400">
                  <c:v>0.49106130100000001</c:v>
                </c:pt>
                <c:pt idx="6401">
                  <c:v>0.49911475300000002</c:v>
                </c:pt>
                <c:pt idx="6402">
                  <c:v>0.81369906000000003</c:v>
                </c:pt>
                <c:pt idx="6403">
                  <c:v>0.43101645799999999</c:v>
                </c:pt>
                <c:pt idx="6404">
                  <c:v>0.44940722</c:v>
                </c:pt>
                <c:pt idx="6405">
                  <c:v>0.88816925099999999</c:v>
                </c:pt>
                <c:pt idx="6406">
                  <c:v>0.49625061100000001</c:v>
                </c:pt>
                <c:pt idx="6407">
                  <c:v>0.43599110600000002</c:v>
                </c:pt>
                <c:pt idx="6408">
                  <c:v>0.68336978900000001</c:v>
                </c:pt>
                <c:pt idx="6409">
                  <c:v>0.85636902299999995</c:v>
                </c:pt>
                <c:pt idx="6410">
                  <c:v>0.45967964900000002</c:v>
                </c:pt>
                <c:pt idx="6411">
                  <c:v>0.38393545299999998</c:v>
                </c:pt>
                <c:pt idx="6412">
                  <c:v>0.61737454700000005</c:v>
                </c:pt>
                <c:pt idx="6413">
                  <c:v>0.89771780199999995</c:v>
                </c:pt>
                <c:pt idx="6414">
                  <c:v>0.64413604800000002</c:v>
                </c:pt>
                <c:pt idx="6415">
                  <c:v>0.60323185700000004</c:v>
                </c:pt>
                <c:pt idx="6416">
                  <c:v>0.73791808199999998</c:v>
                </c:pt>
                <c:pt idx="6417">
                  <c:v>0.78724042000000005</c:v>
                </c:pt>
                <c:pt idx="6418">
                  <c:v>0.54160184700000003</c:v>
                </c:pt>
                <c:pt idx="6419">
                  <c:v>0.58530622899999996</c:v>
                </c:pt>
                <c:pt idx="6420">
                  <c:v>0.802338259</c:v>
                </c:pt>
                <c:pt idx="6421">
                  <c:v>0.672911853</c:v>
                </c:pt>
                <c:pt idx="6422">
                  <c:v>0.42072873100000002</c:v>
                </c:pt>
                <c:pt idx="6423">
                  <c:v>0.68641754799999999</c:v>
                </c:pt>
                <c:pt idx="6424">
                  <c:v>0.90793064599999995</c:v>
                </c:pt>
                <c:pt idx="6425">
                  <c:v>0.61843563700000004</c:v>
                </c:pt>
                <c:pt idx="6426">
                  <c:v>0.88696208099999996</c:v>
                </c:pt>
                <c:pt idx="6427">
                  <c:v>0.72507833600000005</c:v>
                </c:pt>
                <c:pt idx="6428">
                  <c:v>0.598887053</c:v>
                </c:pt>
                <c:pt idx="6429">
                  <c:v>0.63173800700000005</c:v>
                </c:pt>
                <c:pt idx="6430">
                  <c:v>0.86363829599999997</c:v>
                </c:pt>
                <c:pt idx="6431">
                  <c:v>0.67681466499999998</c:v>
                </c:pt>
                <c:pt idx="6432">
                  <c:v>0.59356387399999999</c:v>
                </c:pt>
                <c:pt idx="6433">
                  <c:v>0.62614734599999999</c:v>
                </c:pt>
                <c:pt idx="6434">
                  <c:v>0.70967176300000001</c:v>
                </c:pt>
                <c:pt idx="6435">
                  <c:v>0.68791719900000003</c:v>
                </c:pt>
                <c:pt idx="6436">
                  <c:v>0.83636971000000004</c:v>
                </c:pt>
                <c:pt idx="6437">
                  <c:v>0.65892503000000002</c:v>
                </c:pt>
                <c:pt idx="6438">
                  <c:v>0.844791878</c:v>
                </c:pt>
                <c:pt idx="6439">
                  <c:v>0.63179644599999996</c:v>
                </c:pt>
                <c:pt idx="6440">
                  <c:v>0.73311486999999997</c:v>
                </c:pt>
                <c:pt idx="6441">
                  <c:v>0.59597123699999999</c:v>
                </c:pt>
                <c:pt idx="6442">
                  <c:v>0.142444404</c:v>
                </c:pt>
                <c:pt idx="6443">
                  <c:v>0.92017017899999998</c:v>
                </c:pt>
                <c:pt idx="6444">
                  <c:v>0.65196398</c:v>
                </c:pt>
                <c:pt idx="6445">
                  <c:v>0.60426495400000002</c:v>
                </c:pt>
                <c:pt idx="6446">
                  <c:v>0.66598134399999998</c:v>
                </c:pt>
                <c:pt idx="6447">
                  <c:v>0.76295879</c:v>
                </c:pt>
                <c:pt idx="6448">
                  <c:v>0.77715645899999997</c:v>
                </c:pt>
                <c:pt idx="6449">
                  <c:v>0.68056615899999995</c:v>
                </c:pt>
                <c:pt idx="6450">
                  <c:v>0.60995841900000003</c:v>
                </c:pt>
                <c:pt idx="6451">
                  <c:v>0.84010891399999998</c:v>
                </c:pt>
                <c:pt idx="6452">
                  <c:v>0.63373738599999996</c:v>
                </c:pt>
                <c:pt idx="6453">
                  <c:v>0.65439350600000001</c:v>
                </c:pt>
                <c:pt idx="6454">
                  <c:v>0.67949937500000002</c:v>
                </c:pt>
                <c:pt idx="6455">
                  <c:v>0.62428258000000003</c:v>
                </c:pt>
                <c:pt idx="6456">
                  <c:v>0.74692853199999998</c:v>
                </c:pt>
                <c:pt idx="6457">
                  <c:v>0.416722959</c:v>
                </c:pt>
                <c:pt idx="6458">
                  <c:v>0.65978071299999996</c:v>
                </c:pt>
                <c:pt idx="6459">
                  <c:v>0.63000184599999998</c:v>
                </c:pt>
                <c:pt idx="6460">
                  <c:v>0.66334443700000001</c:v>
                </c:pt>
                <c:pt idx="6461">
                  <c:v>0.71260190499999998</c:v>
                </c:pt>
                <c:pt idx="6462">
                  <c:v>0.80290580700000003</c:v>
                </c:pt>
                <c:pt idx="6463">
                  <c:v>0.65223546700000001</c:v>
                </c:pt>
                <c:pt idx="6464">
                  <c:v>0.63473665300000004</c:v>
                </c:pt>
                <c:pt idx="6465">
                  <c:v>0.635544938</c:v>
                </c:pt>
                <c:pt idx="6466">
                  <c:v>-7.7720499999999998E-2</c:v>
                </c:pt>
                <c:pt idx="6467">
                  <c:v>0.95689666100000004</c:v>
                </c:pt>
                <c:pt idx="6468">
                  <c:v>0.61945472800000001</c:v>
                </c:pt>
                <c:pt idx="6469">
                  <c:v>0.66441982200000005</c:v>
                </c:pt>
                <c:pt idx="6470">
                  <c:v>0.63646945099999996</c:v>
                </c:pt>
                <c:pt idx="6471">
                  <c:v>0.84407662800000005</c:v>
                </c:pt>
                <c:pt idx="6472">
                  <c:v>0.65029362099999999</c:v>
                </c:pt>
                <c:pt idx="6473">
                  <c:v>0.63639206100000001</c:v>
                </c:pt>
                <c:pt idx="6474">
                  <c:v>0.641012794</c:v>
                </c:pt>
                <c:pt idx="6475">
                  <c:v>0.92200289899999999</c:v>
                </c:pt>
                <c:pt idx="6476">
                  <c:v>0.61795188300000004</c:v>
                </c:pt>
                <c:pt idx="6477">
                  <c:v>0.71086513500000004</c:v>
                </c:pt>
                <c:pt idx="6478">
                  <c:v>0.61911745100000004</c:v>
                </c:pt>
                <c:pt idx="6479">
                  <c:v>0.83863986599999996</c:v>
                </c:pt>
                <c:pt idx="6480">
                  <c:v>0.35807281099999999</c:v>
                </c:pt>
                <c:pt idx="6481">
                  <c:v>0.66888854200000003</c:v>
                </c:pt>
                <c:pt idx="6482">
                  <c:v>0.67888335</c:v>
                </c:pt>
                <c:pt idx="6483">
                  <c:v>0.65617156300000001</c:v>
                </c:pt>
                <c:pt idx="6484">
                  <c:v>0.60078096400000003</c:v>
                </c:pt>
                <c:pt idx="6485">
                  <c:v>0.92853241200000003</c:v>
                </c:pt>
                <c:pt idx="6486">
                  <c:v>0.70624141900000004</c:v>
                </c:pt>
                <c:pt idx="6487">
                  <c:v>0.61962894199999996</c:v>
                </c:pt>
                <c:pt idx="6488">
                  <c:v>0.91033041699999995</c:v>
                </c:pt>
                <c:pt idx="6489">
                  <c:v>0.76681063000000005</c:v>
                </c:pt>
                <c:pt idx="6490">
                  <c:v>0.64230262500000002</c:v>
                </c:pt>
                <c:pt idx="6491">
                  <c:v>0.76225528200000003</c:v>
                </c:pt>
                <c:pt idx="6492">
                  <c:v>0.309308782</c:v>
                </c:pt>
                <c:pt idx="6493">
                  <c:v>0.61155943999999995</c:v>
                </c:pt>
                <c:pt idx="6494">
                  <c:v>0.68665837500000004</c:v>
                </c:pt>
                <c:pt idx="6495">
                  <c:v>0.71988145999999997</c:v>
                </c:pt>
                <c:pt idx="6496">
                  <c:v>0.54418838999999997</c:v>
                </c:pt>
                <c:pt idx="6497">
                  <c:v>0.93345122999999997</c:v>
                </c:pt>
                <c:pt idx="6498">
                  <c:v>0.70272010500000004</c:v>
                </c:pt>
                <c:pt idx="6499">
                  <c:v>0.63394121400000003</c:v>
                </c:pt>
                <c:pt idx="6500">
                  <c:v>0.85749289799999995</c:v>
                </c:pt>
                <c:pt idx="6501">
                  <c:v>0.628366333</c:v>
                </c:pt>
                <c:pt idx="6502">
                  <c:v>-1.1637395E-2</c:v>
                </c:pt>
                <c:pt idx="6503">
                  <c:v>0.58606314199999998</c:v>
                </c:pt>
                <c:pt idx="6504">
                  <c:v>0.727498639</c:v>
                </c:pt>
                <c:pt idx="6505">
                  <c:v>0.52269828500000004</c:v>
                </c:pt>
                <c:pt idx="6506">
                  <c:v>0.360010569</c:v>
                </c:pt>
                <c:pt idx="6507">
                  <c:v>0.59150536399999998</c:v>
                </c:pt>
                <c:pt idx="6508">
                  <c:v>0.68481861700000002</c:v>
                </c:pt>
                <c:pt idx="6509">
                  <c:v>0.88635723399999999</c:v>
                </c:pt>
                <c:pt idx="6510">
                  <c:v>0.60434897200000004</c:v>
                </c:pt>
                <c:pt idx="6511">
                  <c:v>0.59265356300000005</c:v>
                </c:pt>
                <c:pt idx="6512">
                  <c:v>0.72508848699999995</c:v>
                </c:pt>
                <c:pt idx="6513">
                  <c:v>-1.3064411999999999E-2</c:v>
                </c:pt>
                <c:pt idx="6514">
                  <c:v>0.532991518</c:v>
                </c:pt>
                <c:pt idx="6515">
                  <c:v>0.529449689</c:v>
                </c:pt>
                <c:pt idx="6516">
                  <c:v>0.71913258800000002</c:v>
                </c:pt>
                <c:pt idx="6517">
                  <c:v>0.56529126900000004</c:v>
                </c:pt>
                <c:pt idx="6518">
                  <c:v>0.396820968</c:v>
                </c:pt>
                <c:pt idx="6519">
                  <c:v>0.53760012400000001</c:v>
                </c:pt>
                <c:pt idx="6520">
                  <c:v>0.57970524099999998</c:v>
                </c:pt>
                <c:pt idx="6521">
                  <c:v>0.85236773099999996</c:v>
                </c:pt>
                <c:pt idx="6522">
                  <c:v>0.13846340200000001</c:v>
                </c:pt>
                <c:pt idx="6523">
                  <c:v>0.52897864400000005</c:v>
                </c:pt>
                <c:pt idx="6524">
                  <c:v>0.53710598600000004</c:v>
                </c:pt>
                <c:pt idx="6525">
                  <c:v>0.76418208399999998</c:v>
                </c:pt>
                <c:pt idx="6526">
                  <c:v>-5.0380490999999999E-2</c:v>
                </c:pt>
                <c:pt idx="6527">
                  <c:v>0.59270657500000001</c:v>
                </c:pt>
                <c:pt idx="6528">
                  <c:v>0.49402448599999998</c:v>
                </c:pt>
                <c:pt idx="6529">
                  <c:v>0.66533120999999995</c:v>
                </c:pt>
                <c:pt idx="6530">
                  <c:v>0.63077037400000002</c:v>
                </c:pt>
                <c:pt idx="6531">
                  <c:v>0.66559999299999995</c:v>
                </c:pt>
                <c:pt idx="6532">
                  <c:v>0.52992390300000003</c:v>
                </c:pt>
                <c:pt idx="6533">
                  <c:v>0.55931913600000005</c:v>
                </c:pt>
                <c:pt idx="6534">
                  <c:v>0.78107349400000003</c:v>
                </c:pt>
                <c:pt idx="6535">
                  <c:v>0.541601047</c:v>
                </c:pt>
                <c:pt idx="6536">
                  <c:v>9.5114481000000001E-2</c:v>
                </c:pt>
                <c:pt idx="6537">
                  <c:v>0.57191609499999996</c:v>
                </c:pt>
                <c:pt idx="6538">
                  <c:v>0.70267074900000004</c:v>
                </c:pt>
                <c:pt idx="6539">
                  <c:v>0.61194868999999996</c:v>
                </c:pt>
                <c:pt idx="6540">
                  <c:v>2.6507876E-2</c:v>
                </c:pt>
                <c:pt idx="6541">
                  <c:v>0.54783382199999997</c:v>
                </c:pt>
                <c:pt idx="6542">
                  <c:v>0.55977823900000001</c:v>
                </c:pt>
                <c:pt idx="6543">
                  <c:v>0.59949972100000004</c:v>
                </c:pt>
                <c:pt idx="6544">
                  <c:v>0.77551278199999996</c:v>
                </c:pt>
                <c:pt idx="6545">
                  <c:v>0.51271619800000001</c:v>
                </c:pt>
                <c:pt idx="6546">
                  <c:v>0.78824519299999996</c:v>
                </c:pt>
                <c:pt idx="6547">
                  <c:v>0.478067515</c:v>
                </c:pt>
                <c:pt idx="6548">
                  <c:v>5.2992664000000002E-2</c:v>
                </c:pt>
                <c:pt idx="6549">
                  <c:v>0.58601189300000001</c:v>
                </c:pt>
                <c:pt idx="6550">
                  <c:v>0.52579562000000002</c:v>
                </c:pt>
                <c:pt idx="6551">
                  <c:v>0.78227853899999999</c:v>
                </c:pt>
                <c:pt idx="6552">
                  <c:v>0.583578649</c:v>
                </c:pt>
                <c:pt idx="6553">
                  <c:v>0.28573146900000002</c:v>
                </c:pt>
                <c:pt idx="6554">
                  <c:v>0.65243618400000003</c:v>
                </c:pt>
                <c:pt idx="6555">
                  <c:v>0.62886194399999995</c:v>
                </c:pt>
                <c:pt idx="6556">
                  <c:v>0.75877964399999998</c:v>
                </c:pt>
                <c:pt idx="6557">
                  <c:v>0.62203799699999995</c:v>
                </c:pt>
                <c:pt idx="6558">
                  <c:v>0.56571005600000002</c:v>
                </c:pt>
                <c:pt idx="6559">
                  <c:v>0.113034866</c:v>
                </c:pt>
                <c:pt idx="6560">
                  <c:v>0.49944221100000002</c:v>
                </c:pt>
                <c:pt idx="6561">
                  <c:v>0.75735194100000003</c:v>
                </c:pt>
                <c:pt idx="6562">
                  <c:v>-5.1660639999999997E-3</c:v>
                </c:pt>
                <c:pt idx="6563">
                  <c:v>0.73468691900000005</c:v>
                </c:pt>
                <c:pt idx="6564">
                  <c:v>0.67495326099999997</c:v>
                </c:pt>
                <c:pt idx="6565">
                  <c:v>0.77006624400000001</c:v>
                </c:pt>
                <c:pt idx="6566">
                  <c:v>0.79280268700000001</c:v>
                </c:pt>
                <c:pt idx="6567">
                  <c:v>0.66741814300000002</c:v>
                </c:pt>
                <c:pt idx="6568">
                  <c:v>0.77987088000000004</c:v>
                </c:pt>
                <c:pt idx="6569">
                  <c:v>0.60400956500000003</c:v>
                </c:pt>
                <c:pt idx="6570">
                  <c:v>0.78918304800000005</c:v>
                </c:pt>
                <c:pt idx="6571">
                  <c:v>8.8488661999999996E-2</c:v>
                </c:pt>
                <c:pt idx="6572">
                  <c:v>0.69908352200000001</c:v>
                </c:pt>
                <c:pt idx="6573">
                  <c:v>0.56791744499999997</c:v>
                </c:pt>
                <c:pt idx="6574">
                  <c:v>0.32680416800000001</c:v>
                </c:pt>
                <c:pt idx="6575">
                  <c:v>0.69449091100000004</c:v>
                </c:pt>
                <c:pt idx="6576">
                  <c:v>0.65046078799999996</c:v>
                </c:pt>
                <c:pt idx="6577">
                  <c:v>0.88144694999999995</c:v>
                </c:pt>
                <c:pt idx="6578">
                  <c:v>0.60660505899999995</c:v>
                </c:pt>
                <c:pt idx="6579">
                  <c:v>0.72039729299999999</c:v>
                </c:pt>
                <c:pt idx="6580">
                  <c:v>0.34280290200000002</c:v>
                </c:pt>
                <c:pt idx="6581">
                  <c:v>0.73518871500000005</c:v>
                </c:pt>
                <c:pt idx="6582">
                  <c:v>0.108335916</c:v>
                </c:pt>
                <c:pt idx="6583">
                  <c:v>9.7353928000000006E-2</c:v>
                </c:pt>
                <c:pt idx="6584">
                  <c:v>0.662146868</c:v>
                </c:pt>
                <c:pt idx="6585">
                  <c:v>0.53018170099999995</c:v>
                </c:pt>
                <c:pt idx="6586">
                  <c:v>0.79658090299999995</c:v>
                </c:pt>
                <c:pt idx="6587">
                  <c:v>0.52748722400000003</c:v>
                </c:pt>
                <c:pt idx="6588">
                  <c:v>0.48030192900000002</c:v>
                </c:pt>
                <c:pt idx="6589">
                  <c:v>0.82047733899999997</c:v>
                </c:pt>
                <c:pt idx="6590">
                  <c:v>0.62914256499999999</c:v>
                </c:pt>
                <c:pt idx="6591">
                  <c:v>0.35748750299999998</c:v>
                </c:pt>
                <c:pt idx="6592">
                  <c:v>-2.2458445E-2</c:v>
                </c:pt>
                <c:pt idx="6593">
                  <c:v>0.3567959</c:v>
                </c:pt>
                <c:pt idx="6594">
                  <c:v>0.67909629599999999</c:v>
                </c:pt>
                <c:pt idx="6595">
                  <c:v>0.494174585</c:v>
                </c:pt>
                <c:pt idx="6596">
                  <c:v>0.42539210500000002</c:v>
                </c:pt>
                <c:pt idx="6597">
                  <c:v>0.38401168600000002</c:v>
                </c:pt>
                <c:pt idx="6598">
                  <c:v>0.81967989699999999</c:v>
                </c:pt>
                <c:pt idx="6599">
                  <c:v>0.38580307000000003</c:v>
                </c:pt>
                <c:pt idx="6600">
                  <c:v>0.43304146799999998</c:v>
                </c:pt>
                <c:pt idx="6601">
                  <c:v>0.14176475999999999</c:v>
                </c:pt>
                <c:pt idx="6602">
                  <c:v>0.78179236299999999</c:v>
                </c:pt>
                <c:pt idx="6603">
                  <c:v>0.47327879499999997</c:v>
                </c:pt>
                <c:pt idx="6604">
                  <c:v>0.46656863100000001</c:v>
                </c:pt>
                <c:pt idx="6605">
                  <c:v>0.153299291</c:v>
                </c:pt>
                <c:pt idx="6606">
                  <c:v>0.43455616499999999</c:v>
                </c:pt>
                <c:pt idx="6607">
                  <c:v>0.457156795</c:v>
                </c:pt>
                <c:pt idx="6608">
                  <c:v>0.53662823699999995</c:v>
                </c:pt>
                <c:pt idx="6609">
                  <c:v>0.80507689400000004</c:v>
                </c:pt>
                <c:pt idx="6610">
                  <c:v>0.37841645699999998</c:v>
                </c:pt>
                <c:pt idx="6611">
                  <c:v>0.68423674300000004</c:v>
                </c:pt>
                <c:pt idx="6612">
                  <c:v>0.795200452</c:v>
                </c:pt>
                <c:pt idx="6613">
                  <c:v>0.55817868900000001</c:v>
                </c:pt>
                <c:pt idx="6614">
                  <c:v>6.6214300000000004E-2</c:v>
                </c:pt>
                <c:pt idx="6615">
                  <c:v>0.44810990000000001</c:v>
                </c:pt>
                <c:pt idx="6616">
                  <c:v>0.63674245500000004</c:v>
                </c:pt>
                <c:pt idx="6617">
                  <c:v>0.42420964999999999</c:v>
                </c:pt>
                <c:pt idx="6618">
                  <c:v>0.38761875600000001</c:v>
                </c:pt>
                <c:pt idx="6619">
                  <c:v>0.60999233200000003</c:v>
                </c:pt>
                <c:pt idx="6620">
                  <c:v>0.89039306600000001</c:v>
                </c:pt>
                <c:pt idx="6621">
                  <c:v>0.66571740400000001</c:v>
                </c:pt>
                <c:pt idx="6622">
                  <c:v>0.64322727899999999</c:v>
                </c:pt>
                <c:pt idx="6623">
                  <c:v>0.63428704899999999</c:v>
                </c:pt>
                <c:pt idx="6624">
                  <c:v>0.73852189000000001</c:v>
                </c:pt>
                <c:pt idx="6625">
                  <c:v>0.62004185899999997</c:v>
                </c:pt>
                <c:pt idx="6626">
                  <c:v>-1.4901512E-2</c:v>
                </c:pt>
                <c:pt idx="6627">
                  <c:v>0.36797951800000001</c:v>
                </c:pt>
                <c:pt idx="6628">
                  <c:v>0.65331103199999996</c:v>
                </c:pt>
                <c:pt idx="6629">
                  <c:v>0.77583341299999997</c:v>
                </c:pt>
                <c:pt idx="6630">
                  <c:v>0.61211621500000002</c:v>
                </c:pt>
                <c:pt idx="6631">
                  <c:v>0.64730232399999998</c:v>
                </c:pt>
                <c:pt idx="6632">
                  <c:v>0.75824030799999997</c:v>
                </c:pt>
                <c:pt idx="6633">
                  <c:v>0.714057461</c:v>
                </c:pt>
                <c:pt idx="6634">
                  <c:v>0.66245977</c:v>
                </c:pt>
                <c:pt idx="6635">
                  <c:v>0.101443635</c:v>
                </c:pt>
                <c:pt idx="6636">
                  <c:v>0.64143503300000004</c:v>
                </c:pt>
                <c:pt idx="6637">
                  <c:v>0.68847679799999995</c:v>
                </c:pt>
                <c:pt idx="6638">
                  <c:v>7.3804558000000006E-2</c:v>
                </c:pt>
                <c:pt idx="6639">
                  <c:v>0.42882019500000002</c:v>
                </c:pt>
                <c:pt idx="6640">
                  <c:v>0.61841403800000005</c:v>
                </c:pt>
                <c:pt idx="6641">
                  <c:v>0.795931579</c:v>
                </c:pt>
                <c:pt idx="6642">
                  <c:v>0.66038604300000003</c:v>
                </c:pt>
                <c:pt idx="6643">
                  <c:v>0.62971754599999996</c:v>
                </c:pt>
                <c:pt idx="6644">
                  <c:v>0.76306368999999996</c:v>
                </c:pt>
                <c:pt idx="6645">
                  <c:v>0.65550488100000004</c:v>
                </c:pt>
                <c:pt idx="6646">
                  <c:v>0.68073837500000001</c:v>
                </c:pt>
                <c:pt idx="6647">
                  <c:v>0.12799122600000001</c:v>
                </c:pt>
                <c:pt idx="6648">
                  <c:v>0.40223237499999998</c:v>
                </c:pt>
                <c:pt idx="6649">
                  <c:v>0.62240251000000002</c:v>
                </c:pt>
                <c:pt idx="6650">
                  <c:v>0.424298332</c:v>
                </c:pt>
                <c:pt idx="6651">
                  <c:v>0.523436648</c:v>
                </c:pt>
                <c:pt idx="6652">
                  <c:v>0.587685138</c:v>
                </c:pt>
                <c:pt idx="6653">
                  <c:v>0.76304521300000006</c:v>
                </c:pt>
                <c:pt idx="6654">
                  <c:v>0.62924859200000005</c:v>
                </c:pt>
                <c:pt idx="6655">
                  <c:v>0.137872457</c:v>
                </c:pt>
                <c:pt idx="6656">
                  <c:v>0.62769494400000003</c:v>
                </c:pt>
                <c:pt idx="6657">
                  <c:v>0.67655125900000002</c:v>
                </c:pt>
                <c:pt idx="6658">
                  <c:v>0.66178773499999999</c:v>
                </c:pt>
                <c:pt idx="6659">
                  <c:v>-2.5924388E-2</c:v>
                </c:pt>
                <c:pt idx="6660">
                  <c:v>0.33422727200000002</c:v>
                </c:pt>
                <c:pt idx="6661">
                  <c:v>0.62087205700000003</c:v>
                </c:pt>
                <c:pt idx="6662">
                  <c:v>0.79401990499999997</c:v>
                </c:pt>
                <c:pt idx="6663">
                  <c:v>0.55183826599999997</c:v>
                </c:pt>
                <c:pt idx="6664">
                  <c:v>0.61983572099999995</c:v>
                </c:pt>
                <c:pt idx="6665">
                  <c:v>0.69070204700000004</c:v>
                </c:pt>
                <c:pt idx="6666">
                  <c:v>0.63738782199999999</c:v>
                </c:pt>
                <c:pt idx="6667">
                  <c:v>9.3521808999999997E-2</c:v>
                </c:pt>
                <c:pt idx="6668">
                  <c:v>0.62129519700000002</c:v>
                </c:pt>
                <c:pt idx="6669">
                  <c:v>0.390843897</c:v>
                </c:pt>
                <c:pt idx="6670">
                  <c:v>0.61417083100000003</c:v>
                </c:pt>
                <c:pt idx="6671">
                  <c:v>0.57020164500000003</c:v>
                </c:pt>
                <c:pt idx="6672">
                  <c:v>0.41269245399999999</c:v>
                </c:pt>
                <c:pt idx="6673">
                  <c:v>0.620023255</c:v>
                </c:pt>
                <c:pt idx="6674">
                  <c:v>0.81944194699999995</c:v>
                </c:pt>
                <c:pt idx="6675">
                  <c:v>0.149969662</c:v>
                </c:pt>
                <c:pt idx="6676">
                  <c:v>0.48500715300000002</c:v>
                </c:pt>
                <c:pt idx="6677">
                  <c:v>0.71459059999999996</c:v>
                </c:pt>
                <c:pt idx="6678">
                  <c:v>0.63553756100000003</c:v>
                </c:pt>
                <c:pt idx="6679">
                  <c:v>0.20941490500000001</c:v>
                </c:pt>
                <c:pt idx="6680">
                  <c:v>0.62843742700000005</c:v>
                </c:pt>
                <c:pt idx="6681">
                  <c:v>0.38532993199999999</c:v>
                </c:pt>
                <c:pt idx="6682">
                  <c:v>0.62201812199999995</c:v>
                </c:pt>
                <c:pt idx="6683">
                  <c:v>0.77498061900000004</c:v>
                </c:pt>
                <c:pt idx="6684">
                  <c:v>0.58280918999999998</c:v>
                </c:pt>
                <c:pt idx="6685">
                  <c:v>0.49030215100000002</c:v>
                </c:pt>
                <c:pt idx="6686">
                  <c:v>0.78976347099999999</c:v>
                </c:pt>
                <c:pt idx="6687">
                  <c:v>8.5147148000000006E-2</c:v>
                </c:pt>
                <c:pt idx="6688">
                  <c:v>0.58226839900000005</c:v>
                </c:pt>
                <c:pt idx="6689">
                  <c:v>0.59064574999999997</c:v>
                </c:pt>
                <c:pt idx="6690">
                  <c:v>0.58502264900000001</c:v>
                </c:pt>
                <c:pt idx="6691">
                  <c:v>0.66642863500000005</c:v>
                </c:pt>
                <c:pt idx="6692">
                  <c:v>0.61043445399999996</c:v>
                </c:pt>
                <c:pt idx="6693">
                  <c:v>0.59169761499999995</c:v>
                </c:pt>
                <c:pt idx="6694">
                  <c:v>0.36499781599999997</c:v>
                </c:pt>
                <c:pt idx="6695">
                  <c:v>0.77978128599999996</c:v>
                </c:pt>
                <c:pt idx="6696">
                  <c:v>0.60496726199999995</c:v>
                </c:pt>
                <c:pt idx="6697">
                  <c:v>0.63194582200000005</c:v>
                </c:pt>
                <c:pt idx="6698">
                  <c:v>0.73909906000000003</c:v>
                </c:pt>
                <c:pt idx="6699">
                  <c:v>0.23582346600000001</c:v>
                </c:pt>
                <c:pt idx="6700">
                  <c:v>0.57727094700000003</c:v>
                </c:pt>
                <c:pt idx="6701">
                  <c:v>0.61285586999999997</c:v>
                </c:pt>
                <c:pt idx="6702">
                  <c:v>0.42235090199999997</c:v>
                </c:pt>
                <c:pt idx="6703">
                  <c:v>0.80036486200000001</c:v>
                </c:pt>
                <c:pt idx="6704">
                  <c:v>0.64659923200000002</c:v>
                </c:pt>
                <c:pt idx="6705">
                  <c:v>0.60282234700000004</c:v>
                </c:pt>
                <c:pt idx="6706">
                  <c:v>0.442920855</c:v>
                </c:pt>
                <c:pt idx="6707">
                  <c:v>0.68386116900000005</c:v>
                </c:pt>
                <c:pt idx="6708">
                  <c:v>0.14532481</c:v>
                </c:pt>
                <c:pt idx="6709">
                  <c:v>0.581117153</c:v>
                </c:pt>
                <c:pt idx="6710">
                  <c:v>0.64352001000000003</c:v>
                </c:pt>
                <c:pt idx="6711">
                  <c:v>0.73029536100000003</c:v>
                </c:pt>
                <c:pt idx="6712">
                  <c:v>0.57586075400000003</c:v>
                </c:pt>
                <c:pt idx="6713">
                  <c:v>0.61307046499999995</c:v>
                </c:pt>
                <c:pt idx="6714">
                  <c:v>0.58410035000000005</c:v>
                </c:pt>
                <c:pt idx="6715">
                  <c:v>0.355512298</c:v>
                </c:pt>
                <c:pt idx="6716">
                  <c:v>0.87383725899999998</c:v>
                </c:pt>
                <c:pt idx="6717">
                  <c:v>0.59706110300000004</c:v>
                </c:pt>
                <c:pt idx="6718">
                  <c:v>0.58220782699999996</c:v>
                </c:pt>
                <c:pt idx="6719">
                  <c:v>0.68349426999999996</c:v>
                </c:pt>
                <c:pt idx="6720">
                  <c:v>1.6116779000000001E-2</c:v>
                </c:pt>
                <c:pt idx="6721">
                  <c:v>0.61301707699999997</c:v>
                </c:pt>
                <c:pt idx="6722">
                  <c:v>0.68203872600000004</c:v>
                </c:pt>
                <c:pt idx="6723">
                  <c:v>0.70608459000000001</c:v>
                </c:pt>
                <c:pt idx="6724">
                  <c:v>0.82921093999999995</c:v>
                </c:pt>
                <c:pt idx="6725">
                  <c:v>0.55050917300000002</c:v>
                </c:pt>
                <c:pt idx="6726">
                  <c:v>0.59941829800000002</c:v>
                </c:pt>
                <c:pt idx="6727">
                  <c:v>0.37499705999999999</c:v>
                </c:pt>
                <c:pt idx="6728">
                  <c:v>0.75361072299999998</c:v>
                </c:pt>
                <c:pt idx="6729">
                  <c:v>0.167053755</c:v>
                </c:pt>
                <c:pt idx="6730">
                  <c:v>0.58047632500000002</c:v>
                </c:pt>
                <c:pt idx="6731">
                  <c:v>0.68852933999999999</c:v>
                </c:pt>
                <c:pt idx="6732">
                  <c:v>0.73660517199999997</c:v>
                </c:pt>
                <c:pt idx="6733">
                  <c:v>0.39289649399999999</c:v>
                </c:pt>
                <c:pt idx="6734">
                  <c:v>0.567765403</c:v>
                </c:pt>
                <c:pt idx="6735">
                  <c:v>0.67105994499999999</c:v>
                </c:pt>
                <c:pt idx="6736">
                  <c:v>0.44972960099999998</c:v>
                </c:pt>
                <c:pt idx="6737">
                  <c:v>0.80406300600000002</c:v>
                </c:pt>
                <c:pt idx="6738">
                  <c:v>0.58946584499999999</c:v>
                </c:pt>
                <c:pt idx="6739">
                  <c:v>0.43003004500000003</c:v>
                </c:pt>
                <c:pt idx="6740">
                  <c:v>0.83811009400000003</c:v>
                </c:pt>
                <c:pt idx="6741">
                  <c:v>6.7097685000000004E-2</c:v>
                </c:pt>
                <c:pt idx="6742">
                  <c:v>0.56110740299999995</c:v>
                </c:pt>
                <c:pt idx="6743">
                  <c:v>0.62452267900000002</c:v>
                </c:pt>
                <c:pt idx="6744">
                  <c:v>0.68200298800000003</c:v>
                </c:pt>
                <c:pt idx="6745">
                  <c:v>0.87746950999999995</c:v>
                </c:pt>
                <c:pt idx="6746">
                  <c:v>0.63235108100000004</c:v>
                </c:pt>
                <c:pt idx="6747">
                  <c:v>0.66389927800000004</c:v>
                </c:pt>
                <c:pt idx="6748">
                  <c:v>0.41585846399999998</c:v>
                </c:pt>
                <c:pt idx="6749">
                  <c:v>0.86871430100000002</c:v>
                </c:pt>
                <c:pt idx="6750">
                  <c:v>0.14884373100000001</c:v>
                </c:pt>
                <c:pt idx="6751">
                  <c:v>0.59776073100000005</c:v>
                </c:pt>
                <c:pt idx="6752">
                  <c:v>0.51771885100000004</c:v>
                </c:pt>
                <c:pt idx="6753">
                  <c:v>0.73128532300000004</c:v>
                </c:pt>
                <c:pt idx="6754">
                  <c:v>0.31140477</c:v>
                </c:pt>
                <c:pt idx="6755">
                  <c:v>0.58312005600000005</c:v>
                </c:pt>
                <c:pt idx="6756">
                  <c:v>0.51246972599999996</c:v>
                </c:pt>
                <c:pt idx="6757">
                  <c:v>0.60622784100000005</c:v>
                </c:pt>
                <c:pt idx="6758">
                  <c:v>0.87203357500000001</c:v>
                </c:pt>
                <c:pt idx="6759">
                  <c:v>0.629040461</c:v>
                </c:pt>
                <c:pt idx="6760">
                  <c:v>0.604652368</c:v>
                </c:pt>
                <c:pt idx="6761">
                  <c:v>0.41371308099999998</c:v>
                </c:pt>
                <c:pt idx="6762">
                  <c:v>0.14438770300000001</c:v>
                </c:pt>
                <c:pt idx="6763">
                  <c:v>0.82512405200000005</c:v>
                </c:pt>
                <c:pt idx="6764">
                  <c:v>0.54243772099999998</c:v>
                </c:pt>
                <c:pt idx="6765">
                  <c:v>0.362849596</c:v>
                </c:pt>
                <c:pt idx="6766">
                  <c:v>0.73877777899999997</c:v>
                </c:pt>
                <c:pt idx="6767">
                  <c:v>0.46321820200000002</c:v>
                </c:pt>
                <c:pt idx="6768">
                  <c:v>0.50109312900000003</c:v>
                </c:pt>
                <c:pt idx="6769">
                  <c:v>0.44341197700000001</c:v>
                </c:pt>
                <c:pt idx="6770">
                  <c:v>0.55140279800000003</c:v>
                </c:pt>
                <c:pt idx="6771">
                  <c:v>0.92753998500000001</c:v>
                </c:pt>
                <c:pt idx="6772">
                  <c:v>0.48408465899999997</c:v>
                </c:pt>
                <c:pt idx="6773">
                  <c:v>0.40552077800000003</c:v>
                </c:pt>
                <c:pt idx="6774">
                  <c:v>0.74239146</c:v>
                </c:pt>
                <c:pt idx="6775">
                  <c:v>-2.8411015000000001E-2</c:v>
                </c:pt>
                <c:pt idx="6776">
                  <c:v>0.48100848699999998</c:v>
                </c:pt>
                <c:pt idx="6777">
                  <c:v>0.37933345800000001</c:v>
                </c:pt>
                <c:pt idx="6778">
                  <c:v>0.68710525899999997</c:v>
                </c:pt>
                <c:pt idx="6779">
                  <c:v>0.83750319100000004</c:v>
                </c:pt>
                <c:pt idx="6780">
                  <c:v>0.55043009899999995</c:v>
                </c:pt>
                <c:pt idx="6781">
                  <c:v>0.57228793700000002</c:v>
                </c:pt>
                <c:pt idx="6782">
                  <c:v>0.66177801199999997</c:v>
                </c:pt>
                <c:pt idx="6783">
                  <c:v>0.146376593</c:v>
                </c:pt>
                <c:pt idx="6784">
                  <c:v>0.794521382</c:v>
                </c:pt>
                <c:pt idx="6785">
                  <c:v>0.44044939799999999</c:v>
                </c:pt>
                <c:pt idx="6786">
                  <c:v>0.62404510599999996</c:v>
                </c:pt>
                <c:pt idx="6787">
                  <c:v>0.71871889899999997</c:v>
                </c:pt>
                <c:pt idx="6788">
                  <c:v>2.6854844999999999E-2</c:v>
                </c:pt>
                <c:pt idx="6789">
                  <c:v>0.68585037599999998</c:v>
                </c:pt>
                <c:pt idx="6790">
                  <c:v>0.42929172500000001</c:v>
                </c:pt>
                <c:pt idx="6791">
                  <c:v>0.75791703499999996</c:v>
                </c:pt>
                <c:pt idx="6792">
                  <c:v>0.77877514199999998</c:v>
                </c:pt>
                <c:pt idx="6793">
                  <c:v>0.65541393000000003</c:v>
                </c:pt>
                <c:pt idx="6794">
                  <c:v>0.89931265199999999</c:v>
                </c:pt>
                <c:pt idx="6795">
                  <c:v>0.78137204000000005</c:v>
                </c:pt>
                <c:pt idx="6796">
                  <c:v>0.107625735</c:v>
                </c:pt>
                <c:pt idx="6797">
                  <c:v>0.73533247400000001</c:v>
                </c:pt>
                <c:pt idx="6798">
                  <c:v>0.64558787200000001</c:v>
                </c:pt>
                <c:pt idx="6799">
                  <c:v>0.778243452</c:v>
                </c:pt>
                <c:pt idx="6800">
                  <c:v>0.13365007400000001</c:v>
                </c:pt>
                <c:pt idx="6801">
                  <c:v>0.82769372100000005</c:v>
                </c:pt>
                <c:pt idx="6802">
                  <c:v>0.71974539199999998</c:v>
                </c:pt>
                <c:pt idx="6803">
                  <c:v>0.66158830700000004</c:v>
                </c:pt>
                <c:pt idx="6804">
                  <c:v>0.79649391000000003</c:v>
                </c:pt>
                <c:pt idx="6805">
                  <c:v>0.16013571600000001</c:v>
                </c:pt>
                <c:pt idx="6806">
                  <c:v>0.818992359</c:v>
                </c:pt>
                <c:pt idx="6807">
                  <c:v>0.14453328200000001</c:v>
                </c:pt>
                <c:pt idx="6808">
                  <c:v>0.88255739700000002</c:v>
                </c:pt>
                <c:pt idx="6809">
                  <c:v>0.80926614100000005</c:v>
                </c:pt>
                <c:pt idx="6810">
                  <c:v>0.80564516500000005</c:v>
                </c:pt>
                <c:pt idx="6811">
                  <c:v>0.736341472</c:v>
                </c:pt>
                <c:pt idx="6812">
                  <c:v>0.46436063300000002</c:v>
                </c:pt>
                <c:pt idx="6813">
                  <c:v>0.84567100799999995</c:v>
                </c:pt>
                <c:pt idx="6814">
                  <c:v>0.81621823900000001</c:v>
                </c:pt>
                <c:pt idx="6815">
                  <c:v>0.133050275</c:v>
                </c:pt>
                <c:pt idx="6816">
                  <c:v>0.75578121899999995</c:v>
                </c:pt>
                <c:pt idx="6817">
                  <c:v>0.77022688699999997</c:v>
                </c:pt>
                <c:pt idx="6818">
                  <c:v>0.68177163500000004</c:v>
                </c:pt>
                <c:pt idx="6819">
                  <c:v>0.75883423999999999</c:v>
                </c:pt>
                <c:pt idx="6820">
                  <c:v>0.80001714499999999</c:v>
                </c:pt>
                <c:pt idx="6821">
                  <c:v>4.4263781000000002E-2</c:v>
                </c:pt>
                <c:pt idx="6822">
                  <c:v>0.74723794499999996</c:v>
                </c:pt>
                <c:pt idx="6823">
                  <c:v>0.69989668400000005</c:v>
                </c:pt>
                <c:pt idx="6824">
                  <c:v>0.80712687900000002</c:v>
                </c:pt>
                <c:pt idx="6825">
                  <c:v>0.11252508899999999</c:v>
                </c:pt>
                <c:pt idx="6826">
                  <c:v>0.54451216999999996</c:v>
                </c:pt>
                <c:pt idx="6827">
                  <c:v>0.62414946900000001</c:v>
                </c:pt>
                <c:pt idx="6828">
                  <c:v>0.76886270599999995</c:v>
                </c:pt>
                <c:pt idx="6829">
                  <c:v>0.72504364200000004</c:v>
                </c:pt>
                <c:pt idx="6830">
                  <c:v>0.138529341</c:v>
                </c:pt>
                <c:pt idx="6831">
                  <c:v>0.64398004600000003</c:v>
                </c:pt>
                <c:pt idx="6832">
                  <c:v>0.74517591400000005</c:v>
                </c:pt>
                <c:pt idx="6833">
                  <c:v>0.69831279199999996</c:v>
                </c:pt>
                <c:pt idx="6834">
                  <c:v>0.23448053699999999</c:v>
                </c:pt>
                <c:pt idx="6835">
                  <c:v>0.57348095099999996</c:v>
                </c:pt>
                <c:pt idx="6836">
                  <c:v>0.67560045700000004</c:v>
                </c:pt>
                <c:pt idx="6837">
                  <c:v>0.77530132699999998</c:v>
                </c:pt>
                <c:pt idx="6838">
                  <c:v>0.83844086500000004</c:v>
                </c:pt>
                <c:pt idx="6839">
                  <c:v>0.127205079</c:v>
                </c:pt>
                <c:pt idx="6840">
                  <c:v>0.60583497799999997</c:v>
                </c:pt>
                <c:pt idx="6841">
                  <c:v>0.874653562</c:v>
                </c:pt>
                <c:pt idx="6842">
                  <c:v>0.76031126800000004</c:v>
                </c:pt>
                <c:pt idx="6843">
                  <c:v>0.10505339499999999</c:v>
                </c:pt>
                <c:pt idx="6844">
                  <c:v>0.59873909400000003</c:v>
                </c:pt>
                <c:pt idx="6845">
                  <c:v>0.69933359699999997</c:v>
                </c:pt>
                <c:pt idx="6846">
                  <c:v>0.70295385700000002</c:v>
                </c:pt>
                <c:pt idx="6847">
                  <c:v>0.814767307</c:v>
                </c:pt>
                <c:pt idx="6848">
                  <c:v>0.64774871700000003</c:v>
                </c:pt>
                <c:pt idx="6849">
                  <c:v>0.74254204099999999</c:v>
                </c:pt>
                <c:pt idx="6850">
                  <c:v>0.78726433500000004</c:v>
                </c:pt>
                <c:pt idx="6851">
                  <c:v>0.138564626</c:v>
                </c:pt>
                <c:pt idx="6852">
                  <c:v>0.56833634700000002</c:v>
                </c:pt>
                <c:pt idx="6853">
                  <c:v>0.70321299400000004</c:v>
                </c:pt>
                <c:pt idx="6854">
                  <c:v>0.74181864399999997</c:v>
                </c:pt>
                <c:pt idx="6855">
                  <c:v>0.20791247199999999</c:v>
                </c:pt>
                <c:pt idx="6856">
                  <c:v>0.57043873499999997</c:v>
                </c:pt>
                <c:pt idx="6857">
                  <c:v>0.64794153499999996</c:v>
                </c:pt>
                <c:pt idx="6858">
                  <c:v>0.71008651300000003</c:v>
                </c:pt>
                <c:pt idx="6859">
                  <c:v>0.84732750400000001</c:v>
                </c:pt>
                <c:pt idx="6860">
                  <c:v>0.150837996</c:v>
                </c:pt>
                <c:pt idx="6861">
                  <c:v>0.49689676900000002</c:v>
                </c:pt>
                <c:pt idx="6862">
                  <c:v>0.60156748100000002</c:v>
                </c:pt>
                <c:pt idx="6863">
                  <c:v>0.68835153100000002</c:v>
                </c:pt>
                <c:pt idx="6864">
                  <c:v>6.0339191E-2</c:v>
                </c:pt>
                <c:pt idx="6865">
                  <c:v>0.60380836199999999</c:v>
                </c:pt>
                <c:pt idx="6866">
                  <c:v>0.493441872</c:v>
                </c:pt>
                <c:pt idx="6867">
                  <c:v>0.65192563400000003</c:v>
                </c:pt>
                <c:pt idx="6868">
                  <c:v>0.71707008299999997</c:v>
                </c:pt>
                <c:pt idx="6869">
                  <c:v>0.62161060199999996</c:v>
                </c:pt>
                <c:pt idx="6870">
                  <c:v>0.69723769400000002</c:v>
                </c:pt>
                <c:pt idx="6871">
                  <c:v>0.13939147099999999</c:v>
                </c:pt>
                <c:pt idx="6872">
                  <c:v>0.56269986599999999</c:v>
                </c:pt>
                <c:pt idx="6873">
                  <c:v>2.2283056999999998E-2</c:v>
                </c:pt>
                <c:pt idx="6874">
                  <c:v>0.69685798499999996</c:v>
                </c:pt>
                <c:pt idx="6875">
                  <c:v>0.41510619500000001</c:v>
                </c:pt>
                <c:pt idx="6876">
                  <c:v>0.36432309600000001</c:v>
                </c:pt>
                <c:pt idx="6877">
                  <c:v>0.15957370100000001</c:v>
                </c:pt>
                <c:pt idx="6878">
                  <c:v>0.59765348100000004</c:v>
                </c:pt>
                <c:pt idx="6879">
                  <c:v>0.50823261200000003</c:v>
                </c:pt>
                <c:pt idx="6880">
                  <c:v>0.411308075</c:v>
                </c:pt>
                <c:pt idx="6881">
                  <c:v>0.78064187100000004</c:v>
                </c:pt>
                <c:pt idx="6882">
                  <c:v>0.128676766</c:v>
                </c:pt>
                <c:pt idx="6883">
                  <c:v>0.35528348700000001</c:v>
                </c:pt>
                <c:pt idx="6884">
                  <c:v>0.39551265200000002</c:v>
                </c:pt>
                <c:pt idx="6885">
                  <c:v>0.759212573</c:v>
                </c:pt>
                <c:pt idx="6886">
                  <c:v>0.26064710099999999</c:v>
                </c:pt>
                <c:pt idx="6887">
                  <c:v>0.352833744</c:v>
                </c:pt>
                <c:pt idx="6888">
                  <c:v>0.62703233599999997</c:v>
                </c:pt>
                <c:pt idx="6889">
                  <c:v>0.483498755</c:v>
                </c:pt>
                <c:pt idx="6890">
                  <c:v>0.383621037</c:v>
                </c:pt>
                <c:pt idx="6891">
                  <c:v>0.345484546</c:v>
                </c:pt>
                <c:pt idx="6892">
                  <c:v>0.14761032800000001</c:v>
                </c:pt>
                <c:pt idx="6893">
                  <c:v>0.69227184799999997</c:v>
                </c:pt>
                <c:pt idx="6894">
                  <c:v>0.146507095</c:v>
                </c:pt>
                <c:pt idx="6895">
                  <c:v>0.30238295399999998</c:v>
                </c:pt>
                <c:pt idx="6896">
                  <c:v>0.15803441800000001</c:v>
                </c:pt>
                <c:pt idx="6897">
                  <c:v>0.66282026699999996</c:v>
                </c:pt>
                <c:pt idx="6898">
                  <c:v>0.156813916</c:v>
                </c:pt>
                <c:pt idx="6899">
                  <c:v>0.163443899</c:v>
                </c:pt>
                <c:pt idx="6900">
                  <c:v>0.53042755799999997</c:v>
                </c:pt>
                <c:pt idx="6901">
                  <c:v>0.14710526500000001</c:v>
                </c:pt>
                <c:pt idx="6902">
                  <c:v>0.74539771700000002</c:v>
                </c:pt>
                <c:pt idx="6903">
                  <c:v>0.25143768100000002</c:v>
                </c:pt>
                <c:pt idx="6904">
                  <c:v>0.29187822800000002</c:v>
                </c:pt>
                <c:pt idx="6905">
                  <c:v>0.60611855699999995</c:v>
                </c:pt>
                <c:pt idx="6906">
                  <c:v>0.13357429100000001</c:v>
                </c:pt>
                <c:pt idx="6907">
                  <c:v>0.25185465299999998</c:v>
                </c:pt>
                <c:pt idx="6908">
                  <c:v>0.19957630400000001</c:v>
                </c:pt>
                <c:pt idx="6909">
                  <c:v>0.60866031099999995</c:v>
                </c:pt>
                <c:pt idx="6910">
                  <c:v>0.494150056</c:v>
                </c:pt>
                <c:pt idx="6911">
                  <c:v>0.21545466399999999</c:v>
                </c:pt>
                <c:pt idx="6912">
                  <c:v>0.26148808499999998</c:v>
                </c:pt>
                <c:pt idx="6913">
                  <c:v>0.54649362400000001</c:v>
                </c:pt>
                <c:pt idx="6914">
                  <c:v>0.65834925</c:v>
                </c:pt>
                <c:pt idx="6915">
                  <c:v>0.16158303800000001</c:v>
                </c:pt>
                <c:pt idx="6916">
                  <c:v>0.294910544</c:v>
                </c:pt>
                <c:pt idx="6917">
                  <c:v>0.264182951</c:v>
                </c:pt>
                <c:pt idx="6918">
                  <c:v>8.8247718000000003E-2</c:v>
                </c:pt>
                <c:pt idx="6919">
                  <c:v>0.66418734300000004</c:v>
                </c:pt>
                <c:pt idx="6920">
                  <c:v>0.27578451700000001</c:v>
                </c:pt>
                <c:pt idx="6921">
                  <c:v>0.23726201399999999</c:v>
                </c:pt>
                <c:pt idx="6922">
                  <c:v>0.64745277300000004</c:v>
                </c:pt>
                <c:pt idx="6923">
                  <c:v>0.78702781799999999</c:v>
                </c:pt>
                <c:pt idx="6924">
                  <c:v>0.56494052100000003</c:v>
                </c:pt>
                <c:pt idx="6925">
                  <c:v>0.58118879199999995</c:v>
                </c:pt>
                <c:pt idx="6926">
                  <c:v>0.69343333799999995</c:v>
                </c:pt>
                <c:pt idx="6927">
                  <c:v>0.147610564</c:v>
                </c:pt>
                <c:pt idx="6928">
                  <c:v>0.346764709</c:v>
                </c:pt>
                <c:pt idx="6929">
                  <c:v>0.35843930299999999</c:v>
                </c:pt>
                <c:pt idx="6930">
                  <c:v>0.65450624499999999</c:v>
                </c:pt>
                <c:pt idx="6931">
                  <c:v>0.14985575700000001</c:v>
                </c:pt>
                <c:pt idx="6932">
                  <c:v>0.29660102999999999</c:v>
                </c:pt>
                <c:pt idx="6933">
                  <c:v>0.16108134399999999</c:v>
                </c:pt>
                <c:pt idx="6934">
                  <c:v>0.73386857800000005</c:v>
                </c:pt>
                <c:pt idx="6935">
                  <c:v>0.43364339699999999</c:v>
                </c:pt>
                <c:pt idx="6936">
                  <c:v>0.61469275999999995</c:v>
                </c:pt>
                <c:pt idx="6937">
                  <c:v>0.50080925700000001</c:v>
                </c:pt>
                <c:pt idx="6938">
                  <c:v>0.60720537100000005</c:v>
                </c:pt>
                <c:pt idx="6939">
                  <c:v>0.14644828300000001</c:v>
                </c:pt>
                <c:pt idx="6940">
                  <c:v>0.65076809899999999</c:v>
                </c:pt>
                <c:pt idx="6941">
                  <c:v>0.27794467299999998</c:v>
                </c:pt>
                <c:pt idx="6942">
                  <c:v>0.35808899900000002</c:v>
                </c:pt>
                <c:pt idx="6943">
                  <c:v>0.71994334100000001</c:v>
                </c:pt>
                <c:pt idx="6944">
                  <c:v>0.61095682299999998</c:v>
                </c:pt>
                <c:pt idx="6945">
                  <c:v>0.141030357</c:v>
                </c:pt>
                <c:pt idx="6946">
                  <c:v>0.39035052399999998</c:v>
                </c:pt>
                <c:pt idx="6947">
                  <c:v>0.644758516</c:v>
                </c:pt>
                <c:pt idx="6948">
                  <c:v>0.74669983500000003</c:v>
                </c:pt>
                <c:pt idx="6949">
                  <c:v>0.12395065500000001</c:v>
                </c:pt>
                <c:pt idx="6950">
                  <c:v>0.46641890000000003</c:v>
                </c:pt>
                <c:pt idx="6951">
                  <c:v>0.70032733199999997</c:v>
                </c:pt>
                <c:pt idx="6952">
                  <c:v>0.28665919499999998</c:v>
                </c:pt>
                <c:pt idx="6953">
                  <c:v>0.14926790400000001</c:v>
                </c:pt>
                <c:pt idx="6954">
                  <c:v>0.72748985899999996</c:v>
                </c:pt>
                <c:pt idx="6955">
                  <c:v>0.69871101800000002</c:v>
                </c:pt>
                <c:pt idx="6956">
                  <c:v>0.25339937000000001</c:v>
                </c:pt>
                <c:pt idx="6957">
                  <c:v>0.39656976799999999</c:v>
                </c:pt>
                <c:pt idx="6958">
                  <c:v>0.13893903699999999</c:v>
                </c:pt>
                <c:pt idx="6959">
                  <c:v>0.72557156599999995</c:v>
                </c:pt>
                <c:pt idx="6960">
                  <c:v>0.24657077899999999</c:v>
                </c:pt>
                <c:pt idx="6961">
                  <c:v>0.67430749499999998</c:v>
                </c:pt>
                <c:pt idx="6962">
                  <c:v>0.51630154399999995</c:v>
                </c:pt>
                <c:pt idx="6963">
                  <c:v>0.71426162599999998</c:v>
                </c:pt>
                <c:pt idx="6964">
                  <c:v>0.48532229199999999</c:v>
                </c:pt>
                <c:pt idx="6965">
                  <c:v>0.234914496</c:v>
                </c:pt>
                <c:pt idx="6966">
                  <c:v>0.14285114300000001</c:v>
                </c:pt>
                <c:pt idx="6967">
                  <c:v>0.58196440900000002</c:v>
                </c:pt>
                <c:pt idx="6968">
                  <c:v>0.71043101900000005</c:v>
                </c:pt>
                <c:pt idx="6969">
                  <c:v>0.68525011899999999</c:v>
                </c:pt>
                <c:pt idx="6970">
                  <c:v>0.16148573699999999</c:v>
                </c:pt>
                <c:pt idx="6971">
                  <c:v>0.66953617099999996</c:v>
                </c:pt>
                <c:pt idx="6972">
                  <c:v>0.67345225600000003</c:v>
                </c:pt>
                <c:pt idx="6973">
                  <c:v>0.28309080599999997</c:v>
                </c:pt>
                <c:pt idx="6974">
                  <c:v>0.124711497</c:v>
                </c:pt>
                <c:pt idx="6975">
                  <c:v>0.69134577399999997</c:v>
                </c:pt>
                <c:pt idx="6976">
                  <c:v>0.63034994200000005</c:v>
                </c:pt>
                <c:pt idx="6977">
                  <c:v>0.67250969299999996</c:v>
                </c:pt>
                <c:pt idx="6978">
                  <c:v>0.23036609399999999</c:v>
                </c:pt>
                <c:pt idx="6979">
                  <c:v>0.69186843499999995</c:v>
                </c:pt>
                <c:pt idx="6980">
                  <c:v>0.126219216</c:v>
                </c:pt>
                <c:pt idx="6981">
                  <c:v>0.67035867999999998</c:v>
                </c:pt>
                <c:pt idx="6982">
                  <c:v>0.45058310899999998</c:v>
                </c:pt>
                <c:pt idx="6983">
                  <c:v>0.19467420299999999</c:v>
                </c:pt>
                <c:pt idx="6984">
                  <c:v>0.66863223100000002</c:v>
                </c:pt>
                <c:pt idx="6985">
                  <c:v>0.64013429099999997</c:v>
                </c:pt>
                <c:pt idx="6986">
                  <c:v>0.27737682200000002</c:v>
                </c:pt>
                <c:pt idx="6987">
                  <c:v>0.14444253900000001</c:v>
                </c:pt>
                <c:pt idx="6988">
                  <c:v>0.72951258200000002</c:v>
                </c:pt>
                <c:pt idx="6989">
                  <c:v>0.46328987700000002</c:v>
                </c:pt>
                <c:pt idx="6990">
                  <c:v>0.68905500399999997</c:v>
                </c:pt>
                <c:pt idx="6991">
                  <c:v>0.27156669</c:v>
                </c:pt>
                <c:pt idx="6992">
                  <c:v>0.134947769</c:v>
                </c:pt>
                <c:pt idx="6993">
                  <c:v>0.75608679099999998</c:v>
                </c:pt>
                <c:pt idx="6994">
                  <c:v>0.61082825399999996</c:v>
                </c:pt>
                <c:pt idx="6995">
                  <c:v>0.27791840699999998</c:v>
                </c:pt>
                <c:pt idx="6996">
                  <c:v>0.82330658199999995</c:v>
                </c:pt>
                <c:pt idx="6997">
                  <c:v>0.65735524400000001</c:v>
                </c:pt>
                <c:pt idx="6998">
                  <c:v>0.22291422</c:v>
                </c:pt>
                <c:pt idx="6999">
                  <c:v>0.55685494700000004</c:v>
                </c:pt>
                <c:pt idx="7000">
                  <c:v>0.12696718100000001</c:v>
                </c:pt>
                <c:pt idx="7001">
                  <c:v>0.81892905199999999</c:v>
                </c:pt>
                <c:pt idx="7002">
                  <c:v>0.73975148700000004</c:v>
                </c:pt>
                <c:pt idx="7003">
                  <c:v>0.30293438900000003</c:v>
                </c:pt>
                <c:pt idx="7004">
                  <c:v>0.14431582200000001</c:v>
                </c:pt>
                <c:pt idx="7005">
                  <c:v>0.75171256600000003</c:v>
                </c:pt>
                <c:pt idx="7006">
                  <c:v>0.61042805300000003</c:v>
                </c:pt>
                <c:pt idx="7007">
                  <c:v>0.23970635800000001</c:v>
                </c:pt>
                <c:pt idx="7008">
                  <c:v>0.77281149699999996</c:v>
                </c:pt>
                <c:pt idx="7009">
                  <c:v>0.728559815</c:v>
                </c:pt>
                <c:pt idx="7010">
                  <c:v>0.54773081099999998</c:v>
                </c:pt>
                <c:pt idx="7011">
                  <c:v>0.34169060099999998</c:v>
                </c:pt>
                <c:pt idx="7012">
                  <c:v>0.12757067599999999</c:v>
                </c:pt>
                <c:pt idx="7013">
                  <c:v>0.75333212900000002</c:v>
                </c:pt>
                <c:pt idx="7014">
                  <c:v>0.72079228500000003</c:v>
                </c:pt>
                <c:pt idx="7015">
                  <c:v>0.27405601299999999</c:v>
                </c:pt>
                <c:pt idx="7016">
                  <c:v>0.71775406799999997</c:v>
                </c:pt>
                <c:pt idx="7017">
                  <c:v>0.70980589400000005</c:v>
                </c:pt>
                <c:pt idx="7018">
                  <c:v>0.662444217</c:v>
                </c:pt>
                <c:pt idx="7019">
                  <c:v>0.30372785099999999</c:v>
                </c:pt>
                <c:pt idx="7020">
                  <c:v>0.78455434999999996</c:v>
                </c:pt>
                <c:pt idx="7021">
                  <c:v>0.51206562899999997</c:v>
                </c:pt>
                <c:pt idx="7022">
                  <c:v>0.67769301400000004</c:v>
                </c:pt>
                <c:pt idx="7023">
                  <c:v>0.115004063</c:v>
                </c:pt>
                <c:pt idx="7024">
                  <c:v>0.70982404899999996</c:v>
                </c:pt>
                <c:pt idx="7025">
                  <c:v>0.644465815</c:v>
                </c:pt>
                <c:pt idx="7026">
                  <c:v>0.27847927500000003</c:v>
                </c:pt>
                <c:pt idx="7027">
                  <c:v>0.72874789399999995</c:v>
                </c:pt>
                <c:pt idx="7028">
                  <c:v>0.68157193800000004</c:v>
                </c:pt>
                <c:pt idx="7029">
                  <c:v>0.61092785500000002</c:v>
                </c:pt>
                <c:pt idx="7030">
                  <c:v>0.29170149499999998</c:v>
                </c:pt>
                <c:pt idx="7031">
                  <c:v>0.71616082800000003</c:v>
                </c:pt>
                <c:pt idx="7032">
                  <c:v>0.61241522999999998</c:v>
                </c:pt>
                <c:pt idx="7033">
                  <c:v>0.39857517799999997</c:v>
                </c:pt>
                <c:pt idx="7034">
                  <c:v>0.49117648800000002</c:v>
                </c:pt>
                <c:pt idx="7035">
                  <c:v>0.72648198500000005</c:v>
                </c:pt>
                <c:pt idx="7036">
                  <c:v>0.58943527399999995</c:v>
                </c:pt>
                <c:pt idx="7037">
                  <c:v>0.32741613600000002</c:v>
                </c:pt>
                <c:pt idx="7038">
                  <c:v>0.70086334699999997</c:v>
                </c:pt>
                <c:pt idx="7039">
                  <c:v>0.69705261399999996</c:v>
                </c:pt>
                <c:pt idx="7040">
                  <c:v>0.43173873699999998</c:v>
                </c:pt>
                <c:pt idx="7041">
                  <c:v>0.64613789799999999</c:v>
                </c:pt>
                <c:pt idx="7042">
                  <c:v>0.58994496100000005</c:v>
                </c:pt>
                <c:pt idx="7043">
                  <c:v>0.29232750600000001</c:v>
                </c:pt>
                <c:pt idx="7044">
                  <c:v>0.85151241899999996</c:v>
                </c:pt>
                <c:pt idx="7045">
                  <c:v>0.70225420599999999</c:v>
                </c:pt>
                <c:pt idx="7046">
                  <c:v>0.32523708400000001</c:v>
                </c:pt>
                <c:pt idx="7047">
                  <c:v>0.39038083200000001</c:v>
                </c:pt>
                <c:pt idx="7048">
                  <c:v>0.73856906600000005</c:v>
                </c:pt>
                <c:pt idx="7049">
                  <c:v>0.638968753</c:v>
                </c:pt>
                <c:pt idx="7050">
                  <c:v>0.15982191800000001</c:v>
                </c:pt>
                <c:pt idx="7051">
                  <c:v>0.63535586799999999</c:v>
                </c:pt>
                <c:pt idx="7052">
                  <c:v>0.11019527899999999</c:v>
                </c:pt>
                <c:pt idx="7053">
                  <c:v>7.0272613999999997E-2</c:v>
                </c:pt>
                <c:pt idx="7054">
                  <c:v>0.70963730999999997</c:v>
                </c:pt>
                <c:pt idx="7055">
                  <c:v>0.720361468</c:v>
                </c:pt>
                <c:pt idx="7056">
                  <c:v>0.15337799199999999</c:v>
                </c:pt>
                <c:pt idx="7057">
                  <c:v>0.384868926</c:v>
                </c:pt>
                <c:pt idx="7058">
                  <c:v>0.66054246699999997</c:v>
                </c:pt>
                <c:pt idx="7059">
                  <c:v>0.37967969600000001</c:v>
                </c:pt>
                <c:pt idx="7060">
                  <c:v>0.160689791</c:v>
                </c:pt>
                <c:pt idx="7061">
                  <c:v>0.65654214200000005</c:v>
                </c:pt>
                <c:pt idx="7062">
                  <c:v>0.114504045</c:v>
                </c:pt>
                <c:pt idx="7063">
                  <c:v>9.1876724000000007E-2</c:v>
                </c:pt>
                <c:pt idx="7064">
                  <c:v>0.63463357200000003</c:v>
                </c:pt>
                <c:pt idx="7065">
                  <c:v>0.60646855300000002</c:v>
                </c:pt>
                <c:pt idx="7066">
                  <c:v>0.212696884</c:v>
                </c:pt>
                <c:pt idx="7067">
                  <c:v>0.54587257300000003</c:v>
                </c:pt>
                <c:pt idx="7068">
                  <c:v>0.16689516500000001</c:v>
                </c:pt>
                <c:pt idx="7069">
                  <c:v>0.24430249000000001</c:v>
                </c:pt>
                <c:pt idx="7070">
                  <c:v>0.71821545899999995</c:v>
                </c:pt>
                <c:pt idx="7071">
                  <c:v>0.34703535400000002</c:v>
                </c:pt>
                <c:pt idx="7072">
                  <c:v>0.10340202499999999</c:v>
                </c:pt>
                <c:pt idx="7073">
                  <c:v>0.88320255199999997</c:v>
                </c:pt>
                <c:pt idx="7074">
                  <c:v>0.37526042100000001</c:v>
                </c:pt>
                <c:pt idx="7075">
                  <c:v>0.40049992099999998</c:v>
                </c:pt>
                <c:pt idx="7076">
                  <c:v>0.72892887399999995</c:v>
                </c:pt>
                <c:pt idx="7077">
                  <c:v>0.108174677</c:v>
                </c:pt>
                <c:pt idx="7078">
                  <c:v>0.332671098</c:v>
                </c:pt>
                <c:pt idx="7079">
                  <c:v>0.92087677999999995</c:v>
                </c:pt>
                <c:pt idx="7080">
                  <c:v>0.93729789100000005</c:v>
                </c:pt>
                <c:pt idx="7081">
                  <c:v>0.26867366999999998</c:v>
                </c:pt>
                <c:pt idx="7082">
                  <c:v>0.97446214099999995</c:v>
                </c:pt>
                <c:pt idx="7083">
                  <c:v>0.25120450599999999</c:v>
                </c:pt>
                <c:pt idx="7084">
                  <c:v>0.148428649</c:v>
                </c:pt>
                <c:pt idx="7085">
                  <c:v>1.0086772150000001</c:v>
                </c:pt>
                <c:pt idx="7086">
                  <c:v>0.51873218799999998</c:v>
                </c:pt>
                <c:pt idx="7087">
                  <c:v>0.34693700199999999</c:v>
                </c:pt>
                <c:pt idx="7088">
                  <c:v>0.94951342599999999</c:v>
                </c:pt>
                <c:pt idx="7089">
                  <c:v>0.268561997</c:v>
                </c:pt>
                <c:pt idx="7090">
                  <c:v>0.87283628599999996</c:v>
                </c:pt>
                <c:pt idx="7091">
                  <c:v>0.35188958199999998</c:v>
                </c:pt>
                <c:pt idx="7092">
                  <c:v>0.70023286799999995</c:v>
                </c:pt>
                <c:pt idx="7093">
                  <c:v>0.759748969</c:v>
                </c:pt>
                <c:pt idx="7094">
                  <c:v>0.273378181</c:v>
                </c:pt>
                <c:pt idx="7095">
                  <c:v>0.48009536600000002</c:v>
                </c:pt>
                <c:pt idx="7096">
                  <c:v>0.202409596</c:v>
                </c:pt>
                <c:pt idx="7097">
                  <c:v>0.27843238199999998</c:v>
                </c:pt>
                <c:pt idx="7098">
                  <c:v>0.26974723699999997</c:v>
                </c:pt>
                <c:pt idx="7099">
                  <c:v>0.31334993700000002</c:v>
                </c:pt>
                <c:pt idx="7100">
                  <c:v>0.27543325299999999</c:v>
                </c:pt>
                <c:pt idx="7101">
                  <c:v>0.16810756099999999</c:v>
                </c:pt>
                <c:pt idx="7102">
                  <c:v>0.30420203899999998</c:v>
                </c:pt>
                <c:pt idx="7103">
                  <c:v>0.200752392</c:v>
                </c:pt>
                <c:pt idx="7104">
                  <c:v>0.34085662999999999</c:v>
                </c:pt>
                <c:pt idx="7105">
                  <c:v>0.37988354000000002</c:v>
                </c:pt>
                <c:pt idx="7106">
                  <c:v>0.28102937099999997</c:v>
                </c:pt>
                <c:pt idx="7107">
                  <c:v>0.37540501799999998</c:v>
                </c:pt>
                <c:pt idx="7108">
                  <c:v>0.22471988700000001</c:v>
                </c:pt>
                <c:pt idx="7109">
                  <c:v>0.27186826800000002</c:v>
                </c:pt>
                <c:pt idx="7110">
                  <c:v>0.25550730599999999</c:v>
                </c:pt>
                <c:pt idx="7111">
                  <c:v>0.286878884</c:v>
                </c:pt>
                <c:pt idx="7112">
                  <c:v>0.26812787999999999</c:v>
                </c:pt>
                <c:pt idx="7113">
                  <c:v>0.22888377600000001</c:v>
                </c:pt>
                <c:pt idx="7114">
                  <c:v>0.39623104799999997</c:v>
                </c:pt>
                <c:pt idx="7115">
                  <c:v>0.15132869600000001</c:v>
                </c:pt>
                <c:pt idx="7116">
                  <c:v>0.316626299</c:v>
                </c:pt>
                <c:pt idx="7117">
                  <c:v>0.24287783900000001</c:v>
                </c:pt>
                <c:pt idx="7118">
                  <c:v>0.707744449</c:v>
                </c:pt>
                <c:pt idx="7119">
                  <c:v>0.242539739</c:v>
                </c:pt>
                <c:pt idx="7120">
                  <c:v>0.24225080700000001</c:v>
                </c:pt>
                <c:pt idx="7121">
                  <c:v>0.52200924100000001</c:v>
                </c:pt>
                <c:pt idx="7122">
                  <c:v>0.24427045</c:v>
                </c:pt>
                <c:pt idx="7123">
                  <c:v>0.558456442</c:v>
                </c:pt>
                <c:pt idx="7124">
                  <c:v>0.18726890700000001</c:v>
                </c:pt>
                <c:pt idx="7125">
                  <c:v>0.34559833000000001</c:v>
                </c:pt>
                <c:pt idx="7126">
                  <c:v>0.60331794400000005</c:v>
                </c:pt>
                <c:pt idx="7127">
                  <c:v>0.217803945</c:v>
                </c:pt>
                <c:pt idx="7128">
                  <c:v>0.28770062299999999</c:v>
                </c:pt>
                <c:pt idx="7129">
                  <c:v>0.69764226900000004</c:v>
                </c:pt>
                <c:pt idx="7130">
                  <c:v>0.407212986</c:v>
                </c:pt>
                <c:pt idx="7131">
                  <c:v>0.692051207</c:v>
                </c:pt>
                <c:pt idx="7132">
                  <c:v>0.85198230399999997</c:v>
                </c:pt>
                <c:pt idx="7133">
                  <c:v>0.404512708</c:v>
                </c:pt>
                <c:pt idx="7134">
                  <c:v>0.24509961799999999</c:v>
                </c:pt>
                <c:pt idx="7135">
                  <c:v>0.54174449199999997</c:v>
                </c:pt>
                <c:pt idx="7136">
                  <c:v>0.34422467299999998</c:v>
                </c:pt>
                <c:pt idx="7137">
                  <c:v>0.14052730399999999</c:v>
                </c:pt>
                <c:pt idx="7138">
                  <c:v>0.19003225800000001</c:v>
                </c:pt>
                <c:pt idx="7139">
                  <c:v>0.113484418</c:v>
                </c:pt>
                <c:pt idx="7140">
                  <c:v>0.14359977400000001</c:v>
                </c:pt>
                <c:pt idx="7141">
                  <c:v>0.170600798</c:v>
                </c:pt>
                <c:pt idx="7142">
                  <c:v>0.13520423200000001</c:v>
                </c:pt>
                <c:pt idx="7143">
                  <c:v>0.12730129400000001</c:v>
                </c:pt>
                <c:pt idx="7144">
                  <c:v>0.14621635499999999</c:v>
                </c:pt>
                <c:pt idx="7145">
                  <c:v>0.14380018899999999</c:v>
                </c:pt>
                <c:pt idx="7146">
                  <c:v>0.163990789</c:v>
                </c:pt>
                <c:pt idx="7147">
                  <c:v>0.10973914899999999</c:v>
                </c:pt>
                <c:pt idx="7148">
                  <c:v>0.12264955900000001</c:v>
                </c:pt>
                <c:pt idx="7149">
                  <c:v>0.69718259900000001</c:v>
                </c:pt>
                <c:pt idx="7150">
                  <c:v>0.78978232299999995</c:v>
                </c:pt>
                <c:pt idx="7151">
                  <c:v>0.717644116</c:v>
                </c:pt>
                <c:pt idx="7152">
                  <c:v>0.80351559900000002</c:v>
                </c:pt>
                <c:pt idx="7153">
                  <c:v>0.77154544700000005</c:v>
                </c:pt>
                <c:pt idx="7154">
                  <c:v>0.73543485600000003</c:v>
                </c:pt>
                <c:pt idx="7155">
                  <c:v>0.83018318000000002</c:v>
                </c:pt>
                <c:pt idx="7156">
                  <c:v>0.66392737599999996</c:v>
                </c:pt>
                <c:pt idx="7157">
                  <c:v>0.72029981899999995</c:v>
                </c:pt>
                <c:pt idx="7158">
                  <c:v>0.73004337600000002</c:v>
                </c:pt>
                <c:pt idx="7159">
                  <c:v>0.64986764500000005</c:v>
                </c:pt>
                <c:pt idx="7160">
                  <c:v>0.72836852399999996</c:v>
                </c:pt>
                <c:pt idx="7161">
                  <c:v>0.75626238700000004</c:v>
                </c:pt>
                <c:pt idx="7162">
                  <c:v>0.71671435699999997</c:v>
                </c:pt>
                <c:pt idx="7163">
                  <c:v>0.79621261799999998</c:v>
                </c:pt>
                <c:pt idx="7164">
                  <c:v>0.80578740999999998</c:v>
                </c:pt>
                <c:pt idx="7165">
                  <c:v>0.75152633000000002</c:v>
                </c:pt>
                <c:pt idx="7166">
                  <c:v>0.71755161099999998</c:v>
                </c:pt>
                <c:pt idx="7167">
                  <c:v>0.72402385899999999</c:v>
                </c:pt>
                <c:pt idx="7168">
                  <c:v>0.666391497</c:v>
                </c:pt>
                <c:pt idx="7169">
                  <c:v>0.77627405400000005</c:v>
                </c:pt>
                <c:pt idx="7170">
                  <c:v>0.74359209199999998</c:v>
                </c:pt>
                <c:pt idx="7171">
                  <c:v>0.68841744100000002</c:v>
                </c:pt>
                <c:pt idx="7172">
                  <c:v>0.76593652199999995</c:v>
                </c:pt>
                <c:pt idx="7173">
                  <c:v>0.70883320800000005</c:v>
                </c:pt>
                <c:pt idx="7174">
                  <c:v>0.77841294100000002</c:v>
                </c:pt>
                <c:pt idx="7175">
                  <c:v>0.74422023500000001</c:v>
                </c:pt>
                <c:pt idx="7176">
                  <c:v>0.65431980599999995</c:v>
                </c:pt>
                <c:pt idx="7177">
                  <c:v>0.78171118900000003</c:v>
                </c:pt>
                <c:pt idx="7178">
                  <c:v>0.73980972499999997</c:v>
                </c:pt>
                <c:pt idx="7179">
                  <c:v>0.64856301000000005</c:v>
                </c:pt>
                <c:pt idx="7180">
                  <c:v>0.747994559</c:v>
                </c:pt>
                <c:pt idx="7181">
                  <c:v>0.71238654700000004</c:v>
                </c:pt>
                <c:pt idx="7182">
                  <c:v>0.77026739</c:v>
                </c:pt>
                <c:pt idx="7183">
                  <c:v>0.638826008</c:v>
                </c:pt>
                <c:pt idx="7184">
                  <c:v>0.64794222000000001</c:v>
                </c:pt>
                <c:pt idx="7185">
                  <c:v>0.73736600399999996</c:v>
                </c:pt>
                <c:pt idx="7186">
                  <c:v>0.76105184000000003</c:v>
                </c:pt>
                <c:pt idx="7187">
                  <c:v>0.61565262799999998</c:v>
                </c:pt>
                <c:pt idx="7188">
                  <c:v>0.75352338100000005</c:v>
                </c:pt>
                <c:pt idx="7189">
                  <c:v>0.70279641400000004</c:v>
                </c:pt>
                <c:pt idx="7190">
                  <c:v>0.64993694700000004</c:v>
                </c:pt>
                <c:pt idx="7191">
                  <c:v>0.82993118600000004</c:v>
                </c:pt>
                <c:pt idx="7192">
                  <c:v>0.63758901199999996</c:v>
                </c:pt>
                <c:pt idx="7193">
                  <c:v>0.70627088199999999</c:v>
                </c:pt>
                <c:pt idx="7194">
                  <c:v>0.64992872800000001</c:v>
                </c:pt>
                <c:pt idx="7195">
                  <c:v>0.64811936800000003</c:v>
                </c:pt>
                <c:pt idx="7196">
                  <c:v>0.64806653999999997</c:v>
                </c:pt>
                <c:pt idx="7197">
                  <c:v>0.62699170400000004</c:v>
                </c:pt>
                <c:pt idx="7198">
                  <c:v>0.64616940099999998</c:v>
                </c:pt>
                <c:pt idx="7199">
                  <c:v>0.74685810100000005</c:v>
                </c:pt>
                <c:pt idx="7200">
                  <c:v>0.67537112300000002</c:v>
                </c:pt>
                <c:pt idx="7201">
                  <c:v>0.725709881</c:v>
                </c:pt>
                <c:pt idx="7202">
                  <c:v>0.611823279</c:v>
                </c:pt>
                <c:pt idx="7203">
                  <c:v>0.68146516499999998</c:v>
                </c:pt>
                <c:pt idx="7204">
                  <c:v>0.65795202399999997</c:v>
                </c:pt>
                <c:pt idx="7205">
                  <c:v>0.62003260199999999</c:v>
                </c:pt>
                <c:pt idx="7206">
                  <c:v>0.60582933299999997</c:v>
                </c:pt>
                <c:pt idx="7207">
                  <c:v>0.70635478900000004</c:v>
                </c:pt>
                <c:pt idx="7208">
                  <c:v>0.64823377199999999</c:v>
                </c:pt>
                <c:pt idx="7209">
                  <c:v>0.70352045600000002</c:v>
                </c:pt>
                <c:pt idx="7210">
                  <c:v>0.67466585899999998</c:v>
                </c:pt>
                <c:pt idx="7211">
                  <c:v>0.69332598700000003</c:v>
                </c:pt>
                <c:pt idx="7212">
                  <c:v>0.71113151500000005</c:v>
                </c:pt>
                <c:pt idx="7213">
                  <c:v>0.637505714</c:v>
                </c:pt>
                <c:pt idx="7214">
                  <c:v>0.71060628199999998</c:v>
                </c:pt>
                <c:pt idx="7215">
                  <c:v>0.67910473199999999</c:v>
                </c:pt>
                <c:pt idx="7216">
                  <c:v>0.65676574200000004</c:v>
                </c:pt>
                <c:pt idx="7217">
                  <c:v>0.56915869200000002</c:v>
                </c:pt>
                <c:pt idx="7218">
                  <c:v>0.61802095999999995</c:v>
                </c:pt>
                <c:pt idx="7219">
                  <c:v>0.68560746800000005</c:v>
                </c:pt>
                <c:pt idx="7220">
                  <c:v>0.653604411</c:v>
                </c:pt>
                <c:pt idx="7221">
                  <c:v>0.68532787100000003</c:v>
                </c:pt>
                <c:pt idx="7222">
                  <c:v>0.65315767199999997</c:v>
                </c:pt>
                <c:pt idx="7223">
                  <c:v>0.63317463799999996</c:v>
                </c:pt>
                <c:pt idx="7224">
                  <c:v>0.63384949000000002</c:v>
                </c:pt>
                <c:pt idx="7225">
                  <c:v>0.60361822499999995</c:v>
                </c:pt>
                <c:pt idx="7226">
                  <c:v>0.63892894300000003</c:v>
                </c:pt>
                <c:pt idx="7227">
                  <c:v>0.66633801199999998</c:v>
                </c:pt>
                <c:pt idx="7228">
                  <c:v>0.65093338599999995</c:v>
                </c:pt>
                <c:pt idx="7229">
                  <c:v>0.70840848300000003</c:v>
                </c:pt>
                <c:pt idx="7230">
                  <c:v>0.77091166300000002</c:v>
                </c:pt>
                <c:pt idx="7231">
                  <c:v>0.64149059500000005</c:v>
                </c:pt>
                <c:pt idx="7232">
                  <c:v>0.66145348299999995</c:v>
                </c:pt>
                <c:pt idx="7233">
                  <c:v>0.64036187300000003</c:v>
                </c:pt>
                <c:pt idx="7234">
                  <c:v>0.64251849299999997</c:v>
                </c:pt>
                <c:pt idx="7235">
                  <c:v>0.69606490399999998</c:v>
                </c:pt>
                <c:pt idx="7236">
                  <c:v>0.70301822899999999</c:v>
                </c:pt>
                <c:pt idx="7237">
                  <c:v>0.66948647299999997</c:v>
                </c:pt>
                <c:pt idx="7238">
                  <c:v>0.67289902199999996</c:v>
                </c:pt>
                <c:pt idx="7239">
                  <c:v>0.70831318099999996</c:v>
                </c:pt>
                <c:pt idx="7240">
                  <c:v>0.67863128800000005</c:v>
                </c:pt>
                <c:pt idx="7241">
                  <c:v>0.70471026699999995</c:v>
                </c:pt>
                <c:pt idx="7242">
                  <c:v>0.79735592499999997</c:v>
                </c:pt>
                <c:pt idx="7243">
                  <c:v>0.66327345100000001</c:v>
                </c:pt>
                <c:pt idx="7244">
                  <c:v>0.66082964799999999</c:v>
                </c:pt>
                <c:pt idx="7245">
                  <c:v>0.68340229299999999</c:v>
                </c:pt>
                <c:pt idx="7246">
                  <c:v>0.66984385000000002</c:v>
                </c:pt>
                <c:pt idx="7247">
                  <c:v>0.72817401000000004</c:v>
                </c:pt>
                <c:pt idx="7248">
                  <c:v>0.638635591</c:v>
                </c:pt>
                <c:pt idx="7249">
                  <c:v>0.64224063300000001</c:v>
                </c:pt>
                <c:pt idx="7250">
                  <c:v>0.74751839600000003</c:v>
                </c:pt>
                <c:pt idx="7251">
                  <c:v>0.61877774799999996</c:v>
                </c:pt>
                <c:pt idx="7252">
                  <c:v>0.69684504400000002</c:v>
                </c:pt>
                <c:pt idx="7253">
                  <c:v>0.704674299</c:v>
                </c:pt>
                <c:pt idx="7254">
                  <c:v>0.66744142699999998</c:v>
                </c:pt>
                <c:pt idx="7255">
                  <c:v>0.72765015499999997</c:v>
                </c:pt>
                <c:pt idx="7256">
                  <c:v>0.66543050599999998</c:v>
                </c:pt>
                <c:pt idx="7257">
                  <c:v>0.62842702800000005</c:v>
                </c:pt>
                <c:pt idx="7258">
                  <c:v>0.751016656</c:v>
                </c:pt>
                <c:pt idx="7259">
                  <c:v>0.70885384299999998</c:v>
                </c:pt>
                <c:pt idx="7260">
                  <c:v>0.67998952899999998</c:v>
                </c:pt>
                <c:pt idx="7261">
                  <c:v>0.65803907699999997</c:v>
                </c:pt>
                <c:pt idx="7262">
                  <c:v>0.63043509099999995</c:v>
                </c:pt>
                <c:pt idx="7263">
                  <c:v>0.70820254599999999</c:v>
                </c:pt>
                <c:pt idx="7264">
                  <c:v>0.71030024800000002</c:v>
                </c:pt>
                <c:pt idx="7265">
                  <c:v>0.74921614299999995</c:v>
                </c:pt>
                <c:pt idx="7266">
                  <c:v>0.62417960299999997</c:v>
                </c:pt>
                <c:pt idx="7267">
                  <c:v>0.78346278999999996</c:v>
                </c:pt>
                <c:pt idx="7268">
                  <c:v>0.67102733299999995</c:v>
                </c:pt>
                <c:pt idx="7269">
                  <c:v>0.70726270099999999</c:v>
                </c:pt>
                <c:pt idx="7270">
                  <c:v>0.69727024599999998</c:v>
                </c:pt>
                <c:pt idx="7271">
                  <c:v>0.66888090899999997</c:v>
                </c:pt>
                <c:pt idx="7272">
                  <c:v>0.69261715199999996</c:v>
                </c:pt>
                <c:pt idx="7273">
                  <c:v>0.67823887999999999</c:v>
                </c:pt>
                <c:pt idx="7274">
                  <c:v>0.66172109800000001</c:v>
                </c:pt>
                <c:pt idx="7275">
                  <c:v>0.87989667199999999</c:v>
                </c:pt>
                <c:pt idx="7276">
                  <c:v>0.70041637400000001</c:v>
                </c:pt>
                <c:pt idx="7277">
                  <c:v>0.65788776699999996</c:v>
                </c:pt>
                <c:pt idx="7278">
                  <c:v>0.76327354599999997</c:v>
                </c:pt>
                <c:pt idx="7279">
                  <c:v>0.66544871400000005</c:v>
                </c:pt>
                <c:pt idx="7280">
                  <c:v>0.82929634699999999</c:v>
                </c:pt>
                <c:pt idx="7281">
                  <c:v>0.75365778999999999</c:v>
                </c:pt>
                <c:pt idx="7282">
                  <c:v>0.67032762700000004</c:v>
                </c:pt>
                <c:pt idx="7283">
                  <c:v>0.93042591900000005</c:v>
                </c:pt>
                <c:pt idx="7284">
                  <c:v>0.76923964499999997</c:v>
                </c:pt>
                <c:pt idx="7285">
                  <c:v>0.777878662</c:v>
                </c:pt>
                <c:pt idx="7286">
                  <c:v>0.90942879399999998</c:v>
                </c:pt>
                <c:pt idx="7287">
                  <c:v>0.69724245399999996</c:v>
                </c:pt>
                <c:pt idx="7288">
                  <c:v>0.83890618299999997</c:v>
                </c:pt>
                <c:pt idx="7289">
                  <c:v>0.76909931799999998</c:v>
                </c:pt>
                <c:pt idx="7290">
                  <c:v>0.75564711299999998</c:v>
                </c:pt>
                <c:pt idx="7291">
                  <c:v>0.90033265900000004</c:v>
                </c:pt>
                <c:pt idx="7292">
                  <c:v>0.764520855</c:v>
                </c:pt>
                <c:pt idx="7293">
                  <c:v>0.78440749300000001</c:v>
                </c:pt>
                <c:pt idx="7294">
                  <c:v>0.81248103699999996</c:v>
                </c:pt>
                <c:pt idx="7295">
                  <c:v>0.69740666799999995</c:v>
                </c:pt>
                <c:pt idx="7296">
                  <c:v>0.72025348199999994</c:v>
                </c:pt>
                <c:pt idx="7297">
                  <c:v>0.66681392799999994</c:v>
                </c:pt>
                <c:pt idx="7298">
                  <c:v>0.67168101400000002</c:v>
                </c:pt>
                <c:pt idx="7299">
                  <c:v>0.792170759</c:v>
                </c:pt>
                <c:pt idx="7300">
                  <c:v>0.75538301900000004</c:v>
                </c:pt>
                <c:pt idx="7301">
                  <c:v>0.72497983499999996</c:v>
                </c:pt>
                <c:pt idx="7302">
                  <c:v>0.83580777799999995</c:v>
                </c:pt>
                <c:pt idx="7303">
                  <c:v>0.71722235300000003</c:v>
                </c:pt>
                <c:pt idx="7304">
                  <c:v>0.72040675300000001</c:v>
                </c:pt>
                <c:pt idx="7305">
                  <c:v>0.77817342499999997</c:v>
                </c:pt>
                <c:pt idx="7306">
                  <c:v>0.72448061100000005</c:v>
                </c:pt>
                <c:pt idx="7307">
                  <c:v>0.77630613699999995</c:v>
                </c:pt>
                <c:pt idx="7308">
                  <c:v>0.74095947699999998</c:v>
                </c:pt>
                <c:pt idx="7309">
                  <c:v>0.74277903499999998</c:v>
                </c:pt>
                <c:pt idx="7310">
                  <c:v>0.76416147899999998</c:v>
                </c:pt>
                <c:pt idx="7311">
                  <c:v>0.75114009000000004</c:v>
                </c:pt>
                <c:pt idx="7312">
                  <c:v>0.71573059800000005</c:v>
                </c:pt>
                <c:pt idx="7313">
                  <c:v>0.79454022000000002</c:v>
                </c:pt>
                <c:pt idx="7314">
                  <c:v>0.75119414200000001</c:v>
                </c:pt>
                <c:pt idx="7315">
                  <c:v>0.800865198</c:v>
                </c:pt>
                <c:pt idx="7316">
                  <c:v>0.76728704199999997</c:v>
                </c:pt>
                <c:pt idx="7317">
                  <c:v>0.68258600000000003</c:v>
                </c:pt>
                <c:pt idx="7318">
                  <c:v>0.77900740000000002</c:v>
                </c:pt>
                <c:pt idx="7319">
                  <c:v>0.74134511199999997</c:v>
                </c:pt>
                <c:pt idx="7320">
                  <c:v>0.77299525800000002</c:v>
                </c:pt>
                <c:pt idx="7321">
                  <c:v>0.79219924100000005</c:v>
                </c:pt>
                <c:pt idx="7322">
                  <c:v>0.68670202499999999</c:v>
                </c:pt>
                <c:pt idx="7323">
                  <c:v>0.80179094699999998</c:v>
                </c:pt>
                <c:pt idx="7324">
                  <c:v>0.80808777099999995</c:v>
                </c:pt>
                <c:pt idx="7325">
                  <c:v>0.65027369199999996</c:v>
                </c:pt>
                <c:pt idx="7326">
                  <c:v>0.79535946800000001</c:v>
                </c:pt>
                <c:pt idx="7327">
                  <c:v>0.73201575399999996</c:v>
                </c:pt>
                <c:pt idx="7328">
                  <c:v>0.739517863</c:v>
                </c:pt>
                <c:pt idx="7329">
                  <c:v>0.77287402299999997</c:v>
                </c:pt>
                <c:pt idx="7330">
                  <c:v>0.69653551999999996</c:v>
                </c:pt>
                <c:pt idx="7331">
                  <c:v>0.79363198599999996</c:v>
                </c:pt>
                <c:pt idx="7332">
                  <c:v>0.82849736699999998</c:v>
                </c:pt>
                <c:pt idx="7333">
                  <c:v>0.73046207500000004</c:v>
                </c:pt>
                <c:pt idx="7334">
                  <c:v>0.80700151099999995</c:v>
                </c:pt>
                <c:pt idx="7335">
                  <c:v>0.79492159900000003</c:v>
                </c:pt>
                <c:pt idx="7336">
                  <c:v>0.67407418900000005</c:v>
                </c:pt>
                <c:pt idx="7337">
                  <c:v>0.81885954500000002</c:v>
                </c:pt>
                <c:pt idx="7338">
                  <c:v>0.67139031599999999</c:v>
                </c:pt>
                <c:pt idx="7339">
                  <c:v>0.69622801000000001</c:v>
                </c:pt>
                <c:pt idx="7340">
                  <c:v>0.82964124800000005</c:v>
                </c:pt>
                <c:pt idx="7341">
                  <c:v>0.64061378499999999</c:v>
                </c:pt>
                <c:pt idx="7342">
                  <c:v>0.78691487699999996</c:v>
                </c:pt>
                <c:pt idx="7343">
                  <c:v>0.79974273299999998</c:v>
                </c:pt>
                <c:pt idx="7344">
                  <c:v>0.62453981400000003</c:v>
                </c:pt>
                <c:pt idx="7345">
                  <c:v>0.78117593600000002</c:v>
                </c:pt>
                <c:pt idx="7346">
                  <c:v>0.69401703699999995</c:v>
                </c:pt>
                <c:pt idx="7347">
                  <c:v>0.69860364200000002</c:v>
                </c:pt>
                <c:pt idx="7348">
                  <c:v>0.71072439200000004</c:v>
                </c:pt>
                <c:pt idx="7349">
                  <c:v>0.67434376100000004</c:v>
                </c:pt>
                <c:pt idx="7350">
                  <c:v>0.72465480000000004</c:v>
                </c:pt>
                <c:pt idx="7351">
                  <c:v>0.658680029</c:v>
                </c:pt>
                <c:pt idx="7352">
                  <c:v>0.265586869</c:v>
                </c:pt>
                <c:pt idx="7353">
                  <c:v>0.76105086600000005</c:v>
                </c:pt>
                <c:pt idx="7354">
                  <c:v>0.66078459700000003</c:v>
                </c:pt>
                <c:pt idx="7355">
                  <c:v>0.78518559200000004</c:v>
                </c:pt>
                <c:pt idx="7356">
                  <c:v>0.758066566</c:v>
                </c:pt>
                <c:pt idx="7357">
                  <c:v>0.68570380399999997</c:v>
                </c:pt>
                <c:pt idx="7358">
                  <c:v>0.65555423400000001</c:v>
                </c:pt>
                <c:pt idx="7359">
                  <c:v>0.66665493399999998</c:v>
                </c:pt>
                <c:pt idx="7360">
                  <c:v>0.66051432399999999</c:v>
                </c:pt>
                <c:pt idx="7361">
                  <c:v>0.74389457400000003</c:v>
                </c:pt>
                <c:pt idx="7362">
                  <c:v>0.75743049900000003</c:v>
                </c:pt>
                <c:pt idx="7363">
                  <c:v>0.71454326400000001</c:v>
                </c:pt>
                <c:pt idx="7364">
                  <c:v>0.76511330300000002</c:v>
                </c:pt>
                <c:pt idx="7365">
                  <c:v>0.73422215099999999</c:v>
                </c:pt>
                <c:pt idx="7366">
                  <c:v>0.80966769199999999</c:v>
                </c:pt>
                <c:pt idx="7367">
                  <c:v>0.65947944400000003</c:v>
                </c:pt>
                <c:pt idx="7368">
                  <c:v>0.69792118800000003</c:v>
                </c:pt>
                <c:pt idx="7369">
                  <c:v>0.82074093999999997</c:v>
                </c:pt>
                <c:pt idx="7370">
                  <c:v>0.77449399200000002</c:v>
                </c:pt>
                <c:pt idx="7371">
                  <c:v>0.74953721100000004</c:v>
                </c:pt>
                <c:pt idx="7372">
                  <c:v>0.76274226199999995</c:v>
                </c:pt>
                <c:pt idx="7373">
                  <c:v>0.76270952599999997</c:v>
                </c:pt>
                <c:pt idx="7374">
                  <c:v>0.844217141</c:v>
                </c:pt>
                <c:pt idx="7375">
                  <c:v>0.73230813699999997</c:v>
                </c:pt>
                <c:pt idx="7376">
                  <c:v>0.69823741399999995</c:v>
                </c:pt>
                <c:pt idx="7377">
                  <c:v>0.81272098199999998</c:v>
                </c:pt>
                <c:pt idx="7378">
                  <c:v>0.68642184299999998</c:v>
                </c:pt>
                <c:pt idx="7379">
                  <c:v>0.769178519</c:v>
                </c:pt>
                <c:pt idx="7380">
                  <c:v>0.74980825699999998</c:v>
                </c:pt>
                <c:pt idx="7381">
                  <c:v>0.83015976300000005</c:v>
                </c:pt>
                <c:pt idx="7382">
                  <c:v>0.79962736700000003</c:v>
                </c:pt>
                <c:pt idx="7383">
                  <c:v>0.69010097599999998</c:v>
                </c:pt>
                <c:pt idx="7384">
                  <c:v>0.81114482200000004</c:v>
                </c:pt>
                <c:pt idx="7385">
                  <c:v>0.85902374500000001</c:v>
                </c:pt>
                <c:pt idx="7386">
                  <c:v>0.69533959099999998</c:v>
                </c:pt>
                <c:pt idx="7387">
                  <c:v>0.86050618800000001</c:v>
                </c:pt>
                <c:pt idx="7388">
                  <c:v>0.85309325499999999</c:v>
                </c:pt>
                <c:pt idx="7389">
                  <c:v>0.83341792599999998</c:v>
                </c:pt>
                <c:pt idx="7390">
                  <c:v>0.81661639699999999</c:v>
                </c:pt>
                <c:pt idx="7391">
                  <c:v>0.721693103</c:v>
                </c:pt>
                <c:pt idx="7392">
                  <c:v>0.81755643200000006</c:v>
                </c:pt>
                <c:pt idx="7393">
                  <c:v>0.874042502</c:v>
                </c:pt>
                <c:pt idx="7394">
                  <c:v>0.67792988799999998</c:v>
                </c:pt>
                <c:pt idx="7395">
                  <c:v>0.77036761799999998</c:v>
                </c:pt>
                <c:pt idx="7396">
                  <c:v>0.80034192500000001</c:v>
                </c:pt>
                <c:pt idx="7397">
                  <c:v>0.78731952999999999</c:v>
                </c:pt>
                <c:pt idx="7398">
                  <c:v>0.72929234099999996</c:v>
                </c:pt>
                <c:pt idx="7399">
                  <c:v>0.66323903699999998</c:v>
                </c:pt>
                <c:pt idx="7400">
                  <c:v>0.77731239600000002</c:v>
                </c:pt>
                <c:pt idx="7401">
                  <c:v>0.85461899299999999</c:v>
                </c:pt>
                <c:pt idx="7402">
                  <c:v>0.66411808800000005</c:v>
                </c:pt>
                <c:pt idx="7403">
                  <c:v>0.75647564199999995</c:v>
                </c:pt>
                <c:pt idx="7404">
                  <c:v>0.73730931799999999</c:v>
                </c:pt>
                <c:pt idx="7405">
                  <c:v>0.74815591000000004</c:v>
                </c:pt>
                <c:pt idx="7406">
                  <c:v>0.64166120800000004</c:v>
                </c:pt>
                <c:pt idx="7407">
                  <c:v>9.4865825000000001E-2</c:v>
                </c:pt>
                <c:pt idx="7408">
                  <c:v>0.56838057900000005</c:v>
                </c:pt>
                <c:pt idx="7409">
                  <c:v>0.84923514700000002</c:v>
                </c:pt>
                <c:pt idx="7410">
                  <c:v>0.67125325499999999</c:v>
                </c:pt>
                <c:pt idx="7411">
                  <c:v>0.56951161299999997</c:v>
                </c:pt>
                <c:pt idx="7412">
                  <c:v>0.70108812300000001</c:v>
                </c:pt>
                <c:pt idx="7413">
                  <c:v>0.73989690299999999</c:v>
                </c:pt>
                <c:pt idx="7414">
                  <c:v>0.64193854400000006</c:v>
                </c:pt>
                <c:pt idx="7415">
                  <c:v>0.13145647099999999</c:v>
                </c:pt>
                <c:pt idx="7416">
                  <c:v>0.73816365299999998</c:v>
                </c:pt>
                <c:pt idx="7417">
                  <c:v>0.78059680499999995</c:v>
                </c:pt>
                <c:pt idx="7418">
                  <c:v>0.70937723900000005</c:v>
                </c:pt>
                <c:pt idx="7419">
                  <c:v>0.74045138399999999</c:v>
                </c:pt>
                <c:pt idx="7420">
                  <c:v>0.33667722100000003</c:v>
                </c:pt>
                <c:pt idx="7421">
                  <c:v>0.66053841199999996</c:v>
                </c:pt>
                <c:pt idx="7422">
                  <c:v>0.65523745099999997</c:v>
                </c:pt>
                <c:pt idx="7423">
                  <c:v>0.35707665399999999</c:v>
                </c:pt>
                <c:pt idx="7424">
                  <c:v>0.12912650000000001</c:v>
                </c:pt>
                <c:pt idx="7425">
                  <c:v>0.43116059000000001</c:v>
                </c:pt>
                <c:pt idx="7426">
                  <c:v>0.37646216799999999</c:v>
                </c:pt>
                <c:pt idx="7427">
                  <c:v>0.24951331800000001</c:v>
                </c:pt>
                <c:pt idx="7428">
                  <c:v>0.26613392899999999</c:v>
                </c:pt>
                <c:pt idx="7429">
                  <c:v>0.23388879100000001</c:v>
                </c:pt>
                <c:pt idx="7430">
                  <c:v>0.266806247</c:v>
                </c:pt>
                <c:pt idx="7431">
                  <c:v>0.21596705799999999</c:v>
                </c:pt>
                <c:pt idx="7432">
                  <c:v>0.21631309500000001</c:v>
                </c:pt>
                <c:pt idx="7433">
                  <c:v>0.151651917</c:v>
                </c:pt>
                <c:pt idx="7434">
                  <c:v>0.43034026199999997</c:v>
                </c:pt>
                <c:pt idx="7435">
                  <c:v>0.171305294</c:v>
                </c:pt>
                <c:pt idx="7436">
                  <c:v>0.165852692</c:v>
                </c:pt>
                <c:pt idx="7437">
                  <c:v>0.35186456100000002</c:v>
                </c:pt>
                <c:pt idx="7438">
                  <c:v>0.155839863</c:v>
                </c:pt>
                <c:pt idx="7439">
                  <c:v>0.18070919299999999</c:v>
                </c:pt>
                <c:pt idx="7440">
                  <c:v>0.29508355400000003</c:v>
                </c:pt>
                <c:pt idx="7441">
                  <c:v>0.84737576199999998</c:v>
                </c:pt>
                <c:pt idx="7442">
                  <c:v>0.170249065</c:v>
                </c:pt>
                <c:pt idx="7443">
                  <c:v>0.20456635100000001</c:v>
                </c:pt>
                <c:pt idx="7444">
                  <c:v>0.17106686600000001</c:v>
                </c:pt>
                <c:pt idx="7445">
                  <c:v>0.802571166</c:v>
                </c:pt>
                <c:pt idx="7446">
                  <c:v>0.170440644</c:v>
                </c:pt>
                <c:pt idx="7447">
                  <c:v>0.163452976</c:v>
                </c:pt>
                <c:pt idx="7448">
                  <c:v>0.58400342699999996</c:v>
                </c:pt>
                <c:pt idx="7449">
                  <c:v>0.136073518</c:v>
                </c:pt>
                <c:pt idx="7450">
                  <c:v>0.12805662300000001</c:v>
                </c:pt>
                <c:pt idx="7451">
                  <c:v>0.35665862300000001</c:v>
                </c:pt>
                <c:pt idx="7452">
                  <c:v>0.52708105299999997</c:v>
                </c:pt>
                <c:pt idx="7453">
                  <c:v>0.11379160300000001</c:v>
                </c:pt>
                <c:pt idx="7454">
                  <c:v>0.136534931</c:v>
                </c:pt>
                <c:pt idx="7455">
                  <c:v>0.35650053500000001</c:v>
                </c:pt>
                <c:pt idx="7456">
                  <c:v>0.49211325299999997</c:v>
                </c:pt>
                <c:pt idx="7457">
                  <c:v>0.10343018700000001</c:v>
                </c:pt>
                <c:pt idx="7458">
                  <c:v>0.32679028900000001</c:v>
                </c:pt>
                <c:pt idx="7459">
                  <c:v>0.39400933900000001</c:v>
                </c:pt>
                <c:pt idx="7460">
                  <c:v>0.40441021399999999</c:v>
                </c:pt>
                <c:pt idx="7461">
                  <c:v>9.0423545999999994E-2</c:v>
                </c:pt>
                <c:pt idx="7462">
                  <c:v>0.26204957600000001</c:v>
                </c:pt>
                <c:pt idx="7463">
                  <c:v>0.40665332300000001</c:v>
                </c:pt>
                <c:pt idx="7464">
                  <c:v>0.56124982899999998</c:v>
                </c:pt>
                <c:pt idx="7465">
                  <c:v>0.22225830899999999</c:v>
                </c:pt>
                <c:pt idx="7466">
                  <c:v>0.41953053200000001</c:v>
                </c:pt>
                <c:pt idx="7467">
                  <c:v>0.551942657</c:v>
                </c:pt>
                <c:pt idx="7468">
                  <c:v>0.32015707799999998</c:v>
                </c:pt>
                <c:pt idx="7469">
                  <c:v>0.1950701</c:v>
                </c:pt>
                <c:pt idx="7470">
                  <c:v>0.50929235699999997</c:v>
                </c:pt>
                <c:pt idx="7471">
                  <c:v>0.60482880400000005</c:v>
                </c:pt>
                <c:pt idx="7472">
                  <c:v>0.845313973</c:v>
                </c:pt>
                <c:pt idx="7473">
                  <c:v>0.56020199199999998</c:v>
                </c:pt>
                <c:pt idx="7474">
                  <c:v>0.60684062299999997</c:v>
                </c:pt>
                <c:pt idx="7475">
                  <c:v>0.88841947399999999</c:v>
                </c:pt>
                <c:pt idx="7476">
                  <c:v>0.64204985000000003</c:v>
                </c:pt>
                <c:pt idx="7477">
                  <c:v>0.63748730399999998</c:v>
                </c:pt>
                <c:pt idx="7478">
                  <c:v>0.82035855599999996</c:v>
                </c:pt>
                <c:pt idx="7479">
                  <c:v>0.88855626200000004</c:v>
                </c:pt>
                <c:pt idx="7480">
                  <c:v>0.466261541</c:v>
                </c:pt>
                <c:pt idx="7481">
                  <c:v>0.71338420599999997</c:v>
                </c:pt>
                <c:pt idx="7482">
                  <c:v>0.90670334900000005</c:v>
                </c:pt>
                <c:pt idx="7483">
                  <c:v>0.80454183400000001</c:v>
                </c:pt>
                <c:pt idx="7484">
                  <c:v>0.76755405600000004</c:v>
                </c:pt>
                <c:pt idx="7485">
                  <c:v>0.74679267699999996</c:v>
                </c:pt>
                <c:pt idx="7486">
                  <c:v>0.733785303</c:v>
                </c:pt>
                <c:pt idx="7487">
                  <c:v>0.83263545400000005</c:v>
                </c:pt>
                <c:pt idx="7488">
                  <c:v>0.490649379</c:v>
                </c:pt>
                <c:pt idx="7489">
                  <c:v>0.65641674299999997</c:v>
                </c:pt>
                <c:pt idx="7490">
                  <c:v>0.62406229599999996</c:v>
                </c:pt>
                <c:pt idx="7491">
                  <c:v>0.737628964</c:v>
                </c:pt>
                <c:pt idx="7492">
                  <c:v>0.590324038</c:v>
                </c:pt>
                <c:pt idx="7493">
                  <c:v>0.58747022100000001</c:v>
                </c:pt>
                <c:pt idx="7494">
                  <c:v>0.44829855400000002</c:v>
                </c:pt>
                <c:pt idx="7495">
                  <c:v>0.20140296499999999</c:v>
                </c:pt>
                <c:pt idx="7496">
                  <c:v>0.210656502</c:v>
                </c:pt>
                <c:pt idx="7497">
                  <c:v>0.50679707600000001</c:v>
                </c:pt>
                <c:pt idx="7498">
                  <c:v>9.5831413000000004E-2</c:v>
                </c:pt>
                <c:pt idx="7499">
                  <c:v>0.187286493</c:v>
                </c:pt>
                <c:pt idx="7500">
                  <c:v>0.42903359400000002</c:v>
                </c:pt>
                <c:pt idx="7501">
                  <c:v>0.121647597</c:v>
                </c:pt>
                <c:pt idx="7502">
                  <c:v>0.13955240099999999</c:v>
                </c:pt>
                <c:pt idx="7503">
                  <c:v>0.12740379399999999</c:v>
                </c:pt>
                <c:pt idx="7504">
                  <c:v>0.13644730899999999</c:v>
                </c:pt>
                <c:pt idx="7505">
                  <c:v>0.240669206</c:v>
                </c:pt>
                <c:pt idx="7506">
                  <c:v>0.18068177099999999</c:v>
                </c:pt>
                <c:pt idx="7507">
                  <c:v>0.14810116200000001</c:v>
                </c:pt>
                <c:pt idx="7508">
                  <c:v>0.14733136299999999</c:v>
                </c:pt>
                <c:pt idx="7509">
                  <c:v>0.213812587</c:v>
                </c:pt>
                <c:pt idx="7510">
                  <c:v>0.15798109499999999</c:v>
                </c:pt>
                <c:pt idx="7511">
                  <c:v>0.11502367199999999</c:v>
                </c:pt>
                <c:pt idx="7512">
                  <c:v>0.20155516800000001</c:v>
                </c:pt>
                <c:pt idx="7513">
                  <c:v>0.160941682</c:v>
                </c:pt>
                <c:pt idx="7514">
                  <c:v>0.150272567</c:v>
                </c:pt>
                <c:pt idx="7515">
                  <c:v>0.22273572999999999</c:v>
                </c:pt>
                <c:pt idx="7516">
                  <c:v>0.18639928</c:v>
                </c:pt>
                <c:pt idx="7517">
                  <c:v>0.13101685800000001</c:v>
                </c:pt>
                <c:pt idx="7518">
                  <c:v>0.126415836</c:v>
                </c:pt>
                <c:pt idx="7519">
                  <c:v>0.14490335500000001</c:v>
                </c:pt>
                <c:pt idx="7520">
                  <c:v>0.13923690599999999</c:v>
                </c:pt>
                <c:pt idx="7521">
                  <c:v>0.111124397</c:v>
                </c:pt>
                <c:pt idx="7522">
                  <c:v>0.14869425</c:v>
                </c:pt>
                <c:pt idx="7523">
                  <c:v>0.22207362899999999</c:v>
                </c:pt>
                <c:pt idx="7524">
                  <c:v>0.15413058900000001</c:v>
                </c:pt>
                <c:pt idx="7525">
                  <c:v>0.29094701899999997</c:v>
                </c:pt>
                <c:pt idx="7526">
                  <c:v>0.133267311</c:v>
                </c:pt>
                <c:pt idx="7527">
                  <c:v>0.33320873899999998</c:v>
                </c:pt>
                <c:pt idx="7528">
                  <c:v>0.48194668499999999</c:v>
                </c:pt>
                <c:pt idx="7529">
                  <c:v>0.120802928</c:v>
                </c:pt>
                <c:pt idx="7530">
                  <c:v>0.55257819399999997</c:v>
                </c:pt>
                <c:pt idx="7531">
                  <c:v>0.23262607399999999</c:v>
                </c:pt>
                <c:pt idx="7532">
                  <c:v>0.32014488699999999</c:v>
                </c:pt>
                <c:pt idx="7533">
                  <c:v>0.13667195200000001</c:v>
                </c:pt>
                <c:pt idx="7534">
                  <c:v>0.33997746400000001</c:v>
                </c:pt>
                <c:pt idx="7535">
                  <c:v>0.61620321199999994</c:v>
                </c:pt>
                <c:pt idx="7536">
                  <c:v>0.40545188500000001</c:v>
                </c:pt>
                <c:pt idx="7537">
                  <c:v>0.15561397799999999</c:v>
                </c:pt>
                <c:pt idx="7538">
                  <c:v>0.74111388899999997</c:v>
                </c:pt>
                <c:pt idx="7539">
                  <c:v>0.36027315199999999</c:v>
                </c:pt>
                <c:pt idx="7540">
                  <c:v>0.46649151799999999</c:v>
                </c:pt>
                <c:pt idx="7541">
                  <c:v>0.25205380500000002</c:v>
                </c:pt>
                <c:pt idx="7542">
                  <c:v>0.73033335899999996</c:v>
                </c:pt>
                <c:pt idx="7543">
                  <c:v>0.70639000399999996</c:v>
                </c:pt>
                <c:pt idx="7544">
                  <c:v>0.41149671100000002</c:v>
                </c:pt>
                <c:pt idx="7545">
                  <c:v>0.42007441299999998</c:v>
                </c:pt>
                <c:pt idx="7546">
                  <c:v>0.71064616700000005</c:v>
                </c:pt>
                <c:pt idx="7547">
                  <c:v>0.345612525</c:v>
                </c:pt>
                <c:pt idx="7548">
                  <c:v>0.47829419000000001</c:v>
                </c:pt>
                <c:pt idx="7549">
                  <c:v>0.44117391299999997</c:v>
                </c:pt>
                <c:pt idx="7550">
                  <c:v>0.69860643600000005</c:v>
                </c:pt>
                <c:pt idx="7551">
                  <c:v>0.59715581600000001</c:v>
                </c:pt>
                <c:pt idx="7552">
                  <c:v>0.230005761</c:v>
                </c:pt>
                <c:pt idx="7553">
                  <c:v>0.56115082800000005</c:v>
                </c:pt>
                <c:pt idx="7554">
                  <c:v>0.51837773499999995</c:v>
                </c:pt>
                <c:pt idx="7555">
                  <c:v>0.26811426300000002</c:v>
                </c:pt>
                <c:pt idx="7556">
                  <c:v>0.43256864299999997</c:v>
                </c:pt>
                <c:pt idx="7557">
                  <c:v>0.55818845800000005</c:v>
                </c:pt>
                <c:pt idx="7558">
                  <c:v>0.38800073800000001</c:v>
                </c:pt>
                <c:pt idx="7559">
                  <c:v>0.29520132799999999</c:v>
                </c:pt>
                <c:pt idx="7560">
                  <c:v>0.55560072100000002</c:v>
                </c:pt>
                <c:pt idx="7561">
                  <c:v>0.55081166699999995</c:v>
                </c:pt>
                <c:pt idx="7562">
                  <c:v>0.17400154500000001</c:v>
                </c:pt>
                <c:pt idx="7563">
                  <c:v>0.54231990799999996</c:v>
                </c:pt>
                <c:pt idx="7564">
                  <c:v>0.24729831599999999</c:v>
                </c:pt>
                <c:pt idx="7565">
                  <c:v>0.21948495500000001</c:v>
                </c:pt>
                <c:pt idx="7566">
                  <c:v>0.74858968100000001</c:v>
                </c:pt>
                <c:pt idx="7567">
                  <c:v>0.28079378599999999</c:v>
                </c:pt>
                <c:pt idx="7568">
                  <c:v>0.58078320100000003</c:v>
                </c:pt>
                <c:pt idx="7569">
                  <c:v>0.32745059500000001</c:v>
                </c:pt>
                <c:pt idx="7570">
                  <c:v>0.62687605400000002</c:v>
                </c:pt>
                <c:pt idx="7571">
                  <c:v>0.71603436799999998</c:v>
                </c:pt>
                <c:pt idx="7572">
                  <c:v>0.19677372600000001</c:v>
                </c:pt>
                <c:pt idx="7573">
                  <c:v>0.51802184200000001</c:v>
                </c:pt>
                <c:pt idx="7574">
                  <c:v>0.81552520900000003</c:v>
                </c:pt>
                <c:pt idx="7575">
                  <c:v>0.27333627100000002</c:v>
                </c:pt>
                <c:pt idx="7576">
                  <c:v>0.62304130000000002</c:v>
                </c:pt>
                <c:pt idx="7577">
                  <c:v>0.417821255</c:v>
                </c:pt>
                <c:pt idx="7578">
                  <c:v>0.80512418699999999</c:v>
                </c:pt>
                <c:pt idx="7579">
                  <c:v>0.64135527999999997</c:v>
                </c:pt>
                <c:pt idx="7580">
                  <c:v>0.27455519</c:v>
                </c:pt>
                <c:pt idx="7581">
                  <c:v>0.78412951099999995</c:v>
                </c:pt>
                <c:pt idx="7582">
                  <c:v>0.70748259800000002</c:v>
                </c:pt>
                <c:pt idx="7583">
                  <c:v>0.44387802900000001</c:v>
                </c:pt>
                <c:pt idx="7584">
                  <c:v>0.54784854000000005</c:v>
                </c:pt>
                <c:pt idx="7585">
                  <c:v>0.52358997600000001</c:v>
                </c:pt>
                <c:pt idx="7586">
                  <c:v>0.80822474499999997</c:v>
                </c:pt>
                <c:pt idx="7587">
                  <c:v>0.41018449699999998</c:v>
                </c:pt>
                <c:pt idx="7588">
                  <c:v>0.24987274400000001</c:v>
                </c:pt>
                <c:pt idx="7589">
                  <c:v>0.35299636299999998</c:v>
                </c:pt>
                <c:pt idx="7590">
                  <c:v>0.78492083000000001</c:v>
                </c:pt>
                <c:pt idx="7591">
                  <c:v>0.71642355199999996</c:v>
                </c:pt>
                <c:pt idx="7592">
                  <c:v>0.33186356</c:v>
                </c:pt>
                <c:pt idx="7593">
                  <c:v>0.49053052899999999</c:v>
                </c:pt>
                <c:pt idx="7594">
                  <c:v>0.82781806000000002</c:v>
                </c:pt>
                <c:pt idx="7595">
                  <c:v>0.457227096</c:v>
                </c:pt>
                <c:pt idx="7596">
                  <c:v>0.25054633599999998</c:v>
                </c:pt>
                <c:pt idx="7597">
                  <c:v>0.35531615100000002</c:v>
                </c:pt>
                <c:pt idx="7598">
                  <c:v>0.68687477200000002</c:v>
                </c:pt>
                <c:pt idx="7599">
                  <c:v>0.68542349300000005</c:v>
                </c:pt>
                <c:pt idx="7600">
                  <c:v>0.36912415300000001</c:v>
                </c:pt>
                <c:pt idx="7601">
                  <c:v>0.40941674</c:v>
                </c:pt>
                <c:pt idx="7602">
                  <c:v>0.48250044800000003</c:v>
                </c:pt>
                <c:pt idx="7603">
                  <c:v>0.27949958800000002</c:v>
                </c:pt>
                <c:pt idx="7604">
                  <c:v>0.32535240399999998</c:v>
                </c:pt>
                <c:pt idx="7605">
                  <c:v>0.108447074</c:v>
                </c:pt>
                <c:pt idx="7606">
                  <c:v>0.28307173200000002</c:v>
                </c:pt>
                <c:pt idx="7607">
                  <c:v>0.22875949800000001</c:v>
                </c:pt>
                <c:pt idx="7608">
                  <c:v>0.115867871</c:v>
                </c:pt>
                <c:pt idx="7609">
                  <c:v>0.33568815299999999</c:v>
                </c:pt>
                <c:pt idx="7610">
                  <c:v>8.5747007E-2</c:v>
                </c:pt>
                <c:pt idx="7611">
                  <c:v>0.15428024100000001</c:v>
                </c:pt>
                <c:pt idx="7612">
                  <c:v>0.19173614999999999</c:v>
                </c:pt>
                <c:pt idx="7613">
                  <c:v>8.6251899000000007E-2</c:v>
                </c:pt>
                <c:pt idx="7614">
                  <c:v>0.29583091700000003</c:v>
                </c:pt>
                <c:pt idx="7615">
                  <c:v>0.136694697</c:v>
                </c:pt>
                <c:pt idx="7616">
                  <c:v>0.109935555</c:v>
                </c:pt>
                <c:pt idx="7617">
                  <c:v>9.2652388000000002E-2</c:v>
                </c:pt>
                <c:pt idx="7618">
                  <c:v>0.35100652700000001</c:v>
                </c:pt>
                <c:pt idx="7619">
                  <c:v>0.103122847</c:v>
                </c:pt>
                <c:pt idx="7620">
                  <c:v>0.201496591</c:v>
                </c:pt>
                <c:pt idx="7621">
                  <c:v>0.31362550300000003</c:v>
                </c:pt>
                <c:pt idx="7622">
                  <c:v>0.57567925799999997</c:v>
                </c:pt>
                <c:pt idx="7623">
                  <c:v>0.505738456</c:v>
                </c:pt>
                <c:pt idx="7624">
                  <c:v>0.43527982199999998</c:v>
                </c:pt>
                <c:pt idx="7625">
                  <c:v>0.26907656600000002</c:v>
                </c:pt>
                <c:pt idx="7626">
                  <c:v>0.42897649599999998</c:v>
                </c:pt>
                <c:pt idx="7627">
                  <c:v>0.416517415</c:v>
                </c:pt>
                <c:pt idx="7628">
                  <c:v>0.45673031400000003</c:v>
                </c:pt>
                <c:pt idx="7629">
                  <c:v>0.49892547399999998</c:v>
                </c:pt>
                <c:pt idx="7630">
                  <c:v>0.47825129799999999</c:v>
                </c:pt>
                <c:pt idx="7631">
                  <c:v>0.50101815000000005</c:v>
                </c:pt>
                <c:pt idx="7632">
                  <c:v>0.44421105399999999</c:v>
                </c:pt>
                <c:pt idx="7633">
                  <c:v>0.49695391300000002</c:v>
                </c:pt>
                <c:pt idx="7634">
                  <c:v>0.42682487099999999</c:v>
                </c:pt>
                <c:pt idx="7635">
                  <c:v>0.41555255499999999</c:v>
                </c:pt>
                <c:pt idx="7636">
                  <c:v>0.54501251299999998</c:v>
                </c:pt>
                <c:pt idx="7637">
                  <c:v>0.28785998899999998</c:v>
                </c:pt>
                <c:pt idx="7638">
                  <c:v>0.67298141700000003</c:v>
                </c:pt>
                <c:pt idx="7639">
                  <c:v>0.53908890600000003</c:v>
                </c:pt>
                <c:pt idx="7640">
                  <c:v>0.27745908200000002</c:v>
                </c:pt>
                <c:pt idx="7641">
                  <c:v>0.28093578200000002</c:v>
                </c:pt>
                <c:pt idx="7642">
                  <c:v>0.71752415800000002</c:v>
                </c:pt>
                <c:pt idx="7643">
                  <c:v>0.74856492799999996</c:v>
                </c:pt>
                <c:pt idx="7644">
                  <c:v>0.29191169</c:v>
                </c:pt>
                <c:pt idx="7645">
                  <c:v>0.21249599299999999</c:v>
                </c:pt>
                <c:pt idx="7646">
                  <c:v>0.80432977299999997</c:v>
                </c:pt>
                <c:pt idx="7647">
                  <c:v>0.33290242799999997</c:v>
                </c:pt>
                <c:pt idx="7648">
                  <c:v>0.13437197100000001</c:v>
                </c:pt>
                <c:pt idx="7649">
                  <c:v>0.28546938399999999</c:v>
                </c:pt>
                <c:pt idx="7650">
                  <c:v>0.67825208699999995</c:v>
                </c:pt>
                <c:pt idx="7651">
                  <c:v>0.48198238900000001</c:v>
                </c:pt>
                <c:pt idx="7652">
                  <c:v>0.18359741900000001</c:v>
                </c:pt>
                <c:pt idx="7653">
                  <c:v>0.25095465700000003</c:v>
                </c:pt>
                <c:pt idx="7654">
                  <c:v>0.45445078</c:v>
                </c:pt>
                <c:pt idx="7655">
                  <c:v>0.189869858</c:v>
                </c:pt>
                <c:pt idx="7656">
                  <c:v>0.15810716399999999</c:v>
                </c:pt>
                <c:pt idx="7657">
                  <c:v>0.51903142800000002</c:v>
                </c:pt>
                <c:pt idx="7658">
                  <c:v>0.38061632200000001</c:v>
                </c:pt>
                <c:pt idx="7659">
                  <c:v>0.21868306700000001</c:v>
                </c:pt>
                <c:pt idx="7660">
                  <c:v>0.22176890499999999</c:v>
                </c:pt>
                <c:pt idx="7661">
                  <c:v>0.456160132</c:v>
                </c:pt>
                <c:pt idx="7662">
                  <c:v>0.231916229</c:v>
                </c:pt>
                <c:pt idx="7663">
                  <c:v>0.17293652400000001</c:v>
                </c:pt>
                <c:pt idx="7664">
                  <c:v>0.26432076500000001</c:v>
                </c:pt>
                <c:pt idx="7665">
                  <c:v>0.228260512</c:v>
                </c:pt>
                <c:pt idx="7666">
                  <c:v>0.124371288</c:v>
                </c:pt>
                <c:pt idx="7667">
                  <c:v>0.25475674999999998</c:v>
                </c:pt>
                <c:pt idx="7668">
                  <c:v>0.27184701999999999</c:v>
                </c:pt>
                <c:pt idx="7669">
                  <c:v>0.237063197</c:v>
                </c:pt>
                <c:pt idx="7670">
                  <c:v>0.113880916</c:v>
                </c:pt>
                <c:pt idx="7671">
                  <c:v>0.32574718800000002</c:v>
                </c:pt>
                <c:pt idx="7672">
                  <c:v>0.14686481800000001</c:v>
                </c:pt>
                <c:pt idx="7673">
                  <c:v>0.14778978300000001</c:v>
                </c:pt>
                <c:pt idx="7674">
                  <c:v>0.38824551600000001</c:v>
                </c:pt>
                <c:pt idx="7675">
                  <c:v>0.14776946099999999</c:v>
                </c:pt>
                <c:pt idx="7676">
                  <c:v>0.19726085199999999</c:v>
                </c:pt>
                <c:pt idx="7677">
                  <c:v>0.17120313500000001</c:v>
                </c:pt>
                <c:pt idx="7678">
                  <c:v>0.27192828099999999</c:v>
                </c:pt>
                <c:pt idx="7679">
                  <c:v>0.197536879</c:v>
                </c:pt>
                <c:pt idx="7680">
                  <c:v>0.25113421000000002</c:v>
                </c:pt>
                <c:pt idx="7681">
                  <c:v>0.16573052399999999</c:v>
                </c:pt>
                <c:pt idx="7682">
                  <c:v>0.35136103699999999</c:v>
                </c:pt>
                <c:pt idx="7683">
                  <c:v>0.26515240299999998</c:v>
                </c:pt>
                <c:pt idx="7684">
                  <c:v>0.673468077</c:v>
                </c:pt>
                <c:pt idx="7685">
                  <c:v>0.14398661200000001</c:v>
                </c:pt>
                <c:pt idx="7686">
                  <c:v>0.37082541099999999</c:v>
                </c:pt>
                <c:pt idx="7687">
                  <c:v>0.32044767000000002</c:v>
                </c:pt>
                <c:pt idx="7688">
                  <c:v>0.697186309</c:v>
                </c:pt>
                <c:pt idx="7689">
                  <c:v>0.26443014100000001</c:v>
                </c:pt>
                <c:pt idx="7690">
                  <c:v>0.34014966499999999</c:v>
                </c:pt>
                <c:pt idx="7691">
                  <c:v>0.69369205</c:v>
                </c:pt>
                <c:pt idx="7692">
                  <c:v>0.253212031</c:v>
                </c:pt>
                <c:pt idx="7693">
                  <c:v>0.39755364399999998</c:v>
                </c:pt>
                <c:pt idx="7694">
                  <c:v>0.70964165199999996</c:v>
                </c:pt>
                <c:pt idx="7695">
                  <c:v>0.73066787200000005</c:v>
                </c:pt>
                <c:pt idx="7696">
                  <c:v>0.18105275300000001</c:v>
                </c:pt>
                <c:pt idx="7697">
                  <c:v>0.33789067699999997</c:v>
                </c:pt>
                <c:pt idx="7698">
                  <c:v>0.60370077099999997</c:v>
                </c:pt>
                <c:pt idx="7699">
                  <c:v>0.69020615799999996</c:v>
                </c:pt>
                <c:pt idx="7700">
                  <c:v>0.26312528499999999</c:v>
                </c:pt>
                <c:pt idx="7701">
                  <c:v>0.54474641300000004</c:v>
                </c:pt>
                <c:pt idx="7702">
                  <c:v>0.71038024099999997</c:v>
                </c:pt>
                <c:pt idx="7703">
                  <c:v>0.174807724</c:v>
                </c:pt>
                <c:pt idx="7704">
                  <c:v>0.70509755200000002</c:v>
                </c:pt>
                <c:pt idx="7705">
                  <c:v>0.65873652400000005</c:v>
                </c:pt>
                <c:pt idx="7706">
                  <c:v>0.49198852300000001</c:v>
                </c:pt>
                <c:pt idx="7707">
                  <c:v>0.60735239699999999</c:v>
                </c:pt>
                <c:pt idx="7708">
                  <c:v>0.41401995800000002</c:v>
                </c:pt>
                <c:pt idx="7709">
                  <c:v>0.46985410900000002</c:v>
                </c:pt>
                <c:pt idx="7710">
                  <c:v>0.526231381</c:v>
                </c:pt>
                <c:pt idx="7711">
                  <c:v>0.55249364599999995</c:v>
                </c:pt>
                <c:pt idx="7712">
                  <c:v>0.50209578099999996</c:v>
                </c:pt>
                <c:pt idx="7713">
                  <c:v>0.15750492699999999</c:v>
                </c:pt>
                <c:pt idx="7714">
                  <c:v>0.135232191</c:v>
                </c:pt>
                <c:pt idx="7715">
                  <c:v>0.14171471899999999</c:v>
                </c:pt>
                <c:pt idx="7716">
                  <c:v>0.52910093599999997</c:v>
                </c:pt>
                <c:pt idx="7717">
                  <c:v>0.14036984999999999</c:v>
                </c:pt>
                <c:pt idx="7718">
                  <c:v>0.47583480900000003</c:v>
                </c:pt>
                <c:pt idx="7719">
                  <c:v>0.20930570600000001</c:v>
                </c:pt>
                <c:pt idx="7720">
                  <c:v>0.513727292</c:v>
                </c:pt>
                <c:pt idx="7721">
                  <c:v>0.58271724199999997</c:v>
                </c:pt>
                <c:pt idx="7722">
                  <c:v>9.2886573E-2</c:v>
                </c:pt>
                <c:pt idx="7723">
                  <c:v>0.58801312800000005</c:v>
                </c:pt>
                <c:pt idx="7724">
                  <c:v>0.55452872399999997</c:v>
                </c:pt>
                <c:pt idx="7725">
                  <c:v>0.20601567300000001</c:v>
                </c:pt>
                <c:pt idx="7726">
                  <c:v>0.576405842</c:v>
                </c:pt>
                <c:pt idx="7727">
                  <c:v>0.495569325</c:v>
                </c:pt>
                <c:pt idx="7728">
                  <c:v>0.40663104799999999</c:v>
                </c:pt>
                <c:pt idx="7729">
                  <c:v>9.4620060000000006E-2</c:v>
                </c:pt>
                <c:pt idx="7730">
                  <c:v>0.589919054</c:v>
                </c:pt>
                <c:pt idx="7731">
                  <c:v>0.66219822900000003</c:v>
                </c:pt>
                <c:pt idx="7732">
                  <c:v>0.52486871800000001</c:v>
                </c:pt>
                <c:pt idx="7733">
                  <c:v>0.314026519</c:v>
                </c:pt>
                <c:pt idx="7734">
                  <c:v>0.65980781300000002</c:v>
                </c:pt>
                <c:pt idx="7735">
                  <c:v>0.55489540900000001</c:v>
                </c:pt>
                <c:pt idx="7736">
                  <c:v>0.56456788999999996</c:v>
                </c:pt>
                <c:pt idx="7737">
                  <c:v>0.62827804899999995</c:v>
                </c:pt>
                <c:pt idx="7738">
                  <c:v>0.56082806699999999</c:v>
                </c:pt>
                <c:pt idx="7739">
                  <c:v>0.49984465500000003</c:v>
                </c:pt>
                <c:pt idx="7740">
                  <c:v>0.46204806300000001</c:v>
                </c:pt>
                <c:pt idx="7741">
                  <c:v>0.45684645200000001</c:v>
                </c:pt>
                <c:pt idx="7742">
                  <c:v>0.58675306800000004</c:v>
                </c:pt>
                <c:pt idx="7743">
                  <c:v>0.62534468799999998</c:v>
                </c:pt>
                <c:pt idx="7744">
                  <c:v>0.56863341700000003</c:v>
                </c:pt>
                <c:pt idx="7745">
                  <c:v>0.569611435</c:v>
                </c:pt>
                <c:pt idx="7746">
                  <c:v>0.45731097999999998</c:v>
                </c:pt>
                <c:pt idx="7747">
                  <c:v>0.43142387500000001</c:v>
                </c:pt>
                <c:pt idx="7748">
                  <c:v>0.44623945999999998</c:v>
                </c:pt>
                <c:pt idx="7749">
                  <c:v>0.459145413</c:v>
                </c:pt>
                <c:pt idx="7750">
                  <c:v>0.27721043099999998</c:v>
                </c:pt>
                <c:pt idx="7751">
                  <c:v>0.44327578200000001</c:v>
                </c:pt>
                <c:pt idx="7752">
                  <c:v>0.50749924300000004</c:v>
                </c:pt>
                <c:pt idx="7753">
                  <c:v>0.26126936099999998</c:v>
                </c:pt>
                <c:pt idx="7754">
                  <c:v>0.41564295800000001</c:v>
                </c:pt>
                <c:pt idx="7755">
                  <c:v>0.52200784700000002</c:v>
                </c:pt>
                <c:pt idx="7756">
                  <c:v>0.34015314000000002</c:v>
                </c:pt>
                <c:pt idx="7757">
                  <c:v>0.35799967799999999</c:v>
                </c:pt>
                <c:pt idx="7758">
                  <c:v>0.29336499399999999</c:v>
                </c:pt>
                <c:pt idx="7759">
                  <c:v>0.58565045000000004</c:v>
                </c:pt>
                <c:pt idx="7760">
                  <c:v>0.400919093</c:v>
                </c:pt>
                <c:pt idx="7761">
                  <c:v>0.26169284900000001</c:v>
                </c:pt>
                <c:pt idx="7762">
                  <c:v>0.51322334400000003</c:v>
                </c:pt>
                <c:pt idx="7763">
                  <c:v>0.52728949899999999</c:v>
                </c:pt>
                <c:pt idx="7764">
                  <c:v>0.31734659199999998</c:v>
                </c:pt>
                <c:pt idx="7765">
                  <c:v>0.48084102499999998</c:v>
                </c:pt>
                <c:pt idx="7766">
                  <c:v>0.55589972300000001</c:v>
                </c:pt>
                <c:pt idx="7767">
                  <c:v>0.28438380899999999</c:v>
                </c:pt>
                <c:pt idx="7768">
                  <c:v>0.41416381000000002</c:v>
                </c:pt>
                <c:pt idx="7769">
                  <c:v>0.34700985600000001</c:v>
                </c:pt>
                <c:pt idx="7770">
                  <c:v>0.50166630899999998</c:v>
                </c:pt>
                <c:pt idx="7771">
                  <c:v>0.58047980099999996</c:v>
                </c:pt>
                <c:pt idx="7772">
                  <c:v>0.38093695999999999</c:v>
                </c:pt>
                <c:pt idx="7773">
                  <c:v>0.52798489800000004</c:v>
                </c:pt>
                <c:pt idx="7774">
                  <c:v>0.43323340799999999</c:v>
                </c:pt>
                <c:pt idx="7775">
                  <c:v>0.56660753600000002</c:v>
                </c:pt>
                <c:pt idx="7776">
                  <c:v>0.72874322899999999</c:v>
                </c:pt>
                <c:pt idx="7777">
                  <c:v>0.43671496900000001</c:v>
                </c:pt>
                <c:pt idx="7778">
                  <c:v>0.59583461100000001</c:v>
                </c:pt>
                <c:pt idx="7779">
                  <c:v>0.44303185899999997</c:v>
                </c:pt>
                <c:pt idx="7780">
                  <c:v>0.67806343999999996</c:v>
                </c:pt>
                <c:pt idx="7781">
                  <c:v>0.75597661800000004</c:v>
                </c:pt>
                <c:pt idx="7782">
                  <c:v>0.46019974400000002</c:v>
                </c:pt>
                <c:pt idx="7783">
                  <c:v>0.45260080000000003</c:v>
                </c:pt>
                <c:pt idx="7784">
                  <c:v>0.45047928500000001</c:v>
                </c:pt>
                <c:pt idx="7785">
                  <c:v>0.72515214500000003</c:v>
                </c:pt>
                <c:pt idx="7786">
                  <c:v>0.78207773700000005</c:v>
                </c:pt>
                <c:pt idx="7787">
                  <c:v>0.31371452</c:v>
                </c:pt>
                <c:pt idx="7788">
                  <c:v>0.72781752499999997</c:v>
                </c:pt>
                <c:pt idx="7789">
                  <c:v>0.77304249400000002</c:v>
                </c:pt>
                <c:pt idx="7790">
                  <c:v>0.41414370299999997</c:v>
                </c:pt>
                <c:pt idx="7791">
                  <c:v>0.66114488100000002</c:v>
                </c:pt>
                <c:pt idx="7792">
                  <c:v>0.668952565</c:v>
                </c:pt>
                <c:pt idx="7793">
                  <c:v>0.45123511599999999</c:v>
                </c:pt>
                <c:pt idx="7794">
                  <c:v>0.76574401000000003</c:v>
                </c:pt>
                <c:pt idx="7795">
                  <c:v>0.54109007099999995</c:v>
                </c:pt>
                <c:pt idx="7796">
                  <c:v>0.64179898000000002</c:v>
                </c:pt>
                <c:pt idx="7797">
                  <c:v>0.71560404</c:v>
                </c:pt>
                <c:pt idx="7798">
                  <c:v>0.58321284900000003</c:v>
                </c:pt>
                <c:pt idx="7799">
                  <c:v>0.71170940500000002</c:v>
                </c:pt>
                <c:pt idx="7800">
                  <c:v>0.74413741499999997</c:v>
                </c:pt>
                <c:pt idx="7801">
                  <c:v>0.57115326200000005</c:v>
                </c:pt>
                <c:pt idx="7802">
                  <c:v>0.65518852500000002</c:v>
                </c:pt>
                <c:pt idx="7803">
                  <c:v>0.73743894899999995</c:v>
                </c:pt>
                <c:pt idx="7804">
                  <c:v>0.39307352400000001</c:v>
                </c:pt>
                <c:pt idx="7805">
                  <c:v>0.64550466799999995</c:v>
                </c:pt>
                <c:pt idx="7806">
                  <c:v>0.69534478600000005</c:v>
                </c:pt>
                <c:pt idx="7807">
                  <c:v>0.71800671599999999</c:v>
                </c:pt>
                <c:pt idx="7808">
                  <c:v>0.71631118800000004</c:v>
                </c:pt>
                <c:pt idx="7809">
                  <c:v>0.64614818500000004</c:v>
                </c:pt>
                <c:pt idx="7810">
                  <c:v>0.63136044000000002</c:v>
                </c:pt>
                <c:pt idx="7811">
                  <c:v>0.70939853600000002</c:v>
                </c:pt>
                <c:pt idx="7812">
                  <c:v>0.73579276100000002</c:v>
                </c:pt>
                <c:pt idx="7813">
                  <c:v>0.65759398300000005</c:v>
                </c:pt>
                <c:pt idx="7814">
                  <c:v>0.71442000400000005</c:v>
                </c:pt>
                <c:pt idx="7815">
                  <c:v>0.70463441699999996</c:v>
                </c:pt>
                <c:pt idx="7816">
                  <c:v>0.56104623300000001</c:v>
                </c:pt>
                <c:pt idx="7817">
                  <c:v>0.58799814900000003</c:v>
                </c:pt>
                <c:pt idx="7818">
                  <c:v>0.61411969</c:v>
                </c:pt>
                <c:pt idx="7819">
                  <c:v>0.62730609000000004</c:v>
                </c:pt>
                <c:pt idx="7820">
                  <c:v>0.64453963999999997</c:v>
                </c:pt>
                <c:pt idx="7821">
                  <c:v>0.68332627199999996</c:v>
                </c:pt>
                <c:pt idx="7822">
                  <c:v>0.59276097800000005</c:v>
                </c:pt>
                <c:pt idx="7823">
                  <c:v>0.59541052400000005</c:v>
                </c:pt>
                <c:pt idx="7824">
                  <c:v>0.70661827700000002</c:v>
                </c:pt>
                <c:pt idx="7825">
                  <c:v>0.42875461399999998</c:v>
                </c:pt>
                <c:pt idx="7826">
                  <c:v>0.62170186999999999</c:v>
                </c:pt>
                <c:pt idx="7827">
                  <c:v>0.68129909499999997</c:v>
                </c:pt>
                <c:pt idx="7828">
                  <c:v>0.61103614900000003</c:v>
                </c:pt>
                <c:pt idx="7829">
                  <c:v>0.59812346699999996</c:v>
                </c:pt>
                <c:pt idx="7830">
                  <c:v>0.68537824800000002</c:v>
                </c:pt>
                <c:pt idx="7831">
                  <c:v>0.63539159300000003</c:v>
                </c:pt>
                <c:pt idx="7832">
                  <c:v>0.73142707900000004</c:v>
                </c:pt>
                <c:pt idx="7833">
                  <c:v>0.64481456999999998</c:v>
                </c:pt>
                <c:pt idx="7834">
                  <c:v>0.24946990099999999</c:v>
                </c:pt>
                <c:pt idx="7835">
                  <c:v>0.69669984399999996</c:v>
                </c:pt>
                <c:pt idx="7836">
                  <c:v>0.73134241499999997</c:v>
                </c:pt>
                <c:pt idx="7837">
                  <c:v>0.444319872</c:v>
                </c:pt>
                <c:pt idx="7838">
                  <c:v>0.55989967900000004</c:v>
                </c:pt>
                <c:pt idx="7839">
                  <c:v>0.48754023099999999</c:v>
                </c:pt>
                <c:pt idx="7840">
                  <c:v>0.75139566300000005</c:v>
                </c:pt>
                <c:pt idx="7841">
                  <c:v>0.50717783800000005</c:v>
                </c:pt>
                <c:pt idx="7842">
                  <c:v>0.250446065</c:v>
                </c:pt>
                <c:pt idx="7843">
                  <c:v>0.39984260199999999</c:v>
                </c:pt>
                <c:pt idx="7844">
                  <c:v>0.58347939400000004</c:v>
                </c:pt>
                <c:pt idx="7845">
                  <c:v>0.56471404700000005</c:v>
                </c:pt>
                <c:pt idx="7846">
                  <c:v>0.23014585500000001</c:v>
                </c:pt>
                <c:pt idx="7847">
                  <c:v>0.27915400499999998</c:v>
                </c:pt>
                <c:pt idx="7848">
                  <c:v>0.77871046399999999</c:v>
                </c:pt>
                <c:pt idx="7849">
                  <c:v>0.17688582899999999</c:v>
                </c:pt>
                <c:pt idx="7850">
                  <c:v>0.22684077799999999</c:v>
                </c:pt>
                <c:pt idx="7851">
                  <c:v>0.28618513400000001</c:v>
                </c:pt>
                <c:pt idx="7852">
                  <c:v>0.214849127</c:v>
                </c:pt>
                <c:pt idx="7853">
                  <c:v>0.70167524999999997</c:v>
                </c:pt>
                <c:pt idx="7854">
                  <c:v>0.25967245999999999</c:v>
                </c:pt>
                <c:pt idx="7855">
                  <c:v>0.14138590300000001</c:v>
                </c:pt>
                <c:pt idx="7856">
                  <c:v>0.67555765700000003</c:v>
                </c:pt>
                <c:pt idx="7857">
                  <c:v>0.17008794999999999</c:v>
                </c:pt>
                <c:pt idx="7858">
                  <c:v>0.45850934599999998</c:v>
                </c:pt>
                <c:pt idx="7859">
                  <c:v>0.244211225</c:v>
                </c:pt>
                <c:pt idx="7860">
                  <c:v>0.163145545</c:v>
                </c:pt>
                <c:pt idx="7861">
                  <c:v>0.74135203000000005</c:v>
                </c:pt>
                <c:pt idx="7862">
                  <c:v>0.28484522400000001</c:v>
                </c:pt>
                <c:pt idx="7863">
                  <c:v>0.130334484</c:v>
                </c:pt>
                <c:pt idx="7864">
                  <c:v>0.61426613900000004</c:v>
                </c:pt>
                <c:pt idx="7865">
                  <c:v>0.19907221899999999</c:v>
                </c:pt>
                <c:pt idx="7866">
                  <c:v>0.650210379</c:v>
                </c:pt>
                <c:pt idx="7867">
                  <c:v>0.34197298999999998</c:v>
                </c:pt>
                <c:pt idx="7868">
                  <c:v>0.19094691</c:v>
                </c:pt>
                <c:pt idx="7869">
                  <c:v>0.62263290199999999</c:v>
                </c:pt>
                <c:pt idx="7870">
                  <c:v>0.35790787699999999</c:v>
                </c:pt>
                <c:pt idx="7871">
                  <c:v>0.21539351200000001</c:v>
                </c:pt>
                <c:pt idx="7872">
                  <c:v>0.55154288699999998</c:v>
                </c:pt>
                <c:pt idx="7873">
                  <c:v>0.307180277</c:v>
                </c:pt>
                <c:pt idx="7874">
                  <c:v>0.25534884099999999</c:v>
                </c:pt>
                <c:pt idx="7875">
                  <c:v>0.357371045</c:v>
                </c:pt>
                <c:pt idx="7876">
                  <c:v>0.31372401999999999</c:v>
                </c:pt>
                <c:pt idx="7877">
                  <c:v>0.47538299699999997</c:v>
                </c:pt>
                <c:pt idx="7878">
                  <c:v>0.368157972</c:v>
                </c:pt>
                <c:pt idx="7879">
                  <c:v>0.314571712</c:v>
                </c:pt>
                <c:pt idx="7880">
                  <c:v>0.59012213899999999</c:v>
                </c:pt>
                <c:pt idx="7881">
                  <c:v>0.36745225100000001</c:v>
                </c:pt>
                <c:pt idx="7882">
                  <c:v>0.366746866</c:v>
                </c:pt>
                <c:pt idx="7883">
                  <c:v>0.35214425599999999</c:v>
                </c:pt>
                <c:pt idx="7884">
                  <c:v>0.43839993900000002</c:v>
                </c:pt>
                <c:pt idx="7885">
                  <c:v>0.57501920299999998</c:v>
                </c:pt>
                <c:pt idx="7886">
                  <c:v>0.29260976700000002</c:v>
                </c:pt>
                <c:pt idx="7887">
                  <c:v>0.37574775900000001</c:v>
                </c:pt>
                <c:pt idx="7888">
                  <c:v>0.63894973399999999</c:v>
                </c:pt>
                <c:pt idx="7889">
                  <c:v>0.33440854800000003</c:v>
                </c:pt>
                <c:pt idx="7890">
                  <c:v>0.29540317500000002</c:v>
                </c:pt>
                <c:pt idx="7891">
                  <c:v>0.36107372799999998</c:v>
                </c:pt>
                <c:pt idx="7892">
                  <c:v>0.40742500999999998</c:v>
                </c:pt>
                <c:pt idx="7893">
                  <c:v>0.70905562899999997</c:v>
                </c:pt>
                <c:pt idx="7894">
                  <c:v>0.28662887300000001</c:v>
                </c:pt>
                <c:pt idx="7895">
                  <c:v>0.32604493099999998</c:v>
                </c:pt>
                <c:pt idx="7896">
                  <c:v>0.56849914099999999</c:v>
                </c:pt>
                <c:pt idx="7897">
                  <c:v>0.32085134100000001</c:v>
                </c:pt>
                <c:pt idx="7898">
                  <c:v>0.20171143699999999</c:v>
                </c:pt>
                <c:pt idx="7899">
                  <c:v>0.39549151199999999</c:v>
                </c:pt>
                <c:pt idx="7900">
                  <c:v>0.33806923100000003</c:v>
                </c:pt>
                <c:pt idx="7901">
                  <c:v>0.71143509100000002</c:v>
                </c:pt>
                <c:pt idx="7902">
                  <c:v>0.41598847300000003</c:v>
                </c:pt>
                <c:pt idx="7903">
                  <c:v>0.27930379500000002</c:v>
                </c:pt>
                <c:pt idx="7904">
                  <c:v>0.45900006799999998</c:v>
                </c:pt>
                <c:pt idx="7905">
                  <c:v>0.36627988700000003</c:v>
                </c:pt>
                <c:pt idx="7906">
                  <c:v>0.17892550199999999</c:v>
                </c:pt>
                <c:pt idx="7907">
                  <c:v>0.48467755000000001</c:v>
                </c:pt>
                <c:pt idx="7908">
                  <c:v>0.32775700299999999</c:v>
                </c:pt>
                <c:pt idx="7909">
                  <c:v>0.85799130499999998</c:v>
                </c:pt>
                <c:pt idx="7910">
                  <c:v>0.49716608899999998</c:v>
                </c:pt>
                <c:pt idx="7911">
                  <c:v>0.28250522</c:v>
                </c:pt>
                <c:pt idx="7912">
                  <c:v>0.29889096999999998</c:v>
                </c:pt>
                <c:pt idx="7913">
                  <c:v>0.49977248200000002</c:v>
                </c:pt>
                <c:pt idx="7914">
                  <c:v>0.29119497300000002</c:v>
                </c:pt>
                <c:pt idx="7915">
                  <c:v>0.35657370799999999</c:v>
                </c:pt>
                <c:pt idx="7916">
                  <c:v>0.53372679499999998</c:v>
                </c:pt>
                <c:pt idx="7917">
                  <c:v>0.47126685800000001</c:v>
                </c:pt>
                <c:pt idx="7918">
                  <c:v>0.43254988900000002</c:v>
                </c:pt>
                <c:pt idx="7919">
                  <c:v>0.49329652200000002</c:v>
                </c:pt>
                <c:pt idx="7920">
                  <c:v>0.31132151699999999</c:v>
                </c:pt>
                <c:pt idx="7921">
                  <c:v>0.45563092500000002</c:v>
                </c:pt>
                <c:pt idx="7922">
                  <c:v>0.35899600599999998</c:v>
                </c:pt>
                <c:pt idx="7923">
                  <c:v>0.29531053000000002</c:v>
                </c:pt>
                <c:pt idx="7924">
                  <c:v>0.48564414</c:v>
                </c:pt>
                <c:pt idx="7925">
                  <c:v>0.50093907500000001</c:v>
                </c:pt>
                <c:pt idx="7926">
                  <c:v>0.213150329</c:v>
                </c:pt>
                <c:pt idx="7927">
                  <c:v>0.501442469</c:v>
                </c:pt>
                <c:pt idx="7928">
                  <c:v>0.53638336600000003</c:v>
                </c:pt>
                <c:pt idx="7929">
                  <c:v>0.197260091</c:v>
                </c:pt>
                <c:pt idx="7930">
                  <c:v>0.53009040500000004</c:v>
                </c:pt>
                <c:pt idx="7931">
                  <c:v>0.37751695699999999</c:v>
                </c:pt>
                <c:pt idx="7932">
                  <c:v>0.29722061300000002</c:v>
                </c:pt>
                <c:pt idx="7933">
                  <c:v>0.68584227900000005</c:v>
                </c:pt>
                <c:pt idx="7934">
                  <c:v>0.41576946399999998</c:v>
                </c:pt>
                <c:pt idx="7935">
                  <c:v>0.31798659499999998</c:v>
                </c:pt>
                <c:pt idx="7936">
                  <c:v>0.5378925</c:v>
                </c:pt>
                <c:pt idx="7937">
                  <c:v>0.45821021000000001</c:v>
                </c:pt>
                <c:pt idx="7938">
                  <c:v>0.48271287600000001</c:v>
                </c:pt>
                <c:pt idx="7939">
                  <c:v>0.37252759699999999</c:v>
                </c:pt>
                <c:pt idx="7940">
                  <c:v>0.49095298100000001</c:v>
                </c:pt>
                <c:pt idx="7941">
                  <c:v>0.47485248600000002</c:v>
                </c:pt>
                <c:pt idx="7942">
                  <c:v>0.36868099999999998</c:v>
                </c:pt>
                <c:pt idx="7943">
                  <c:v>0.50018425799999999</c:v>
                </c:pt>
                <c:pt idx="7944">
                  <c:v>0.426900167</c:v>
                </c:pt>
                <c:pt idx="7945">
                  <c:v>0.32498055100000001</c:v>
                </c:pt>
                <c:pt idx="7946">
                  <c:v>0.53023956699999997</c:v>
                </c:pt>
                <c:pt idx="7947">
                  <c:v>0.34483940099999999</c:v>
                </c:pt>
                <c:pt idx="7948">
                  <c:v>0.34495074599999997</c:v>
                </c:pt>
                <c:pt idx="7949">
                  <c:v>0.46566378600000002</c:v>
                </c:pt>
                <c:pt idx="7950">
                  <c:v>0.30388433999999998</c:v>
                </c:pt>
                <c:pt idx="7951">
                  <c:v>0.45344948200000001</c:v>
                </c:pt>
                <c:pt idx="7952">
                  <c:v>0.490923047</c:v>
                </c:pt>
                <c:pt idx="7953">
                  <c:v>0.47845428499999998</c:v>
                </c:pt>
                <c:pt idx="7954">
                  <c:v>0.50615166199999995</c:v>
                </c:pt>
                <c:pt idx="7955">
                  <c:v>0.53987745499999995</c:v>
                </c:pt>
                <c:pt idx="7956">
                  <c:v>0.25920482700000003</c:v>
                </c:pt>
                <c:pt idx="7957">
                  <c:v>0.60949254900000005</c:v>
                </c:pt>
                <c:pt idx="7958">
                  <c:v>0.19630615700000001</c:v>
                </c:pt>
                <c:pt idx="7959">
                  <c:v>0.18035369600000001</c:v>
                </c:pt>
                <c:pt idx="7960">
                  <c:v>0.49733518999999998</c:v>
                </c:pt>
                <c:pt idx="7961">
                  <c:v>0.284043186</c:v>
                </c:pt>
                <c:pt idx="7962">
                  <c:v>0.18390635299999999</c:v>
                </c:pt>
                <c:pt idx="7963">
                  <c:v>0.409456826</c:v>
                </c:pt>
                <c:pt idx="7964">
                  <c:v>0.21007969900000001</c:v>
                </c:pt>
                <c:pt idx="7965">
                  <c:v>0.32961551700000002</c:v>
                </c:pt>
                <c:pt idx="7966">
                  <c:v>6.8402385999999996E-2</c:v>
                </c:pt>
                <c:pt idx="7967">
                  <c:v>0.28015856500000003</c:v>
                </c:pt>
                <c:pt idx="7968">
                  <c:v>0.54687524200000004</c:v>
                </c:pt>
                <c:pt idx="7969">
                  <c:v>6.2274788999999997E-2</c:v>
                </c:pt>
                <c:pt idx="7970">
                  <c:v>0.27442303899999998</c:v>
                </c:pt>
                <c:pt idx="7971">
                  <c:v>0.39659566699999999</c:v>
                </c:pt>
                <c:pt idx="7972">
                  <c:v>0.117490105</c:v>
                </c:pt>
                <c:pt idx="7973">
                  <c:v>0.267655906</c:v>
                </c:pt>
                <c:pt idx="7974">
                  <c:v>0.455167665</c:v>
                </c:pt>
                <c:pt idx="7975">
                  <c:v>0.19737931</c:v>
                </c:pt>
                <c:pt idx="7976">
                  <c:v>0.233662811</c:v>
                </c:pt>
                <c:pt idx="7977">
                  <c:v>0.377637057</c:v>
                </c:pt>
                <c:pt idx="7978">
                  <c:v>0.25642594099999999</c:v>
                </c:pt>
                <c:pt idx="7979">
                  <c:v>0.27563358700000001</c:v>
                </c:pt>
                <c:pt idx="7980">
                  <c:v>0.44541903599999999</c:v>
                </c:pt>
                <c:pt idx="7981">
                  <c:v>0.29240930700000001</c:v>
                </c:pt>
                <c:pt idx="7982">
                  <c:v>0.37497293399999998</c:v>
                </c:pt>
                <c:pt idx="7983">
                  <c:v>0.40528713500000002</c:v>
                </c:pt>
                <c:pt idx="7984">
                  <c:v>0.29891545899999999</c:v>
                </c:pt>
                <c:pt idx="7985">
                  <c:v>0.67225893400000003</c:v>
                </c:pt>
                <c:pt idx="7986">
                  <c:v>0.36478460099999999</c:v>
                </c:pt>
                <c:pt idx="7987">
                  <c:v>0.259278332</c:v>
                </c:pt>
                <c:pt idx="7988">
                  <c:v>0.285035649</c:v>
                </c:pt>
                <c:pt idx="7989">
                  <c:v>0.21581450299999999</c:v>
                </c:pt>
                <c:pt idx="7990">
                  <c:v>0.212309997</c:v>
                </c:pt>
                <c:pt idx="7991">
                  <c:v>0.18102531199999999</c:v>
                </c:pt>
                <c:pt idx="7992">
                  <c:v>0.24544171300000001</c:v>
                </c:pt>
                <c:pt idx="7993">
                  <c:v>0.58719087700000006</c:v>
                </c:pt>
                <c:pt idx="7994">
                  <c:v>0.19883123899999999</c:v>
                </c:pt>
                <c:pt idx="7995">
                  <c:v>0.27673293700000001</c:v>
                </c:pt>
                <c:pt idx="7996">
                  <c:v>0.338922907</c:v>
                </c:pt>
                <c:pt idx="7997">
                  <c:v>0.27390844399999997</c:v>
                </c:pt>
                <c:pt idx="7998">
                  <c:v>0.26894843699999998</c:v>
                </c:pt>
                <c:pt idx="7999">
                  <c:v>0.20691411400000001</c:v>
                </c:pt>
                <c:pt idx="8000">
                  <c:v>0.40118215600000001</c:v>
                </c:pt>
                <c:pt idx="8001">
                  <c:v>0.221070976</c:v>
                </c:pt>
                <c:pt idx="8002">
                  <c:v>0.19265214999999999</c:v>
                </c:pt>
                <c:pt idx="8003">
                  <c:v>0.232877792</c:v>
                </c:pt>
                <c:pt idx="8004">
                  <c:v>0.221824785</c:v>
                </c:pt>
                <c:pt idx="8005">
                  <c:v>0.35836759299999998</c:v>
                </c:pt>
                <c:pt idx="8006">
                  <c:v>0.18386933</c:v>
                </c:pt>
                <c:pt idx="8007">
                  <c:v>0.34245299699999998</c:v>
                </c:pt>
                <c:pt idx="8008">
                  <c:v>0.1424684</c:v>
                </c:pt>
                <c:pt idx="8009">
                  <c:v>0.17624151900000001</c:v>
                </c:pt>
                <c:pt idx="8010">
                  <c:v>0.56761684199999995</c:v>
                </c:pt>
                <c:pt idx="8011">
                  <c:v>0.62010852900000002</c:v>
                </c:pt>
                <c:pt idx="8012">
                  <c:v>0.38838258399999998</c:v>
                </c:pt>
                <c:pt idx="8013">
                  <c:v>0.42209343300000002</c:v>
                </c:pt>
                <c:pt idx="8014">
                  <c:v>0.37312734800000003</c:v>
                </c:pt>
                <c:pt idx="8015">
                  <c:v>0.41745826200000002</c:v>
                </c:pt>
                <c:pt idx="8016">
                  <c:v>0.420692012</c:v>
                </c:pt>
                <c:pt idx="8017">
                  <c:v>0.39749863099999999</c:v>
                </c:pt>
                <c:pt idx="8018">
                  <c:v>0.30933992300000002</c:v>
                </c:pt>
                <c:pt idx="8019">
                  <c:v>0.35763469399999998</c:v>
                </c:pt>
                <c:pt idx="8020">
                  <c:v>0.42015697200000002</c:v>
                </c:pt>
                <c:pt idx="8021">
                  <c:v>0.273069903</c:v>
                </c:pt>
                <c:pt idx="8022">
                  <c:v>0.35997153999999998</c:v>
                </c:pt>
                <c:pt idx="8023">
                  <c:v>0.38390501999999999</c:v>
                </c:pt>
                <c:pt idx="8024">
                  <c:v>0.26813600100000001</c:v>
                </c:pt>
                <c:pt idx="8025">
                  <c:v>0.41031748400000001</c:v>
                </c:pt>
                <c:pt idx="8026">
                  <c:v>0.25888147299999997</c:v>
                </c:pt>
                <c:pt idx="8027">
                  <c:v>0.25191095000000002</c:v>
                </c:pt>
                <c:pt idx="8028">
                  <c:v>0.12687073200000001</c:v>
                </c:pt>
                <c:pt idx="8029">
                  <c:v>0.33458594600000002</c:v>
                </c:pt>
                <c:pt idx="8030">
                  <c:v>0.12476188000000001</c:v>
                </c:pt>
                <c:pt idx="8031">
                  <c:v>0.40329345700000002</c:v>
                </c:pt>
                <c:pt idx="8032">
                  <c:v>0.27513528999999998</c:v>
                </c:pt>
                <c:pt idx="8033">
                  <c:v>0.14984103500000001</c:v>
                </c:pt>
                <c:pt idx="8034">
                  <c:v>0.33296925199999999</c:v>
                </c:pt>
                <c:pt idx="8035">
                  <c:v>0.24937632900000001</c:v>
                </c:pt>
                <c:pt idx="8036">
                  <c:v>0.327982618</c:v>
                </c:pt>
                <c:pt idx="8037">
                  <c:v>0.33210202</c:v>
                </c:pt>
                <c:pt idx="8038">
                  <c:v>0.14990420800000001</c:v>
                </c:pt>
                <c:pt idx="8039">
                  <c:v>0.15517002699999999</c:v>
                </c:pt>
                <c:pt idx="8040">
                  <c:v>9.4882954000000005E-2</c:v>
                </c:pt>
                <c:pt idx="8041">
                  <c:v>0.36141875400000001</c:v>
                </c:pt>
                <c:pt idx="8042">
                  <c:v>0.103546665</c:v>
                </c:pt>
                <c:pt idx="8043">
                  <c:v>0.137436475</c:v>
                </c:pt>
                <c:pt idx="8044">
                  <c:v>0.27616586500000001</c:v>
                </c:pt>
                <c:pt idx="8045">
                  <c:v>0.65444322099999996</c:v>
                </c:pt>
                <c:pt idx="8046">
                  <c:v>0.14676874500000001</c:v>
                </c:pt>
                <c:pt idx="8047">
                  <c:v>0.163494681</c:v>
                </c:pt>
                <c:pt idx="8048">
                  <c:v>0.242288214</c:v>
                </c:pt>
                <c:pt idx="8049">
                  <c:v>0.60233260700000002</c:v>
                </c:pt>
                <c:pt idx="8050">
                  <c:v>0.21715097899999999</c:v>
                </c:pt>
                <c:pt idx="8051">
                  <c:v>0.50087610299999996</c:v>
                </c:pt>
                <c:pt idx="8052">
                  <c:v>0.123740924</c:v>
                </c:pt>
                <c:pt idx="8053">
                  <c:v>0.22942514999999999</c:v>
                </c:pt>
                <c:pt idx="8054">
                  <c:v>0.433166412</c:v>
                </c:pt>
                <c:pt idx="8055">
                  <c:v>0.125493352</c:v>
                </c:pt>
                <c:pt idx="8056">
                  <c:v>0.707107861</c:v>
                </c:pt>
                <c:pt idx="8057">
                  <c:v>0.11740932499999999</c:v>
                </c:pt>
                <c:pt idx="8058">
                  <c:v>0.27350106800000001</c:v>
                </c:pt>
                <c:pt idx="8059">
                  <c:v>0.60484825600000003</c:v>
                </c:pt>
                <c:pt idx="8060">
                  <c:v>0.165854901</c:v>
                </c:pt>
                <c:pt idx="8061">
                  <c:v>9.3611397999999998E-2</c:v>
                </c:pt>
                <c:pt idx="8062">
                  <c:v>0.49058148600000001</c:v>
                </c:pt>
                <c:pt idx="8063">
                  <c:v>0.198945599</c:v>
                </c:pt>
                <c:pt idx="8064">
                  <c:v>0.39440074400000003</c:v>
                </c:pt>
                <c:pt idx="8065">
                  <c:v>0.205441505</c:v>
                </c:pt>
                <c:pt idx="8066">
                  <c:v>0.39567679300000003</c:v>
                </c:pt>
                <c:pt idx="8067">
                  <c:v>0.61380635400000005</c:v>
                </c:pt>
                <c:pt idx="8068">
                  <c:v>0.13372321300000001</c:v>
                </c:pt>
                <c:pt idx="8069">
                  <c:v>0.37362691999999997</c:v>
                </c:pt>
                <c:pt idx="8070">
                  <c:v>0.60825483499999999</c:v>
                </c:pt>
                <c:pt idx="8071">
                  <c:v>0.217702389</c:v>
                </c:pt>
                <c:pt idx="8072">
                  <c:v>0.16036834</c:v>
                </c:pt>
                <c:pt idx="8073">
                  <c:v>0.20167981900000001</c:v>
                </c:pt>
                <c:pt idx="8074">
                  <c:v>0.49493926399999999</c:v>
                </c:pt>
                <c:pt idx="8075">
                  <c:v>0.20490571799999999</c:v>
                </c:pt>
                <c:pt idx="8076">
                  <c:v>0.216539179</c:v>
                </c:pt>
                <c:pt idx="8077">
                  <c:v>0.47604653899999999</c:v>
                </c:pt>
                <c:pt idx="8078">
                  <c:v>0.488737266</c:v>
                </c:pt>
                <c:pt idx="8079">
                  <c:v>0.54172477100000005</c:v>
                </c:pt>
                <c:pt idx="8080">
                  <c:v>0.32474539600000002</c:v>
                </c:pt>
                <c:pt idx="8081">
                  <c:v>0.56797414700000004</c:v>
                </c:pt>
                <c:pt idx="8082">
                  <c:v>0.75245762900000002</c:v>
                </c:pt>
                <c:pt idx="8083">
                  <c:v>0.125444688</c:v>
                </c:pt>
                <c:pt idx="8084">
                  <c:v>0.44159830700000002</c:v>
                </c:pt>
                <c:pt idx="8085">
                  <c:v>0.61993652600000004</c:v>
                </c:pt>
                <c:pt idx="8086">
                  <c:v>0.26623731299999998</c:v>
                </c:pt>
                <c:pt idx="8087">
                  <c:v>0.62209607200000006</c:v>
                </c:pt>
                <c:pt idx="8088">
                  <c:v>0.57195727200000002</c:v>
                </c:pt>
                <c:pt idx="8089">
                  <c:v>0.42144583899999999</c:v>
                </c:pt>
                <c:pt idx="8090">
                  <c:v>0.78626947199999997</c:v>
                </c:pt>
                <c:pt idx="8091">
                  <c:v>0.32382090499999999</c:v>
                </c:pt>
                <c:pt idx="8092">
                  <c:v>0.60857855199999999</c:v>
                </c:pt>
                <c:pt idx="8093">
                  <c:v>0.45403963200000003</c:v>
                </c:pt>
                <c:pt idx="8094">
                  <c:v>0.27937647300000001</c:v>
                </c:pt>
                <c:pt idx="8095">
                  <c:v>0.685285017</c:v>
                </c:pt>
                <c:pt idx="8096">
                  <c:v>0.580998656</c:v>
                </c:pt>
                <c:pt idx="8097">
                  <c:v>0.24294874</c:v>
                </c:pt>
                <c:pt idx="8098">
                  <c:v>0.835383451</c:v>
                </c:pt>
                <c:pt idx="8099">
                  <c:v>0.28389590799999997</c:v>
                </c:pt>
                <c:pt idx="8100">
                  <c:v>0.86874933300000001</c:v>
                </c:pt>
                <c:pt idx="8101">
                  <c:v>0.56488690100000005</c:v>
                </c:pt>
                <c:pt idx="8102">
                  <c:v>0.17572217000000001</c:v>
                </c:pt>
                <c:pt idx="8103">
                  <c:v>0.84075746399999995</c:v>
                </c:pt>
                <c:pt idx="8104">
                  <c:v>0.74760436299999999</c:v>
                </c:pt>
                <c:pt idx="8105">
                  <c:v>0.19137180000000001</c:v>
                </c:pt>
                <c:pt idx="8106">
                  <c:v>0.84024592499999995</c:v>
                </c:pt>
                <c:pt idx="8107">
                  <c:v>0.89774547000000005</c:v>
                </c:pt>
                <c:pt idx="8108">
                  <c:v>0.92110436699999998</c:v>
                </c:pt>
                <c:pt idx="8109">
                  <c:v>0.57600665900000003</c:v>
                </c:pt>
                <c:pt idx="8110">
                  <c:v>0.83580117200000004</c:v>
                </c:pt>
                <c:pt idx="8111">
                  <c:v>0.19531875600000001</c:v>
                </c:pt>
                <c:pt idx="8112">
                  <c:v>0.90845813900000005</c:v>
                </c:pt>
                <c:pt idx="8113">
                  <c:v>0.135950079</c:v>
                </c:pt>
                <c:pt idx="8114">
                  <c:v>0.81366316800000005</c:v>
                </c:pt>
                <c:pt idx="8115">
                  <c:v>0.95332192800000004</c:v>
                </c:pt>
                <c:pt idx="8116">
                  <c:v>0.88026382199999997</c:v>
                </c:pt>
                <c:pt idx="8117">
                  <c:v>0.80166744199999995</c:v>
                </c:pt>
                <c:pt idx="8118">
                  <c:v>0.36526760800000002</c:v>
                </c:pt>
                <c:pt idx="8119">
                  <c:v>0.87062234100000002</c:v>
                </c:pt>
                <c:pt idx="8120">
                  <c:v>0.94479143200000004</c:v>
                </c:pt>
                <c:pt idx="8121">
                  <c:v>0.53286039399999996</c:v>
                </c:pt>
                <c:pt idx="8122">
                  <c:v>0.932340006</c:v>
                </c:pt>
                <c:pt idx="8123">
                  <c:v>0.959156546</c:v>
                </c:pt>
                <c:pt idx="8124">
                  <c:v>0.91273991300000001</c:v>
                </c:pt>
                <c:pt idx="8125">
                  <c:v>0.96940203899999999</c:v>
                </c:pt>
                <c:pt idx="8126">
                  <c:v>0.50269176400000004</c:v>
                </c:pt>
                <c:pt idx="8127">
                  <c:v>0.97479628200000001</c:v>
                </c:pt>
                <c:pt idx="8128">
                  <c:v>1.021838582</c:v>
                </c:pt>
                <c:pt idx="8129">
                  <c:v>0.83657273200000004</c:v>
                </c:pt>
                <c:pt idx="8130">
                  <c:v>1.0498763090000001</c:v>
                </c:pt>
                <c:pt idx="8131">
                  <c:v>0.96545576899999996</c:v>
                </c:pt>
                <c:pt idx="8132">
                  <c:v>0.91931299899999996</c:v>
                </c:pt>
                <c:pt idx="8133">
                  <c:v>1.012655708</c:v>
                </c:pt>
                <c:pt idx="8134">
                  <c:v>0.97283507400000002</c:v>
                </c:pt>
                <c:pt idx="8135">
                  <c:v>0.96188625800000005</c:v>
                </c:pt>
                <c:pt idx="8136">
                  <c:v>0.84110689599999999</c:v>
                </c:pt>
                <c:pt idx="8137">
                  <c:v>0.97997370699999997</c:v>
                </c:pt>
                <c:pt idx="8138">
                  <c:v>0.96321622900000003</c:v>
                </c:pt>
                <c:pt idx="8139">
                  <c:v>1.022313026</c:v>
                </c:pt>
                <c:pt idx="8140">
                  <c:v>0.99973986299999995</c:v>
                </c:pt>
                <c:pt idx="8141">
                  <c:v>0.904770081</c:v>
                </c:pt>
                <c:pt idx="8142">
                  <c:v>1.03079784</c:v>
                </c:pt>
                <c:pt idx="8143">
                  <c:v>1.094636138</c:v>
                </c:pt>
                <c:pt idx="8144">
                  <c:v>0.845719518</c:v>
                </c:pt>
                <c:pt idx="8145">
                  <c:v>0.93619471700000001</c:v>
                </c:pt>
                <c:pt idx="8146">
                  <c:v>0.94894518000000005</c:v>
                </c:pt>
                <c:pt idx="8147">
                  <c:v>1.0717588709999999</c:v>
                </c:pt>
                <c:pt idx="8148">
                  <c:v>1.0164141</c:v>
                </c:pt>
                <c:pt idx="8149">
                  <c:v>0.66690089600000002</c:v>
                </c:pt>
                <c:pt idx="8150">
                  <c:v>1.0386920289999999</c:v>
                </c:pt>
                <c:pt idx="8151">
                  <c:v>1.0656872930000001</c:v>
                </c:pt>
                <c:pt idx="8152">
                  <c:v>0.97739703300000003</c:v>
                </c:pt>
                <c:pt idx="8153">
                  <c:v>0.67938113</c:v>
                </c:pt>
                <c:pt idx="8154">
                  <c:v>0.97687885500000005</c:v>
                </c:pt>
                <c:pt idx="8155">
                  <c:v>1.069018571</c:v>
                </c:pt>
                <c:pt idx="8156">
                  <c:v>1.04532775</c:v>
                </c:pt>
                <c:pt idx="8157">
                  <c:v>0.83448669799999997</c:v>
                </c:pt>
                <c:pt idx="8158">
                  <c:v>1.054720882</c:v>
                </c:pt>
                <c:pt idx="8159">
                  <c:v>1.0973436130000001</c:v>
                </c:pt>
                <c:pt idx="8160">
                  <c:v>0.69426873200000006</c:v>
                </c:pt>
                <c:pt idx="8161">
                  <c:v>0.88294314200000001</c:v>
                </c:pt>
                <c:pt idx="8162">
                  <c:v>1.0624559220000001</c:v>
                </c:pt>
                <c:pt idx="8163">
                  <c:v>1.035130624</c:v>
                </c:pt>
                <c:pt idx="8164">
                  <c:v>0.82632298199999998</c:v>
                </c:pt>
                <c:pt idx="8165">
                  <c:v>0.66841530900000001</c:v>
                </c:pt>
                <c:pt idx="8166">
                  <c:v>1.0582126110000001</c:v>
                </c:pt>
                <c:pt idx="8167">
                  <c:v>1.05911507</c:v>
                </c:pt>
                <c:pt idx="8168">
                  <c:v>0.725779379</c:v>
                </c:pt>
                <c:pt idx="8169">
                  <c:v>0.79511317500000001</c:v>
                </c:pt>
                <c:pt idx="8170">
                  <c:v>1.0949246580000001</c:v>
                </c:pt>
                <c:pt idx="8171">
                  <c:v>1.009435015</c:v>
                </c:pt>
                <c:pt idx="8172">
                  <c:v>0.80688359899999995</c:v>
                </c:pt>
                <c:pt idx="8173">
                  <c:v>0.65904208900000005</c:v>
                </c:pt>
                <c:pt idx="8174">
                  <c:v>1.021930727</c:v>
                </c:pt>
                <c:pt idx="8175">
                  <c:v>1.055244995</c:v>
                </c:pt>
                <c:pt idx="8176">
                  <c:v>0.77092384599999997</c:v>
                </c:pt>
                <c:pt idx="8177">
                  <c:v>0.79957508099999997</c:v>
                </c:pt>
                <c:pt idx="8178">
                  <c:v>1.0910529410000001</c:v>
                </c:pt>
                <c:pt idx="8179">
                  <c:v>1.0285479360000001</c:v>
                </c:pt>
                <c:pt idx="8180">
                  <c:v>0.91340676200000004</c:v>
                </c:pt>
                <c:pt idx="8181">
                  <c:v>0.64198977499999998</c:v>
                </c:pt>
                <c:pt idx="8182">
                  <c:v>0.94237431800000004</c:v>
                </c:pt>
                <c:pt idx="8183">
                  <c:v>1.1081419619999999</c:v>
                </c:pt>
                <c:pt idx="8184">
                  <c:v>0.73974725600000002</c:v>
                </c:pt>
                <c:pt idx="8185">
                  <c:v>0.70777886300000004</c:v>
                </c:pt>
                <c:pt idx="8186">
                  <c:v>1.043467031</c:v>
                </c:pt>
                <c:pt idx="8187">
                  <c:v>0.84198111399999997</c:v>
                </c:pt>
                <c:pt idx="8188">
                  <c:v>0.72688291599999999</c:v>
                </c:pt>
                <c:pt idx="8189">
                  <c:v>0.93560222999999998</c:v>
                </c:pt>
                <c:pt idx="8190">
                  <c:v>1.1057548159999999</c:v>
                </c:pt>
                <c:pt idx="8191">
                  <c:v>0.82564305999999998</c:v>
                </c:pt>
                <c:pt idx="8192">
                  <c:v>0.74381095200000003</c:v>
                </c:pt>
                <c:pt idx="8193">
                  <c:v>0.70682299299999996</c:v>
                </c:pt>
                <c:pt idx="8194">
                  <c:v>0.94737905899999997</c:v>
                </c:pt>
                <c:pt idx="8195">
                  <c:v>0.79451735199999995</c:v>
                </c:pt>
                <c:pt idx="8196">
                  <c:v>0.77260084600000001</c:v>
                </c:pt>
                <c:pt idx="8197">
                  <c:v>0.95729552399999995</c:v>
                </c:pt>
                <c:pt idx="8198">
                  <c:v>1.074071625</c:v>
                </c:pt>
                <c:pt idx="8199">
                  <c:v>0.769554552</c:v>
                </c:pt>
                <c:pt idx="8200">
                  <c:v>0.58443375600000003</c:v>
                </c:pt>
                <c:pt idx="8201">
                  <c:v>0.62418085300000004</c:v>
                </c:pt>
                <c:pt idx="8202">
                  <c:v>0.87584943500000001</c:v>
                </c:pt>
                <c:pt idx="8203">
                  <c:v>0.63057008299999995</c:v>
                </c:pt>
                <c:pt idx="8204">
                  <c:v>0.82414118300000005</c:v>
                </c:pt>
                <c:pt idx="8205">
                  <c:v>0.74941804499999998</c:v>
                </c:pt>
                <c:pt idx="8206">
                  <c:v>0.98805563399999996</c:v>
                </c:pt>
                <c:pt idx="8207">
                  <c:v>0.75288420700000003</c:v>
                </c:pt>
                <c:pt idx="8208">
                  <c:v>0.67448840600000004</c:v>
                </c:pt>
                <c:pt idx="8209">
                  <c:v>0.645562097</c:v>
                </c:pt>
                <c:pt idx="8210">
                  <c:v>0.75858760999999997</c:v>
                </c:pt>
                <c:pt idx="8211">
                  <c:v>0.46698312400000003</c:v>
                </c:pt>
                <c:pt idx="8212">
                  <c:v>0.83004557199999995</c:v>
                </c:pt>
                <c:pt idx="8213">
                  <c:v>0.70472512700000001</c:v>
                </c:pt>
                <c:pt idx="8214">
                  <c:v>0.59119505000000006</c:v>
                </c:pt>
                <c:pt idx="8215">
                  <c:v>0.73014169299999998</c:v>
                </c:pt>
                <c:pt idx="8216">
                  <c:v>0.73362373999999997</c:v>
                </c:pt>
                <c:pt idx="8217">
                  <c:v>0.79358332600000003</c:v>
                </c:pt>
                <c:pt idx="8218">
                  <c:v>0.69186649200000006</c:v>
                </c:pt>
                <c:pt idx="8219">
                  <c:v>0.57343432599999999</c:v>
                </c:pt>
                <c:pt idx="8220">
                  <c:v>0.77928628499999997</c:v>
                </c:pt>
                <c:pt idx="8221">
                  <c:v>0.70238181200000005</c:v>
                </c:pt>
                <c:pt idx="8222">
                  <c:v>0.54088169100000005</c:v>
                </c:pt>
                <c:pt idx="8223">
                  <c:v>0.79303943300000002</c:v>
                </c:pt>
                <c:pt idx="8224">
                  <c:v>0.786481773</c:v>
                </c:pt>
                <c:pt idx="8225">
                  <c:v>0.73928061499999997</c:v>
                </c:pt>
                <c:pt idx="8226">
                  <c:v>0.73220016499999996</c:v>
                </c:pt>
                <c:pt idx="8227">
                  <c:v>0.66663032300000002</c:v>
                </c:pt>
                <c:pt idx="8228">
                  <c:v>0.77523872199999999</c:v>
                </c:pt>
                <c:pt idx="8229">
                  <c:v>0.73613685500000003</c:v>
                </c:pt>
                <c:pt idx="8230">
                  <c:v>0.61908485300000005</c:v>
                </c:pt>
                <c:pt idx="8231">
                  <c:v>0.63987505200000006</c:v>
                </c:pt>
                <c:pt idx="8232">
                  <c:v>0.83812107499999999</c:v>
                </c:pt>
                <c:pt idx="8233">
                  <c:v>0.58004121500000005</c:v>
                </c:pt>
                <c:pt idx="8234">
                  <c:v>0.72013970999999999</c:v>
                </c:pt>
                <c:pt idx="8235">
                  <c:v>0.67264563200000005</c:v>
                </c:pt>
                <c:pt idx="8236">
                  <c:v>0.82164378800000004</c:v>
                </c:pt>
                <c:pt idx="8237">
                  <c:v>0.90784142700000003</c:v>
                </c:pt>
                <c:pt idx="8238">
                  <c:v>0.58617377900000001</c:v>
                </c:pt>
                <c:pt idx="8239">
                  <c:v>0.77105128700000003</c:v>
                </c:pt>
                <c:pt idx="8240">
                  <c:v>0.79573658300000005</c:v>
                </c:pt>
                <c:pt idx="8241">
                  <c:v>0.479009254</c:v>
                </c:pt>
                <c:pt idx="8242">
                  <c:v>0.76838512199999998</c:v>
                </c:pt>
                <c:pt idx="8243">
                  <c:v>0.80295869099999995</c:v>
                </c:pt>
                <c:pt idx="8244">
                  <c:v>0.88460530400000004</c:v>
                </c:pt>
                <c:pt idx="8245">
                  <c:v>0.73142905199999997</c:v>
                </c:pt>
                <c:pt idx="8246">
                  <c:v>0.70573169999999996</c:v>
                </c:pt>
                <c:pt idx="8247">
                  <c:v>0.788009564</c:v>
                </c:pt>
                <c:pt idx="8248">
                  <c:v>0.79156762899999999</c:v>
                </c:pt>
                <c:pt idx="8249">
                  <c:v>0.62473484499999998</c:v>
                </c:pt>
                <c:pt idx="8250">
                  <c:v>0.74805005800000002</c:v>
                </c:pt>
                <c:pt idx="8251">
                  <c:v>0.82108499999999995</c:v>
                </c:pt>
                <c:pt idx="8252">
                  <c:v>0.71960399500000005</c:v>
                </c:pt>
                <c:pt idx="8253">
                  <c:v>0.59906627199999996</c:v>
                </c:pt>
                <c:pt idx="8254">
                  <c:v>0.764232103</c:v>
                </c:pt>
                <c:pt idx="8255">
                  <c:v>0.83720523499999999</c:v>
                </c:pt>
                <c:pt idx="8256">
                  <c:v>0.77566047900000001</c:v>
                </c:pt>
                <c:pt idx="8257">
                  <c:v>0.75942098599999996</c:v>
                </c:pt>
                <c:pt idx="8258">
                  <c:v>0.80819430299999995</c:v>
                </c:pt>
                <c:pt idx="8259">
                  <c:v>0.74933981299999997</c:v>
                </c:pt>
                <c:pt idx="8260">
                  <c:v>0.74923107700000002</c:v>
                </c:pt>
                <c:pt idx="8261">
                  <c:v>0.67994778199999995</c:v>
                </c:pt>
                <c:pt idx="8262">
                  <c:v>0.811685141</c:v>
                </c:pt>
                <c:pt idx="8263">
                  <c:v>0.83557272500000002</c:v>
                </c:pt>
                <c:pt idx="8264">
                  <c:v>0.65725379900000003</c:v>
                </c:pt>
                <c:pt idx="8265">
                  <c:v>0.77978125600000003</c:v>
                </c:pt>
                <c:pt idx="8266">
                  <c:v>0.827770161</c:v>
                </c:pt>
                <c:pt idx="8267">
                  <c:v>0.67600381399999998</c:v>
                </c:pt>
                <c:pt idx="8268">
                  <c:v>0.72713171899999995</c:v>
                </c:pt>
                <c:pt idx="8269">
                  <c:v>0.80892628200000005</c:v>
                </c:pt>
                <c:pt idx="8270">
                  <c:v>0.78513008900000003</c:v>
                </c:pt>
                <c:pt idx="8271">
                  <c:v>0.82214210399999998</c:v>
                </c:pt>
                <c:pt idx="8272">
                  <c:v>0.69930846099999999</c:v>
                </c:pt>
                <c:pt idx="8273">
                  <c:v>0.76141694199999999</c:v>
                </c:pt>
                <c:pt idx="8274">
                  <c:v>0.81480365700000001</c:v>
                </c:pt>
                <c:pt idx="8275">
                  <c:v>0.71502079799999996</c:v>
                </c:pt>
                <c:pt idx="8276">
                  <c:v>0.72453718099999997</c:v>
                </c:pt>
                <c:pt idx="8277">
                  <c:v>0.70275456700000005</c:v>
                </c:pt>
                <c:pt idx="8278">
                  <c:v>0.56684143399999998</c:v>
                </c:pt>
                <c:pt idx="8279">
                  <c:v>0.84154562799999999</c:v>
                </c:pt>
                <c:pt idx="8280">
                  <c:v>0.71417900099999998</c:v>
                </c:pt>
                <c:pt idx="8281">
                  <c:v>0.73885517599999995</c:v>
                </c:pt>
                <c:pt idx="8282">
                  <c:v>0.56387200100000001</c:v>
                </c:pt>
                <c:pt idx="8283">
                  <c:v>0.83796605800000001</c:v>
                </c:pt>
                <c:pt idx="8284">
                  <c:v>0.72729474599999999</c:v>
                </c:pt>
                <c:pt idx="8285">
                  <c:v>0.66565449200000004</c:v>
                </c:pt>
                <c:pt idx="8286">
                  <c:v>0.67747960200000001</c:v>
                </c:pt>
                <c:pt idx="8287">
                  <c:v>0.72221172899999997</c:v>
                </c:pt>
                <c:pt idx="8288">
                  <c:v>0.76568487100000004</c:v>
                </c:pt>
                <c:pt idx="8289">
                  <c:v>0.616294868</c:v>
                </c:pt>
                <c:pt idx="8290">
                  <c:v>0.84173855900000005</c:v>
                </c:pt>
                <c:pt idx="8291">
                  <c:v>0.57425183300000004</c:v>
                </c:pt>
                <c:pt idx="8292">
                  <c:v>0.83166059999999997</c:v>
                </c:pt>
                <c:pt idx="8293">
                  <c:v>0.60166662699999995</c:v>
                </c:pt>
                <c:pt idx="8294">
                  <c:v>0.82197893</c:v>
                </c:pt>
                <c:pt idx="8295">
                  <c:v>0.70233321999999998</c:v>
                </c:pt>
                <c:pt idx="8296">
                  <c:v>0.793206839</c:v>
                </c:pt>
                <c:pt idx="8297">
                  <c:v>0.78857925399999995</c:v>
                </c:pt>
                <c:pt idx="8298">
                  <c:v>0.79469180100000003</c:v>
                </c:pt>
                <c:pt idx="8299">
                  <c:v>0.67802184099999996</c:v>
                </c:pt>
                <c:pt idx="8300">
                  <c:v>0.64001921500000003</c:v>
                </c:pt>
                <c:pt idx="8301">
                  <c:v>0.80499547900000001</c:v>
                </c:pt>
                <c:pt idx="8302">
                  <c:v>0.64661755899999995</c:v>
                </c:pt>
                <c:pt idx="8303">
                  <c:v>0.726389434</c:v>
                </c:pt>
                <c:pt idx="8304">
                  <c:v>0.65101892299999997</c:v>
                </c:pt>
                <c:pt idx="8305">
                  <c:v>0.64213916199999999</c:v>
                </c:pt>
                <c:pt idx="8306">
                  <c:v>0.75253015599999995</c:v>
                </c:pt>
                <c:pt idx="8307">
                  <c:v>0.65835398700000003</c:v>
                </c:pt>
                <c:pt idx="8308">
                  <c:v>0.63794701499999995</c:v>
                </c:pt>
                <c:pt idx="8309">
                  <c:v>0.730327485</c:v>
                </c:pt>
                <c:pt idx="8310">
                  <c:v>0.662488203</c:v>
                </c:pt>
                <c:pt idx="8311">
                  <c:v>0.69580509400000001</c:v>
                </c:pt>
                <c:pt idx="8312">
                  <c:v>0.67264297100000003</c:v>
                </c:pt>
                <c:pt idx="8313">
                  <c:v>0.51202709199999996</c:v>
                </c:pt>
                <c:pt idx="8314">
                  <c:v>0.68090252900000003</c:v>
                </c:pt>
                <c:pt idx="8315">
                  <c:v>0.66962677000000004</c:v>
                </c:pt>
                <c:pt idx="8316">
                  <c:v>0.68626596399999995</c:v>
                </c:pt>
                <c:pt idx="8317">
                  <c:v>0.53538836400000001</c:v>
                </c:pt>
                <c:pt idx="8318">
                  <c:v>0.62349695500000002</c:v>
                </c:pt>
                <c:pt idx="8319">
                  <c:v>0.67078861199999995</c:v>
                </c:pt>
                <c:pt idx="8320">
                  <c:v>0.64341505099999996</c:v>
                </c:pt>
                <c:pt idx="8321">
                  <c:v>0.59749228499999996</c:v>
                </c:pt>
                <c:pt idx="8322">
                  <c:v>0.67499557300000002</c:v>
                </c:pt>
                <c:pt idx="8323">
                  <c:v>0.64120607699999999</c:v>
                </c:pt>
                <c:pt idx="8324">
                  <c:v>0.64664480599999996</c:v>
                </c:pt>
                <c:pt idx="8325">
                  <c:v>0.57592940699999995</c:v>
                </c:pt>
                <c:pt idx="8326">
                  <c:v>0.622188246</c:v>
                </c:pt>
                <c:pt idx="8327">
                  <c:v>0.68063505099999999</c:v>
                </c:pt>
                <c:pt idx="8328">
                  <c:v>0.60072115500000001</c:v>
                </c:pt>
                <c:pt idx="8329">
                  <c:v>0.72246283499999997</c:v>
                </c:pt>
                <c:pt idx="8330">
                  <c:v>0.66535546000000001</c:v>
                </c:pt>
                <c:pt idx="8331">
                  <c:v>0.62385497400000001</c:v>
                </c:pt>
                <c:pt idx="8332">
                  <c:v>0.65208135099999998</c:v>
                </c:pt>
                <c:pt idx="8333">
                  <c:v>0.65622934300000002</c:v>
                </c:pt>
                <c:pt idx="8334">
                  <c:v>0.62744212799999999</c:v>
                </c:pt>
                <c:pt idx="8335">
                  <c:v>0.64465540200000004</c:v>
                </c:pt>
                <c:pt idx="8336">
                  <c:v>0.647832666</c:v>
                </c:pt>
                <c:pt idx="8337">
                  <c:v>0.66635950799999999</c:v>
                </c:pt>
                <c:pt idx="8338">
                  <c:v>0.570445274</c:v>
                </c:pt>
                <c:pt idx="8339">
                  <c:v>0.66898197000000004</c:v>
                </c:pt>
                <c:pt idx="8340">
                  <c:v>0.68326771600000002</c:v>
                </c:pt>
                <c:pt idx="8341">
                  <c:v>0.64355235099999997</c:v>
                </c:pt>
                <c:pt idx="8342">
                  <c:v>0.62139755900000004</c:v>
                </c:pt>
                <c:pt idx="8343">
                  <c:v>0.65818733900000004</c:v>
                </c:pt>
                <c:pt idx="8344">
                  <c:v>0.62911998300000005</c:v>
                </c:pt>
                <c:pt idx="8345">
                  <c:v>0.69991985999999995</c:v>
                </c:pt>
                <c:pt idx="8346">
                  <c:v>0.59136675000000005</c:v>
                </c:pt>
                <c:pt idx="8347">
                  <c:v>0.55139475299999996</c:v>
                </c:pt>
                <c:pt idx="8348">
                  <c:v>0.70216546999999996</c:v>
                </c:pt>
                <c:pt idx="8349">
                  <c:v>0.64667052800000002</c:v>
                </c:pt>
                <c:pt idx="8350">
                  <c:v>0.52726619399999997</c:v>
                </c:pt>
                <c:pt idx="8351">
                  <c:v>0.69720708799999997</c:v>
                </c:pt>
                <c:pt idx="8352">
                  <c:v>0.67134072</c:v>
                </c:pt>
                <c:pt idx="8353">
                  <c:v>0.61645902200000002</c:v>
                </c:pt>
                <c:pt idx="8354">
                  <c:v>0.680804399</c:v>
                </c:pt>
                <c:pt idx="8355">
                  <c:v>0.54289590799999998</c:v>
                </c:pt>
                <c:pt idx="8356">
                  <c:v>0.67903976600000004</c:v>
                </c:pt>
                <c:pt idx="8357">
                  <c:v>0.68679436299999996</c:v>
                </c:pt>
                <c:pt idx="8358">
                  <c:v>0.472759555</c:v>
                </c:pt>
                <c:pt idx="8359">
                  <c:v>0.71922285799999996</c:v>
                </c:pt>
                <c:pt idx="8360">
                  <c:v>0.67522154899999998</c:v>
                </c:pt>
                <c:pt idx="8361">
                  <c:v>0.74475627899999997</c:v>
                </c:pt>
                <c:pt idx="8362">
                  <c:v>0.65341553799999996</c:v>
                </c:pt>
                <c:pt idx="8363">
                  <c:v>0.62207907600000001</c:v>
                </c:pt>
                <c:pt idx="8364">
                  <c:v>0.73846007800000002</c:v>
                </c:pt>
                <c:pt idx="8365">
                  <c:v>0.684409869</c:v>
                </c:pt>
                <c:pt idx="8366">
                  <c:v>0.61331292599999998</c:v>
                </c:pt>
                <c:pt idx="8367">
                  <c:v>0.69573775800000004</c:v>
                </c:pt>
                <c:pt idx="8368">
                  <c:v>0.65584901200000001</c:v>
                </c:pt>
                <c:pt idx="8369">
                  <c:v>0.621588205</c:v>
                </c:pt>
                <c:pt idx="8370">
                  <c:v>0.67797502899999995</c:v>
                </c:pt>
                <c:pt idx="8371">
                  <c:v>0.67818966000000003</c:v>
                </c:pt>
                <c:pt idx="8372">
                  <c:v>0.64959317500000002</c:v>
                </c:pt>
                <c:pt idx="8373">
                  <c:v>0.65987268300000002</c:v>
                </c:pt>
                <c:pt idx="8374">
                  <c:v>0.55568564600000003</c:v>
                </c:pt>
                <c:pt idx="8375">
                  <c:v>0.65996991900000002</c:v>
                </c:pt>
                <c:pt idx="8376">
                  <c:v>0.64742430399999995</c:v>
                </c:pt>
                <c:pt idx="8377">
                  <c:v>0.63271264599999999</c:v>
                </c:pt>
                <c:pt idx="8378">
                  <c:v>0.70608786099999998</c:v>
                </c:pt>
                <c:pt idx="8379">
                  <c:v>0.58170000499999996</c:v>
                </c:pt>
                <c:pt idx="8380">
                  <c:v>0.65539126400000003</c:v>
                </c:pt>
                <c:pt idx="8381">
                  <c:v>0.66196754899999999</c:v>
                </c:pt>
                <c:pt idx="8382">
                  <c:v>0.693069622</c:v>
                </c:pt>
                <c:pt idx="8383">
                  <c:v>0.67681703299999996</c:v>
                </c:pt>
                <c:pt idx="8384">
                  <c:v>0.62624913599999998</c:v>
                </c:pt>
                <c:pt idx="8385">
                  <c:v>0.69016239000000001</c:v>
                </c:pt>
                <c:pt idx="8386">
                  <c:v>0.699205242</c:v>
                </c:pt>
                <c:pt idx="8387">
                  <c:v>0.65208590899999996</c:v>
                </c:pt>
                <c:pt idx="8388">
                  <c:v>0.59230390700000002</c:v>
                </c:pt>
                <c:pt idx="8389">
                  <c:v>0.66164038199999997</c:v>
                </c:pt>
                <c:pt idx="8390">
                  <c:v>0.68700304800000001</c:v>
                </c:pt>
                <c:pt idx="8391">
                  <c:v>0.60068955899999998</c:v>
                </c:pt>
                <c:pt idx="8392">
                  <c:v>0.61063950099999997</c:v>
                </c:pt>
                <c:pt idx="8393">
                  <c:v>0.69788470499999999</c:v>
                </c:pt>
                <c:pt idx="8394">
                  <c:v>0.63753334100000003</c:v>
                </c:pt>
                <c:pt idx="8395">
                  <c:v>0.638978728</c:v>
                </c:pt>
                <c:pt idx="8396">
                  <c:v>0.67207240599999996</c:v>
                </c:pt>
                <c:pt idx="8397">
                  <c:v>0.66550099699999998</c:v>
                </c:pt>
                <c:pt idx="8398">
                  <c:v>0.63009484500000001</c:v>
                </c:pt>
                <c:pt idx="8399">
                  <c:v>0.60437142399999999</c:v>
                </c:pt>
                <c:pt idx="8400">
                  <c:v>0.68524160899999997</c:v>
                </c:pt>
                <c:pt idx="8401">
                  <c:v>0.643967819</c:v>
                </c:pt>
                <c:pt idx="8402">
                  <c:v>0.62321629000000001</c:v>
                </c:pt>
                <c:pt idx="8403">
                  <c:v>0.68239472499999998</c:v>
                </c:pt>
                <c:pt idx="8404">
                  <c:v>0.66564727400000001</c:v>
                </c:pt>
                <c:pt idx="8405">
                  <c:v>0.64195224900000003</c:v>
                </c:pt>
                <c:pt idx="8406">
                  <c:v>0.60567416100000004</c:v>
                </c:pt>
                <c:pt idx="8407">
                  <c:v>0.66481190700000004</c:v>
                </c:pt>
                <c:pt idx="8408">
                  <c:v>0.65396172900000005</c:v>
                </c:pt>
                <c:pt idx="8409">
                  <c:v>0.63720673999999999</c:v>
                </c:pt>
                <c:pt idx="8410">
                  <c:v>0.66502847200000004</c:v>
                </c:pt>
                <c:pt idx="8411">
                  <c:v>0.68369073899999999</c:v>
                </c:pt>
                <c:pt idx="8412">
                  <c:v>0.63773712800000004</c:v>
                </c:pt>
                <c:pt idx="8413">
                  <c:v>0.63580211900000005</c:v>
                </c:pt>
                <c:pt idx="8414">
                  <c:v>0.66769455</c:v>
                </c:pt>
                <c:pt idx="8415">
                  <c:v>0.59929787999999995</c:v>
                </c:pt>
                <c:pt idx="8416">
                  <c:v>0.65469279000000002</c:v>
                </c:pt>
                <c:pt idx="8417">
                  <c:v>0.586347807</c:v>
                </c:pt>
                <c:pt idx="8418">
                  <c:v>0.68028528300000002</c:v>
                </c:pt>
                <c:pt idx="8419">
                  <c:v>0.67568812199999995</c:v>
                </c:pt>
                <c:pt idx="8420">
                  <c:v>0.60808798500000005</c:v>
                </c:pt>
                <c:pt idx="8421">
                  <c:v>0.66440306500000001</c:v>
                </c:pt>
                <c:pt idx="8422">
                  <c:v>0.66171966299999996</c:v>
                </c:pt>
                <c:pt idx="8423">
                  <c:v>0.635384328</c:v>
                </c:pt>
                <c:pt idx="8424">
                  <c:v>0.66950119299999999</c:v>
                </c:pt>
                <c:pt idx="8425">
                  <c:v>0.64425285899999996</c:v>
                </c:pt>
                <c:pt idx="8426">
                  <c:v>0.67352967200000002</c:v>
                </c:pt>
                <c:pt idx="8427">
                  <c:v>0.62433189700000002</c:v>
                </c:pt>
                <c:pt idx="8428">
                  <c:v>0.62552461599999998</c:v>
                </c:pt>
                <c:pt idx="8429">
                  <c:v>0.68217033599999999</c:v>
                </c:pt>
                <c:pt idx="8430">
                  <c:v>0.656677913</c:v>
                </c:pt>
                <c:pt idx="8431">
                  <c:v>0.62899353499999999</c:v>
                </c:pt>
                <c:pt idx="8432">
                  <c:v>0.67631571400000001</c:v>
                </c:pt>
                <c:pt idx="8433">
                  <c:v>0.62349248700000004</c:v>
                </c:pt>
                <c:pt idx="8434">
                  <c:v>0.68269031099999999</c:v>
                </c:pt>
                <c:pt idx="8435">
                  <c:v>0.653776523</c:v>
                </c:pt>
                <c:pt idx="8436">
                  <c:v>0.62702966199999999</c:v>
                </c:pt>
                <c:pt idx="8437">
                  <c:v>0.717003842</c:v>
                </c:pt>
                <c:pt idx="8438">
                  <c:v>0.67104720299999998</c:v>
                </c:pt>
                <c:pt idx="8439">
                  <c:v>0.60891575499999995</c:v>
                </c:pt>
                <c:pt idx="8440">
                  <c:v>0.75287061300000002</c:v>
                </c:pt>
                <c:pt idx="8441">
                  <c:v>0.67754045699999998</c:v>
                </c:pt>
                <c:pt idx="8442">
                  <c:v>0.71427476499999998</c:v>
                </c:pt>
                <c:pt idx="8443">
                  <c:v>0.596187629</c:v>
                </c:pt>
                <c:pt idx="8444">
                  <c:v>0.66706254300000001</c:v>
                </c:pt>
                <c:pt idx="8445">
                  <c:v>0.77004693199999996</c:v>
                </c:pt>
                <c:pt idx="8446">
                  <c:v>0.59890907100000002</c:v>
                </c:pt>
                <c:pt idx="8447">
                  <c:v>0.64456046199999995</c:v>
                </c:pt>
                <c:pt idx="8448">
                  <c:v>0.82359022500000001</c:v>
                </c:pt>
                <c:pt idx="8449">
                  <c:v>0.66365192399999995</c:v>
                </c:pt>
                <c:pt idx="8450">
                  <c:v>0.65559234200000005</c:v>
                </c:pt>
                <c:pt idx="8451">
                  <c:v>0.668902306</c:v>
                </c:pt>
                <c:pt idx="8452">
                  <c:v>0.81226549299999995</c:v>
                </c:pt>
                <c:pt idx="8453">
                  <c:v>0.70716545600000003</c:v>
                </c:pt>
                <c:pt idx="8454">
                  <c:v>0.65076579800000001</c:v>
                </c:pt>
                <c:pt idx="8455">
                  <c:v>0.64705837700000002</c:v>
                </c:pt>
                <c:pt idx="8456">
                  <c:v>0.71661230600000003</c:v>
                </c:pt>
                <c:pt idx="8457">
                  <c:v>0.63839212999999995</c:v>
                </c:pt>
                <c:pt idx="8458">
                  <c:v>0.64747943900000005</c:v>
                </c:pt>
                <c:pt idx="8459">
                  <c:v>0.65631108999999999</c:v>
                </c:pt>
                <c:pt idx="8460">
                  <c:v>0.75242700299999998</c:v>
                </c:pt>
                <c:pt idx="8461">
                  <c:v>0.66089682800000005</c:v>
                </c:pt>
                <c:pt idx="8462">
                  <c:v>0.58056187000000004</c:v>
                </c:pt>
                <c:pt idx="8463">
                  <c:v>0.665898502</c:v>
                </c:pt>
                <c:pt idx="8464">
                  <c:v>0.68386821799999997</c:v>
                </c:pt>
                <c:pt idx="8465">
                  <c:v>0.61241709899999996</c:v>
                </c:pt>
                <c:pt idx="8466">
                  <c:v>0.684444151</c:v>
                </c:pt>
                <c:pt idx="8467">
                  <c:v>0.71596310799999996</c:v>
                </c:pt>
                <c:pt idx="8468">
                  <c:v>0.56536455399999996</c:v>
                </c:pt>
                <c:pt idx="8469">
                  <c:v>0.60671844500000005</c:v>
                </c:pt>
                <c:pt idx="8470">
                  <c:v>0.67032553699999997</c:v>
                </c:pt>
                <c:pt idx="8471">
                  <c:v>0.624387794</c:v>
                </c:pt>
                <c:pt idx="8472">
                  <c:v>0.59577513800000004</c:v>
                </c:pt>
                <c:pt idx="8473">
                  <c:v>0.68179601999999995</c:v>
                </c:pt>
                <c:pt idx="8474">
                  <c:v>0.68949122100000004</c:v>
                </c:pt>
                <c:pt idx="8475">
                  <c:v>0.63424604399999995</c:v>
                </c:pt>
                <c:pt idx="8476">
                  <c:v>0.61832352099999999</c:v>
                </c:pt>
                <c:pt idx="8477">
                  <c:v>0.69915029500000003</c:v>
                </c:pt>
                <c:pt idx="8478">
                  <c:v>0.67897775900000001</c:v>
                </c:pt>
                <c:pt idx="8479">
                  <c:v>0.63290748500000005</c:v>
                </c:pt>
                <c:pt idx="8480">
                  <c:v>0.61793571300000005</c:v>
                </c:pt>
                <c:pt idx="8481">
                  <c:v>0.68345666199999999</c:v>
                </c:pt>
                <c:pt idx="8482">
                  <c:v>0.61683566199999995</c:v>
                </c:pt>
                <c:pt idx="8483">
                  <c:v>0.62438447100000005</c:v>
                </c:pt>
                <c:pt idx="8484">
                  <c:v>0.64388107800000005</c:v>
                </c:pt>
                <c:pt idx="8485">
                  <c:v>0.67799199399999999</c:v>
                </c:pt>
                <c:pt idx="8486">
                  <c:v>0.59406498100000005</c:v>
                </c:pt>
                <c:pt idx="8487">
                  <c:v>0.73809808899999996</c:v>
                </c:pt>
                <c:pt idx="8488">
                  <c:v>0.62303587699999996</c:v>
                </c:pt>
                <c:pt idx="8489">
                  <c:v>0.69116638699999999</c:v>
                </c:pt>
                <c:pt idx="8490">
                  <c:v>0.65774180299999996</c:v>
                </c:pt>
                <c:pt idx="8491">
                  <c:v>0.56267980500000003</c:v>
                </c:pt>
                <c:pt idx="8492">
                  <c:v>0.64351208400000004</c:v>
                </c:pt>
                <c:pt idx="8493">
                  <c:v>0.59769766700000004</c:v>
                </c:pt>
                <c:pt idx="8494">
                  <c:v>0.75521360000000004</c:v>
                </c:pt>
                <c:pt idx="8495">
                  <c:v>0.59699046200000006</c:v>
                </c:pt>
                <c:pt idx="8496">
                  <c:v>0.64977043000000001</c:v>
                </c:pt>
                <c:pt idx="8497">
                  <c:v>0.57705081300000005</c:v>
                </c:pt>
                <c:pt idx="8498">
                  <c:v>0.72419538699999997</c:v>
                </c:pt>
                <c:pt idx="8499">
                  <c:v>0.63232825000000004</c:v>
                </c:pt>
                <c:pt idx="8500">
                  <c:v>0.62727434199999998</c:v>
                </c:pt>
                <c:pt idx="8501">
                  <c:v>0.76606870100000002</c:v>
                </c:pt>
                <c:pt idx="8502">
                  <c:v>0.59860662099999995</c:v>
                </c:pt>
                <c:pt idx="8503">
                  <c:v>0.62194245400000003</c:v>
                </c:pt>
                <c:pt idx="8504">
                  <c:v>0.68032971099999995</c:v>
                </c:pt>
                <c:pt idx="8505">
                  <c:v>0.63787427699999999</c:v>
                </c:pt>
                <c:pt idx="8506">
                  <c:v>0.70085615499999998</c:v>
                </c:pt>
                <c:pt idx="8507">
                  <c:v>0.60550269499999998</c:v>
                </c:pt>
                <c:pt idx="8508">
                  <c:v>0.65805495599999997</c:v>
                </c:pt>
                <c:pt idx="8509">
                  <c:v>0.73376338699999999</c:v>
                </c:pt>
                <c:pt idx="8510">
                  <c:v>0.64776712599999997</c:v>
                </c:pt>
                <c:pt idx="8511">
                  <c:v>0.67422893399999995</c:v>
                </c:pt>
                <c:pt idx="8512">
                  <c:v>0.66354315799999997</c:v>
                </c:pt>
                <c:pt idx="8513">
                  <c:v>0.65050953899999997</c:v>
                </c:pt>
                <c:pt idx="8514">
                  <c:v>0.71897064200000005</c:v>
                </c:pt>
                <c:pt idx="8515">
                  <c:v>0.65275412300000002</c:v>
                </c:pt>
                <c:pt idx="8516">
                  <c:v>0.71414416700000005</c:v>
                </c:pt>
                <c:pt idx="8517">
                  <c:v>0.77319662499999997</c:v>
                </c:pt>
                <c:pt idx="8518">
                  <c:v>0.63273534399999998</c:v>
                </c:pt>
                <c:pt idx="8519">
                  <c:v>0.70610687900000002</c:v>
                </c:pt>
                <c:pt idx="8520">
                  <c:v>0.80196449199999997</c:v>
                </c:pt>
                <c:pt idx="8521">
                  <c:v>0.70198486699999996</c:v>
                </c:pt>
                <c:pt idx="8522">
                  <c:v>0.638394193</c:v>
                </c:pt>
                <c:pt idx="8523">
                  <c:v>0.63111578700000004</c:v>
                </c:pt>
                <c:pt idx="8524">
                  <c:v>0.81521184800000002</c:v>
                </c:pt>
                <c:pt idx="8525">
                  <c:v>0.81743546899999997</c:v>
                </c:pt>
                <c:pt idx="8526">
                  <c:v>0.64987091100000005</c:v>
                </c:pt>
                <c:pt idx="8527">
                  <c:v>0.70147905600000005</c:v>
                </c:pt>
                <c:pt idx="8528">
                  <c:v>0.80699450500000003</c:v>
                </c:pt>
                <c:pt idx="8529">
                  <c:v>0.65646991499999996</c:v>
                </c:pt>
                <c:pt idx="8530">
                  <c:v>0.66230319299999996</c:v>
                </c:pt>
                <c:pt idx="8531">
                  <c:v>0.78732770500000004</c:v>
                </c:pt>
                <c:pt idx="8532">
                  <c:v>0.65498551100000002</c:v>
                </c:pt>
                <c:pt idx="8533">
                  <c:v>0.65637936600000002</c:v>
                </c:pt>
                <c:pt idx="8534">
                  <c:v>0.66550685099999995</c:v>
                </c:pt>
                <c:pt idx="8535">
                  <c:v>0.67275679600000005</c:v>
                </c:pt>
                <c:pt idx="8536">
                  <c:v>0.72942792700000003</c:v>
                </c:pt>
                <c:pt idx="8537">
                  <c:v>0.66606507699999995</c:v>
                </c:pt>
                <c:pt idx="8538">
                  <c:v>0.63884001199999996</c:v>
                </c:pt>
                <c:pt idx="8539">
                  <c:v>0.79679834100000002</c:v>
                </c:pt>
                <c:pt idx="8540">
                  <c:v>0.72422527599999997</c:v>
                </c:pt>
                <c:pt idx="8541">
                  <c:v>0.63577196700000005</c:v>
                </c:pt>
                <c:pt idx="8542">
                  <c:v>0.64755179200000001</c:v>
                </c:pt>
                <c:pt idx="8543">
                  <c:v>0.65913443100000002</c:v>
                </c:pt>
                <c:pt idx="8544">
                  <c:v>0.76256673699999999</c:v>
                </c:pt>
                <c:pt idx="8545">
                  <c:v>0.73365650699999996</c:v>
                </c:pt>
                <c:pt idx="8546">
                  <c:v>0.69136935799999999</c:v>
                </c:pt>
                <c:pt idx="8547">
                  <c:v>0.71088708599999995</c:v>
                </c:pt>
                <c:pt idx="8548">
                  <c:v>0.67374805299999996</c:v>
                </c:pt>
                <c:pt idx="8549">
                  <c:v>0.709834097</c:v>
                </c:pt>
                <c:pt idx="8550">
                  <c:v>0.74365387900000002</c:v>
                </c:pt>
                <c:pt idx="8551">
                  <c:v>0.661855729</c:v>
                </c:pt>
                <c:pt idx="8552">
                  <c:v>0.76468490300000003</c:v>
                </c:pt>
                <c:pt idx="8553">
                  <c:v>0.68131139600000001</c:v>
                </c:pt>
                <c:pt idx="8554">
                  <c:v>0.69250060899999999</c:v>
                </c:pt>
                <c:pt idx="8555">
                  <c:v>0.70837976999999996</c:v>
                </c:pt>
                <c:pt idx="8556">
                  <c:v>0.68365508399999997</c:v>
                </c:pt>
                <c:pt idx="8557">
                  <c:v>0.66613912200000003</c:v>
                </c:pt>
                <c:pt idx="8558">
                  <c:v>0.68026383400000001</c:v>
                </c:pt>
                <c:pt idx="8559">
                  <c:v>0.67042184000000005</c:v>
                </c:pt>
                <c:pt idx="8560">
                  <c:v>0.70792270800000001</c:v>
                </c:pt>
                <c:pt idx="8561">
                  <c:v>0.65402456799999997</c:v>
                </c:pt>
                <c:pt idx="8562">
                  <c:v>0.70268897100000005</c:v>
                </c:pt>
                <c:pt idx="8563">
                  <c:v>0.68196704299999999</c:v>
                </c:pt>
                <c:pt idx="8564">
                  <c:v>0.63926999799999995</c:v>
                </c:pt>
                <c:pt idx="8565">
                  <c:v>0.69890587100000001</c:v>
                </c:pt>
                <c:pt idx="8566">
                  <c:v>0.70876028800000002</c:v>
                </c:pt>
                <c:pt idx="8567">
                  <c:v>0.657336488</c:v>
                </c:pt>
                <c:pt idx="8568">
                  <c:v>0.59652469500000005</c:v>
                </c:pt>
                <c:pt idx="8569">
                  <c:v>0.65475558300000003</c:v>
                </c:pt>
                <c:pt idx="8570">
                  <c:v>0.71785363300000005</c:v>
                </c:pt>
                <c:pt idx="8571">
                  <c:v>0.57645395200000005</c:v>
                </c:pt>
                <c:pt idx="8572">
                  <c:v>0.65457184400000001</c:v>
                </c:pt>
                <c:pt idx="8573">
                  <c:v>0.67451367399999995</c:v>
                </c:pt>
                <c:pt idx="8574">
                  <c:v>0.65056143799999999</c:v>
                </c:pt>
                <c:pt idx="8575">
                  <c:v>0.64365803300000002</c:v>
                </c:pt>
                <c:pt idx="8576">
                  <c:v>0.68436454999999996</c:v>
                </c:pt>
                <c:pt idx="8577">
                  <c:v>0.70716422000000001</c:v>
                </c:pt>
                <c:pt idx="8578">
                  <c:v>0.69737738000000005</c:v>
                </c:pt>
                <c:pt idx="8579">
                  <c:v>0.70948345599999996</c:v>
                </c:pt>
                <c:pt idx="8580">
                  <c:v>0.65479857900000005</c:v>
                </c:pt>
                <c:pt idx="8581">
                  <c:v>0.70382363999999997</c:v>
                </c:pt>
                <c:pt idx="8582">
                  <c:v>0.66502159599999999</c:v>
                </c:pt>
                <c:pt idx="8583">
                  <c:v>0.69504571100000001</c:v>
                </c:pt>
                <c:pt idx="8584">
                  <c:v>0.66051765900000003</c:v>
                </c:pt>
                <c:pt idx="8585">
                  <c:v>0.65473638700000003</c:v>
                </c:pt>
                <c:pt idx="8586">
                  <c:v>0.581642569</c:v>
                </c:pt>
                <c:pt idx="8587">
                  <c:v>0.49417631899999998</c:v>
                </c:pt>
                <c:pt idx="8588">
                  <c:v>0.53964819799999997</c:v>
                </c:pt>
                <c:pt idx="8589">
                  <c:v>0.67723769599999994</c:v>
                </c:pt>
                <c:pt idx="8590">
                  <c:v>0.60589906299999996</c:v>
                </c:pt>
                <c:pt idx="8591">
                  <c:v>0.59149589000000002</c:v>
                </c:pt>
                <c:pt idx="8592">
                  <c:v>0.70778643500000005</c:v>
                </c:pt>
                <c:pt idx="8593">
                  <c:v>0.56556674200000001</c:v>
                </c:pt>
                <c:pt idx="8594">
                  <c:v>0.66781357100000005</c:v>
                </c:pt>
                <c:pt idx="8595">
                  <c:v>0.69224886799999996</c:v>
                </c:pt>
                <c:pt idx="8596">
                  <c:v>0.57291961300000005</c:v>
                </c:pt>
                <c:pt idx="8597">
                  <c:v>0.66323313699999997</c:v>
                </c:pt>
                <c:pt idx="8598">
                  <c:v>0.67541848900000001</c:v>
                </c:pt>
                <c:pt idx="8599">
                  <c:v>0.62316360900000001</c:v>
                </c:pt>
                <c:pt idx="8600">
                  <c:v>0.64306120099999997</c:v>
                </c:pt>
                <c:pt idx="8601">
                  <c:v>0.66913362399999998</c:v>
                </c:pt>
                <c:pt idx="8602">
                  <c:v>0.61692455599999996</c:v>
                </c:pt>
                <c:pt idx="8603">
                  <c:v>0.64357726599999998</c:v>
                </c:pt>
                <c:pt idx="8604">
                  <c:v>0.69542205499999998</c:v>
                </c:pt>
                <c:pt idx="8605">
                  <c:v>0.67096978600000001</c:v>
                </c:pt>
                <c:pt idx="8606">
                  <c:v>0.688245149</c:v>
                </c:pt>
                <c:pt idx="8607">
                  <c:v>0.66472425000000002</c:v>
                </c:pt>
                <c:pt idx="8608">
                  <c:v>0.68354204299999999</c:v>
                </c:pt>
                <c:pt idx="8609">
                  <c:v>0.66001942300000005</c:v>
                </c:pt>
                <c:pt idx="8610">
                  <c:v>0.621628603</c:v>
                </c:pt>
                <c:pt idx="8611">
                  <c:v>0.64260273099999998</c:v>
                </c:pt>
                <c:pt idx="8612">
                  <c:v>0.69165752300000005</c:v>
                </c:pt>
                <c:pt idx="8613">
                  <c:v>0.639535674</c:v>
                </c:pt>
                <c:pt idx="8614">
                  <c:v>0.61652670600000004</c:v>
                </c:pt>
                <c:pt idx="8615">
                  <c:v>0.58388688700000002</c:v>
                </c:pt>
                <c:pt idx="8616">
                  <c:v>0.64089776700000001</c:v>
                </c:pt>
                <c:pt idx="8617">
                  <c:v>0.66223447999999996</c:v>
                </c:pt>
                <c:pt idx="8618">
                  <c:v>0.55336147000000002</c:v>
                </c:pt>
                <c:pt idx="8619">
                  <c:v>0.63336127499999995</c:v>
                </c:pt>
                <c:pt idx="8620">
                  <c:v>0.68617183199999998</c:v>
                </c:pt>
                <c:pt idx="8621">
                  <c:v>0.62091258699999996</c:v>
                </c:pt>
                <c:pt idx="8622">
                  <c:v>0.60217458899999998</c:v>
                </c:pt>
                <c:pt idx="8623">
                  <c:v>0.66313771300000002</c:v>
                </c:pt>
                <c:pt idx="8624">
                  <c:v>0.59631420099999999</c:v>
                </c:pt>
                <c:pt idx="8625">
                  <c:v>0.60064311400000003</c:v>
                </c:pt>
                <c:pt idx="8626">
                  <c:v>0.65053160300000001</c:v>
                </c:pt>
                <c:pt idx="8627">
                  <c:v>0.62208366599999998</c:v>
                </c:pt>
                <c:pt idx="8628">
                  <c:v>0.61955813400000004</c:v>
                </c:pt>
                <c:pt idx="8629">
                  <c:v>0.61017663200000005</c:v>
                </c:pt>
                <c:pt idx="8630">
                  <c:v>0.642680476</c:v>
                </c:pt>
                <c:pt idx="8631">
                  <c:v>0.63042844799999997</c:v>
                </c:pt>
                <c:pt idx="8632">
                  <c:v>0.61143542399999995</c:v>
                </c:pt>
                <c:pt idx="8633">
                  <c:v>0.614629643</c:v>
                </c:pt>
                <c:pt idx="8634">
                  <c:v>0.63471132900000005</c:v>
                </c:pt>
                <c:pt idx="8635">
                  <c:v>0.59390117399999998</c:v>
                </c:pt>
                <c:pt idx="8636">
                  <c:v>0.519090885</c:v>
                </c:pt>
                <c:pt idx="8637">
                  <c:v>0.66517558799999998</c:v>
                </c:pt>
                <c:pt idx="8638">
                  <c:v>0.59899659400000005</c:v>
                </c:pt>
                <c:pt idx="8639">
                  <c:v>0.33000007399999998</c:v>
                </c:pt>
                <c:pt idx="8640">
                  <c:v>0.63432682500000004</c:v>
                </c:pt>
                <c:pt idx="8641">
                  <c:v>0.64705105399999996</c:v>
                </c:pt>
                <c:pt idx="8642">
                  <c:v>0.61803867899999998</c:v>
                </c:pt>
                <c:pt idx="8643">
                  <c:v>0.64129363800000005</c:v>
                </c:pt>
                <c:pt idx="8644">
                  <c:v>0.49784487100000002</c:v>
                </c:pt>
                <c:pt idx="8645">
                  <c:v>0.67959504599999998</c:v>
                </c:pt>
                <c:pt idx="8646">
                  <c:v>0.59896847399999997</c:v>
                </c:pt>
                <c:pt idx="8647">
                  <c:v>0.31994260099999999</c:v>
                </c:pt>
                <c:pt idx="8648">
                  <c:v>0.60955977699999997</c:v>
                </c:pt>
                <c:pt idx="8649">
                  <c:v>0.61332908799999997</c:v>
                </c:pt>
                <c:pt idx="8650">
                  <c:v>0.56403206299999997</c:v>
                </c:pt>
                <c:pt idx="8651">
                  <c:v>0.64740164200000005</c:v>
                </c:pt>
                <c:pt idx="8652">
                  <c:v>0.46044004999999999</c:v>
                </c:pt>
                <c:pt idx="8653">
                  <c:v>0.55131649199999999</c:v>
                </c:pt>
                <c:pt idx="8654">
                  <c:v>0.62615467899999999</c:v>
                </c:pt>
                <c:pt idx="8655">
                  <c:v>0.56767532600000004</c:v>
                </c:pt>
                <c:pt idx="8656">
                  <c:v>0.45929895599999998</c:v>
                </c:pt>
                <c:pt idx="8657">
                  <c:v>0.58086623800000003</c:v>
                </c:pt>
                <c:pt idx="8658">
                  <c:v>0.71395614600000001</c:v>
                </c:pt>
                <c:pt idx="8659">
                  <c:v>0.63386932299999998</c:v>
                </c:pt>
                <c:pt idx="8660">
                  <c:v>0.54852849400000003</c:v>
                </c:pt>
                <c:pt idx="8661">
                  <c:v>0.43491524100000001</c:v>
                </c:pt>
                <c:pt idx="8662">
                  <c:v>0.63897559999999998</c:v>
                </c:pt>
                <c:pt idx="8663">
                  <c:v>0.71807326900000001</c:v>
                </c:pt>
                <c:pt idx="8664">
                  <c:v>0.50529966500000001</c:v>
                </c:pt>
                <c:pt idx="8665">
                  <c:v>0.56208857000000001</c:v>
                </c:pt>
                <c:pt idx="8666">
                  <c:v>0.70787006299999999</c:v>
                </c:pt>
                <c:pt idx="8667">
                  <c:v>0.610840045</c:v>
                </c:pt>
                <c:pt idx="8668">
                  <c:v>0.68142391400000002</c:v>
                </c:pt>
                <c:pt idx="8669">
                  <c:v>0.36494190799999998</c:v>
                </c:pt>
                <c:pt idx="8670">
                  <c:v>0.54845775500000005</c:v>
                </c:pt>
                <c:pt idx="8671">
                  <c:v>0.67871252100000001</c:v>
                </c:pt>
                <c:pt idx="8672">
                  <c:v>0.54709405799999999</c:v>
                </c:pt>
                <c:pt idx="8673">
                  <c:v>0.50113326800000002</c:v>
                </c:pt>
                <c:pt idx="8674">
                  <c:v>0.68250501699999999</c:v>
                </c:pt>
                <c:pt idx="8675">
                  <c:v>0.59843347599999996</c:v>
                </c:pt>
                <c:pt idx="8676">
                  <c:v>0.658246204</c:v>
                </c:pt>
                <c:pt idx="8677">
                  <c:v>0.57436004799999996</c:v>
                </c:pt>
                <c:pt idx="8678">
                  <c:v>0.50325230499999996</c:v>
                </c:pt>
                <c:pt idx="8679">
                  <c:v>0.64997436099999994</c:v>
                </c:pt>
                <c:pt idx="8680">
                  <c:v>0.607455407</c:v>
                </c:pt>
                <c:pt idx="8681">
                  <c:v>0.54287421800000002</c:v>
                </c:pt>
                <c:pt idx="8682">
                  <c:v>0.66886162299999996</c:v>
                </c:pt>
                <c:pt idx="8683">
                  <c:v>0.57850097700000003</c:v>
                </c:pt>
                <c:pt idx="8684">
                  <c:v>0.60101318800000003</c:v>
                </c:pt>
                <c:pt idx="8685">
                  <c:v>0.68960744500000004</c:v>
                </c:pt>
                <c:pt idx="8686">
                  <c:v>0.66121191700000004</c:v>
                </c:pt>
                <c:pt idx="8687">
                  <c:v>0.50812086099999998</c:v>
                </c:pt>
                <c:pt idx="8688">
                  <c:v>0.623067975</c:v>
                </c:pt>
                <c:pt idx="8689">
                  <c:v>0.62248723500000003</c:v>
                </c:pt>
                <c:pt idx="8690">
                  <c:v>0.64753077699999995</c:v>
                </c:pt>
                <c:pt idx="8691">
                  <c:v>0.56147829299999996</c:v>
                </c:pt>
                <c:pt idx="8692">
                  <c:v>0.66237192199999995</c:v>
                </c:pt>
                <c:pt idx="8693">
                  <c:v>0.66060355900000001</c:v>
                </c:pt>
                <c:pt idx="8694">
                  <c:v>0.64551445799999996</c:v>
                </c:pt>
                <c:pt idx="8695">
                  <c:v>0.58973774700000003</c:v>
                </c:pt>
                <c:pt idx="8696">
                  <c:v>0.64496322500000003</c:v>
                </c:pt>
                <c:pt idx="8697">
                  <c:v>0.66045024100000005</c:v>
                </c:pt>
                <c:pt idx="8698">
                  <c:v>0.62056096800000005</c:v>
                </c:pt>
                <c:pt idx="8699">
                  <c:v>0.61324905500000004</c:v>
                </c:pt>
                <c:pt idx="8700">
                  <c:v>0.63329596399999999</c:v>
                </c:pt>
                <c:pt idx="8701">
                  <c:v>0.65178302700000001</c:v>
                </c:pt>
                <c:pt idx="8702">
                  <c:v>0.69561169300000003</c:v>
                </c:pt>
                <c:pt idx="8703">
                  <c:v>0.63169378200000004</c:v>
                </c:pt>
                <c:pt idx="8704">
                  <c:v>0.61193634500000005</c:v>
                </c:pt>
                <c:pt idx="8705">
                  <c:v>0.70091893299999997</c:v>
                </c:pt>
                <c:pt idx="8706">
                  <c:v>0.63933053299999998</c:v>
                </c:pt>
                <c:pt idx="8707">
                  <c:v>0.59479704200000005</c:v>
                </c:pt>
                <c:pt idx="8708">
                  <c:v>0.69298488599999997</c:v>
                </c:pt>
                <c:pt idx="8709">
                  <c:v>0.60910008000000004</c:v>
                </c:pt>
                <c:pt idx="8710">
                  <c:v>0.60560952199999996</c:v>
                </c:pt>
                <c:pt idx="8711">
                  <c:v>0.62636958399999998</c:v>
                </c:pt>
                <c:pt idx="8712">
                  <c:v>0.65436359700000002</c:v>
                </c:pt>
                <c:pt idx="8713">
                  <c:v>0.73675943200000005</c:v>
                </c:pt>
                <c:pt idx="8714">
                  <c:v>0.63503487199999997</c:v>
                </c:pt>
                <c:pt idx="8715">
                  <c:v>0.61216181999999997</c:v>
                </c:pt>
                <c:pt idx="8716">
                  <c:v>0.61924553800000004</c:v>
                </c:pt>
                <c:pt idx="8717">
                  <c:v>0.779843277</c:v>
                </c:pt>
                <c:pt idx="8718">
                  <c:v>0.615142725</c:v>
                </c:pt>
                <c:pt idx="8719">
                  <c:v>0.631617969</c:v>
                </c:pt>
                <c:pt idx="8720">
                  <c:v>0.70763588300000002</c:v>
                </c:pt>
                <c:pt idx="8721">
                  <c:v>0.62773226999999998</c:v>
                </c:pt>
                <c:pt idx="8722">
                  <c:v>0.81575717299999995</c:v>
                </c:pt>
                <c:pt idx="8723">
                  <c:v>0.66045786500000003</c:v>
                </c:pt>
                <c:pt idx="8724">
                  <c:v>0.64034898200000001</c:v>
                </c:pt>
                <c:pt idx="8725">
                  <c:v>0.80942692900000002</c:v>
                </c:pt>
                <c:pt idx="8726">
                  <c:v>0.62999184799999997</c:v>
                </c:pt>
                <c:pt idx="8727">
                  <c:v>0.62887214599999997</c:v>
                </c:pt>
                <c:pt idx="8728">
                  <c:v>0.839111948</c:v>
                </c:pt>
                <c:pt idx="8729">
                  <c:v>0.621175598</c:v>
                </c:pt>
                <c:pt idx="8730">
                  <c:v>0.78590883300000003</c:v>
                </c:pt>
                <c:pt idx="8731">
                  <c:v>0.79312260999999995</c:v>
                </c:pt>
                <c:pt idx="8732">
                  <c:v>0.84194992999999996</c:v>
                </c:pt>
                <c:pt idx="8733">
                  <c:v>0.62002110200000005</c:v>
                </c:pt>
                <c:pt idx="8734">
                  <c:v>0.688712133</c:v>
                </c:pt>
                <c:pt idx="8735">
                  <c:v>0.62017118400000004</c:v>
                </c:pt>
                <c:pt idx="8736">
                  <c:v>0.84246736</c:v>
                </c:pt>
                <c:pt idx="8737">
                  <c:v>0.62544567500000003</c:v>
                </c:pt>
                <c:pt idx="8738">
                  <c:v>0.860820535</c:v>
                </c:pt>
                <c:pt idx="8739">
                  <c:v>0.61234884599999995</c:v>
                </c:pt>
                <c:pt idx="8740">
                  <c:v>0.82870290099999999</c:v>
                </c:pt>
                <c:pt idx="8741">
                  <c:v>0.59045625499999999</c:v>
                </c:pt>
                <c:pt idx="8742">
                  <c:v>0.83839276900000004</c:v>
                </c:pt>
                <c:pt idx="8743">
                  <c:v>0.80880678299999997</c:v>
                </c:pt>
                <c:pt idx="8744">
                  <c:v>0.62601639099999995</c:v>
                </c:pt>
                <c:pt idx="8745">
                  <c:v>0.73275884899999999</c:v>
                </c:pt>
                <c:pt idx="8746">
                  <c:v>0.79156910400000002</c:v>
                </c:pt>
                <c:pt idx="8747">
                  <c:v>0.58162001799999996</c:v>
                </c:pt>
                <c:pt idx="8748">
                  <c:v>0.84554246799999999</c:v>
                </c:pt>
                <c:pt idx="8749">
                  <c:v>0.65549391599999995</c:v>
                </c:pt>
                <c:pt idx="8750">
                  <c:v>0.82208498799999996</c:v>
                </c:pt>
                <c:pt idx="8751">
                  <c:v>0.76654020099999998</c:v>
                </c:pt>
                <c:pt idx="8752">
                  <c:v>0.66587474000000002</c:v>
                </c:pt>
                <c:pt idx="8753">
                  <c:v>0.75065634400000003</c:v>
                </c:pt>
                <c:pt idx="8754">
                  <c:v>0.71855467399999995</c:v>
                </c:pt>
                <c:pt idx="8755">
                  <c:v>0.56218142999999998</c:v>
                </c:pt>
                <c:pt idx="8756">
                  <c:v>0.82147937199999999</c:v>
                </c:pt>
                <c:pt idx="8757">
                  <c:v>0.66835260799999996</c:v>
                </c:pt>
                <c:pt idx="8758">
                  <c:v>0.75607608900000001</c:v>
                </c:pt>
                <c:pt idx="8759">
                  <c:v>0.87542953099999998</c:v>
                </c:pt>
                <c:pt idx="8760">
                  <c:v>0.68509088399999996</c:v>
                </c:pt>
                <c:pt idx="8761">
                  <c:v>0.82570755399999995</c:v>
                </c:pt>
                <c:pt idx="8762">
                  <c:v>0.76209955900000004</c:v>
                </c:pt>
                <c:pt idx="8763">
                  <c:v>0.64778318999999995</c:v>
                </c:pt>
                <c:pt idx="8764">
                  <c:v>0.72515874000000002</c:v>
                </c:pt>
                <c:pt idx="8765">
                  <c:v>0.18455711999999999</c:v>
                </c:pt>
                <c:pt idx="8766">
                  <c:v>0.71363178500000002</c:v>
                </c:pt>
                <c:pt idx="8767">
                  <c:v>0.86938639399999995</c:v>
                </c:pt>
                <c:pt idx="8768">
                  <c:v>0.72200406399999995</c:v>
                </c:pt>
                <c:pt idx="8769">
                  <c:v>0.72727999499999996</c:v>
                </c:pt>
                <c:pt idx="8770">
                  <c:v>0.62602542299999997</c:v>
                </c:pt>
                <c:pt idx="8771">
                  <c:v>0.83367666699999998</c:v>
                </c:pt>
                <c:pt idx="8772">
                  <c:v>0.76919427699999998</c:v>
                </c:pt>
                <c:pt idx="8773">
                  <c:v>0.56620410899999996</c:v>
                </c:pt>
                <c:pt idx="8774">
                  <c:v>0.82649128000000005</c:v>
                </c:pt>
                <c:pt idx="8775">
                  <c:v>0.57884085799999996</c:v>
                </c:pt>
                <c:pt idx="8776">
                  <c:v>0.83983223500000004</c:v>
                </c:pt>
                <c:pt idx="8777">
                  <c:v>0.79437116100000005</c:v>
                </c:pt>
                <c:pt idx="8778">
                  <c:v>0.44378048399999998</c:v>
                </c:pt>
                <c:pt idx="8779">
                  <c:v>0.75981930499999994</c:v>
                </c:pt>
                <c:pt idx="8780">
                  <c:v>0.84402677999999998</c:v>
                </c:pt>
                <c:pt idx="8781">
                  <c:v>0.45927724800000003</c:v>
                </c:pt>
                <c:pt idx="8782">
                  <c:v>0.80801305000000001</c:v>
                </c:pt>
                <c:pt idx="8783">
                  <c:v>0.79863163400000003</c:v>
                </c:pt>
                <c:pt idx="8784">
                  <c:v>0.81748936800000005</c:v>
                </c:pt>
                <c:pt idx="8785">
                  <c:v>0.76228773299999997</c:v>
                </c:pt>
                <c:pt idx="8786">
                  <c:v>0.80535486000000001</c:v>
                </c:pt>
                <c:pt idx="8787">
                  <c:v>0.67907344700000005</c:v>
                </c:pt>
                <c:pt idx="8788">
                  <c:v>0.413693802</c:v>
                </c:pt>
                <c:pt idx="8789">
                  <c:v>0.50332804200000003</c:v>
                </c:pt>
                <c:pt idx="8790">
                  <c:v>0.68425648800000005</c:v>
                </c:pt>
                <c:pt idx="8791">
                  <c:v>0.45015134400000001</c:v>
                </c:pt>
                <c:pt idx="8792">
                  <c:v>0.45946974800000001</c:v>
                </c:pt>
                <c:pt idx="8793">
                  <c:v>0.43791783299999998</c:v>
                </c:pt>
                <c:pt idx="8794">
                  <c:v>0.82453131599999996</c:v>
                </c:pt>
                <c:pt idx="8795">
                  <c:v>0.605755657</c:v>
                </c:pt>
                <c:pt idx="8796">
                  <c:v>0.40075894299999998</c:v>
                </c:pt>
                <c:pt idx="8797">
                  <c:v>0.47293068799999999</c:v>
                </c:pt>
                <c:pt idx="8798">
                  <c:v>0.73070859099999996</c:v>
                </c:pt>
                <c:pt idx="8799">
                  <c:v>0.42765452199999998</c:v>
                </c:pt>
                <c:pt idx="8800">
                  <c:v>0.32245706899999999</c:v>
                </c:pt>
                <c:pt idx="8801">
                  <c:v>0.72234008000000005</c:v>
                </c:pt>
                <c:pt idx="8802">
                  <c:v>0.43623003100000002</c:v>
                </c:pt>
                <c:pt idx="8803">
                  <c:v>0.686971793</c:v>
                </c:pt>
                <c:pt idx="8804">
                  <c:v>0.31122370399999999</c:v>
                </c:pt>
                <c:pt idx="8805">
                  <c:v>0.54288597500000002</c:v>
                </c:pt>
                <c:pt idx="8806">
                  <c:v>0.30790775799999998</c:v>
                </c:pt>
                <c:pt idx="8807">
                  <c:v>0.38309527799999998</c:v>
                </c:pt>
                <c:pt idx="8808">
                  <c:v>0.76852488600000002</c:v>
                </c:pt>
                <c:pt idx="8809">
                  <c:v>0.29941757099999999</c:v>
                </c:pt>
                <c:pt idx="8810">
                  <c:v>0.42264458100000002</c:v>
                </c:pt>
                <c:pt idx="8811">
                  <c:v>0.24787889099999999</c:v>
                </c:pt>
                <c:pt idx="8812">
                  <c:v>0.339826709</c:v>
                </c:pt>
                <c:pt idx="8813">
                  <c:v>0.42724747600000001</c:v>
                </c:pt>
                <c:pt idx="8814">
                  <c:v>0.36211400100000002</c:v>
                </c:pt>
                <c:pt idx="8815">
                  <c:v>0.37444026400000002</c:v>
                </c:pt>
                <c:pt idx="8816">
                  <c:v>0.55813197999999997</c:v>
                </c:pt>
                <c:pt idx="8817">
                  <c:v>0.34825513299999999</c:v>
                </c:pt>
                <c:pt idx="8818">
                  <c:v>0.389122103</c:v>
                </c:pt>
                <c:pt idx="8819">
                  <c:v>0.80800786300000005</c:v>
                </c:pt>
                <c:pt idx="8820">
                  <c:v>0.29113942100000001</c:v>
                </c:pt>
                <c:pt idx="8821">
                  <c:v>0.456641303</c:v>
                </c:pt>
                <c:pt idx="8822">
                  <c:v>0.13910798899999999</c:v>
                </c:pt>
                <c:pt idx="8823">
                  <c:v>0.32412481399999998</c:v>
                </c:pt>
                <c:pt idx="8824">
                  <c:v>0.50115364200000001</c:v>
                </c:pt>
                <c:pt idx="8825">
                  <c:v>0.29832698400000002</c:v>
                </c:pt>
                <c:pt idx="8826">
                  <c:v>0.353057644</c:v>
                </c:pt>
                <c:pt idx="8827">
                  <c:v>0.51757743099999998</c:v>
                </c:pt>
                <c:pt idx="8828">
                  <c:v>0.39331321699999999</c:v>
                </c:pt>
                <c:pt idx="8829">
                  <c:v>0.351759973</c:v>
                </c:pt>
                <c:pt idx="8830">
                  <c:v>0.57300052800000001</c:v>
                </c:pt>
                <c:pt idx="8831">
                  <c:v>0.23979658200000001</c:v>
                </c:pt>
                <c:pt idx="8832">
                  <c:v>0.41782753700000003</c:v>
                </c:pt>
                <c:pt idx="8833">
                  <c:v>0.211983791</c:v>
                </c:pt>
                <c:pt idx="8834">
                  <c:v>0.29527409999999998</c:v>
                </c:pt>
                <c:pt idx="8835">
                  <c:v>0.54645690099999999</c:v>
                </c:pt>
                <c:pt idx="8836">
                  <c:v>9.8483223999999994E-2</c:v>
                </c:pt>
                <c:pt idx="8837">
                  <c:v>0.265236148</c:v>
                </c:pt>
                <c:pt idx="8838">
                  <c:v>0.83391679399999996</c:v>
                </c:pt>
                <c:pt idx="8839">
                  <c:v>0.204389659</c:v>
                </c:pt>
                <c:pt idx="8840">
                  <c:v>0.33883917499999999</c:v>
                </c:pt>
                <c:pt idx="8841">
                  <c:v>0.61659931199999995</c:v>
                </c:pt>
                <c:pt idx="8842">
                  <c:v>0.318266153</c:v>
                </c:pt>
                <c:pt idx="8843">
                  <c:v>0.61729266599999999</c:v>
                </c:pt>
                <c:pt idx="8844">
                  <c:v>0.40066264899999998</c:v>
                </c:pt>
                <c:pt idx="8845">
                  <c:v>0.204104536</c:v>
                </c:pt>
                <c:pt idx="8846">
                  <c:v>0.432685141</c:v>
                </c:pt>
                <c:pt idx="8847">
                  <c:v>0.36095373400000003</c:v>
                </c:pt>
                <c:pt idx="8848">
                  <c:v>0.30116108200000002</c:v>
                </c:pt>
                <c:pt idx="8849">
                  <c:v>0.80112900200000003</c:v>
                </c:pt>
                <c:pt idx="8850">
                  <c:v>0.43184511599999997</c:v>
                </c:pt>
                <c:pt idx="8851">
                  <c:v>0.437829413</c:v>
                </c:pt>
                <c:pt idx="8852">
                  <c:v>0.76873437099999997</c:v>
                </c:pt>
                <c:pt idx="8853">
                  <c:v>0.432077023</c:v>
                </c:pt>
                <c:pt idx="8854">
                  <c:v>0.195145123</c:v>
                </c:pt>
                <c:pt idx="8855">
                  <c:v>0.77542572899999995</c:v>
                </c:pt>
                <c:pt idx="8856">
                  <c:v>0.55984007899999999</c:v>
                </c:pt>
                <c:pt idx="8857">
                  <c:v>0.72574301200000002</c:v>
                </c:pt>
                <c:pt idx="8858">
                  <c:v>0.82297402500000005</c:v>
                </c:pt>
                <c:pt idx="8859">
                  <c:v>0.24220324500000001</c:v>
                </c:pt>
                <c:pt idx="8860">
                  <c:v>0.78174764299999999</c:v>
                </c:pt>
                <c:pt idx="8861">
                  <c:v>0.75422929900000002</c:v>
                </c:pt>
                <c:pt idx="8862">
                  <c:v>0.177702893</c:v>
                </c:pt>
                <c:pt idx="8863">
                  <c:v>0.779210815</c:v>
                </c:pt>
                <c:pt idx="8864">
                  <c:v>0.710560207</c:v>
                </c:pt>
                <c:pt idx="8865">
                  <c:v>0.60106552899999999</c:v>
                </c:pt>
                <c:pt idx="8866">
                  <c:v>0.76526920700000001</c:v>
                </c:pt>
                <c:pt idx="8867">
                  <c:v>0.19911784900000001</c:v>
                </c:pt>
                <c:pt idx="8868">
                  <c:v>0.71231555000000002</c:v>
                </c:pt>
                <c:pt idx="8869">
                  <c:v>0.73401135900000003</c:v>
                </c:pt>
                <c:pt idx="8870">
                  <c:v>0.41326178299999999</c:v>
                </c:pt>
                <c:pt idx="8871">
                  <c:v>0.71688390400000002</c:v>
                </c:pt>
                <c:pt idx="8872">
                  <c:v>0.41242941300000002</c:v>
                </c:pt>
                <c:pt idx="8873">
                  <c:v>0.79714611800000001</c:v>
                </c:pt>
                <c:pt idx="8874">
                  <c:v>0.285955554</c:v>
                </c:pt>
                <c:pt idx="8875">
                  <c:v>0.18959605199999999</c:v>
                </c:pt>
                <c:pt idx="8876">
                  <c:v>0.41785607499999999</c:v>
                </c:pt>
                <c:pt idx="8877">
                  <c:v>0.35276684800000002</c:v>
                </c:pt>
                <c:pt idx="8878">
                  <c:v>0.130985042</c:v>
                </c:pt>
                <c:pt idx="8879">
                  <c:v>0.283792661</c:v>
                </c:pt>
                <c:pt idx="8880">
                  <c:v>0.39117733799999999</c:v>
                </c:pt>
                <c:pt idx="8881">
                  <c:v>0.364841727</c:v>
                </c:pt>
                <c:pt idx="8882">
                  <c:v>0.30623172799999998</c:v>
                </c:pt>
                <c:pt idx="8883">
                  <c:v>0.64209682599999995</c:v>
                </c:pt>
                <c:pt idx="8884">
                  <c:v>0.66739961400000003</c:v>
                </c:pt>
                <c:pt idx="8885">
                  <c:v>0.160307218</c:v>
                </c:pt>
                <c:pt idx="8886">
                  <c:v>0.57472236300000001</c:v>
                </c:pt>
                <c:pt idx="8887">
                  <c:v>0.18774940200000001</c:v>
                </c:pt>
                <c:pt idx="8888">
                  <c:v>0.65339959999999997</c:v>
                </c:pt>
                <c:pt idx="8889">
                  <c:v>0.227110486</c:v>
                </c:pt>
                <c:pt idx="8890">
                  <c:v>0.36625918000000002</c:v>
                </c:pt>
                <c:pt idx="8891">
                  <c:v>0.35673970900000002</c:v>
                </c:pt>
                <c:pt idx="8892">
                  <c:v>0.18875457500000001</c:v>
                </c:pt>
                <c:pt idx="8893">
                  <c:v>0.31871790700000002</c:v>
                </c:pt>
                <c:pt idx="8894">
                  <c:v>0.34222538899999999</c:v>
                </c:pt>
                <c:pt idx="8895">
                  <c:v>0.31705540300000001</c:v>
                </c:pt>
                <c:pt idx="8896">
                  <c:v>0.67781571399999996</c:v>
                </c:pt>
                <c:pt idx="8897">
                  <c:v>0.54857370299999997</c:v>
                </c:pt>
                <c:pt idx="8898">
                  <c:v>0.43833569700000002</c:v>
                </c:pt>
                <c:pt idx="8899">
                  <c:v>0.70633331899999996</c:v>
                </c:pt>
                <c:pt idx="8900">
                  <c:v>0.58311607700000001</c:v>
                </c:pt>
                <c:pt idx="8901">
                  <c:v>0.37160350399999997</c:v>
                </c:pt>
                <c:pt idx="8902">
                  <c:v>0.392914614</c:v>
                </c:pt>
                <c:pt idx="8903">
                  <c:v>0.78821453799999996</c:v>
                </c:pt>
                <c:pt idx="8904">
                  <c:v>0.85013079199999997</c:v>
                </c:pt>
                <c:pt idx="8905">
                  <c:v>0.38145758499999999</c:v>
                </c:pt>
                <c:pt idx="8906">
                  <c:v>0.55356548299999997</c:v>
                </c:pt>
                <c:pt idx="8907">
                  <c:v>0.88716724899999999</c:v>
                </c:pt>
                <c:pt idx="8908">
                  <c:v>0.84030087499999995</c:v>
                </c:pt>
                <c:pt idx="8909">
                  <c:v>0.48581415500000003</c:v>
                </c:pt>
                <c:pt idx="8910">
                  <c:v>0.37771153699999999</c:v>
                </c:pt>
                <c:pt idx="8911">
                  <c:v>0.75531206100000003</c:v>
                </c:pt>
                <c:pt idx="8912">
                  <c:v>0.89158157699999996</c:v>
                </c:pt>
                <c:pt idx="8913">
                  <c:v>0.24571652999999999</c:v>
                </c:pt>
                <c:pt idx="8914">
                  <c:v>0.81316034599999998</c:v>
                </c:pt>
                <c:pt idx="8915">
                  <c:v>0.92258068400000004</c:v>
                </c:pt>
                <c:pt idx="8916">
                  <c:v>0.33556992499999999</c:v>
                </c:pt>
                <c:pt idx="8917">
                  <c:v>0.84074890700000005</c:v>
                </c:pt>
                <c:pt idx="8918">
                  <c:v>0.84835261900000003</c:v>
                </c:pt>
                <c:pt idx="8919">
                  <c:v>0.89294733400000004</c:v>
                </c:pt>
                <c:pt idx="8920">
                  <c:v>0.42167747700000002</c:v>
                </c:pt>
                <c:pt idx="8921">
                  <c:v>0.59005106299999999</c:v>
                </c:pt>
                <c:pt idx="8922">
                  <c:v>0.794449933</c:v>
                </c:pt>
                <c:pt idx="8923">
                  <c:v>0.88498645200000003</c:v>
                </c:pt>
                <c:pt idx="8924">
                  <c:v>0.37496311999999998</c:v>
                </c:pt>
                <c:pt idx="8925">
                  <c:v>0.74779456700000002</c:v>
                </c:pt>
                <c:pt idx="8926">
                  <c:v>0.88925452199999999</c:v>
                </c:pt>
                <c:pt idx="8927">
                  <c:v>0.91377056899999998</c:v>
                </c:pt>
                <c:pt idx="8928">
                  <c:v>0.33264684799999999</c:v>
                </c:pt>
                <c:pt idx="8929">
                  <c:v>0.85422102799999999</c:v>
                </c:pt>
                <c:pt idx="8930">
                  <c:v>0.91601151700000005</c:v>
                </c:pt>
                <c:pt idx="8931">
                  <c:v>0.92675923199999999</c:v>
                </c:pt>
                <c:pt idx="8932">
                  <c:v>0.48474294200000001</c:v>
                </c:pt>
                <c:pt idx="8933">
                  <c:v>0.91935059500000005</c:v>
                </c:pt>
                <c:pt idx="8934">
                  <c:v>0.88485257299999998</c:v>
                </c:pt>
                <c:pt idx="8935">
                  <c:v>0.86126079899999997</c:v>
                </c:pt>
                <c:pt idx="8936">
                  <c:v>0.63489856899999997</c:v>
                </c:pt>
                <c:pt idx="8937">
                  <c:v>0.86665304399999998</c:v>
                </c:pt>
                <c:pt idx="8938">
                  <c:v>0.89236574099999999</c:v>
                </c:pt>
                <c:pt idx="8939">
                  <c:v>0.85276518199999995</c:v>
                </c:pt>
                <c:pt idx="8940">
                  <c:v>0.77781181099999996</c:v>
                </c:pt>
                <c:pt idx="8941">
                  <c:v>0.93041998800000003</c:v>
                </c:pt>
                <c:pt idx="8942">
                  <c:v>0.86231452399999997</c:v>
                </c:pt>
                <c:pt idx="8943">
                  <c:v>0.86698848699999997</c:v>
                </c:pt>
                <c:pt idx="8944">
                  <c:v>0.93888765200000002</c:v>
                </c:pt>
                <c:pt idx="8945">
                  <c:v>0.88770341399999997</c:v>
                </c:pt>
                <c:pt idx="8946">
                  <c:v>0.85240852600000006</c:v>
                </c:pt>
                <c:pt idx="8947">
                  <c:v>0.85817310700000005</c:v>
                </c:pt>
                <c:pt idx="8948">
                  <c:v>0.92909978599999998</c:v>
                </c:pt>
                <c:pt idx="8949">
                  <c:v>0.92112312200000002</c:v>
                </c:pt>
                <c:pt idx="8950">
                  <c:v>0.85085998699999998</c:v>
                </c:pt>
                <c:pt idx="8951">
                  <c:v>0.91624569099999997</c:v>
                </c:pt>
                <c:pt idx="8952">
                  <c:v>0.84348394599999998</c:v>
                </c:pt>
                <c:pt idx="8953">
                  <c:v>0.91972537200000004</c:v>
                </c:pt>
                <c:pt idx="8954">
                  <c:v>0.83302417799999995</c:v>
                </c:pt>
                <c:pt idx="8955">
                  <c:v>0.91120282500000005</c:v>
                </c:pt>
                <c:pt idx="8956">
                  <c:v>0.92241050800000002</c:v>
                </c:pt>
                <c:pt idx="8957">
                  <c:v>0.90022539000000001</c:v>
                </c:pt>
                <c:pt idx="8958">
                  <c:v>0.85408153799999997</c:v>
                </c:pt>
                <c:pt idx="8959">
                  <c:v>0.84105795699999997</c:v>
                </c:pt>
                <c:pt idx="8960">
                  <c:v>0.94645562299999997</c:v>
                </c:pt>
                <c:pt idx="8961">
                  <c:v>0.84209777399999997</c:v>
                </c:pt>
                <c:pt idx="8962">
                  <c:v>0.91961754200000001</c:v>
                </c:pt>
                <c:pt idx="8963">
                  <c:v>0.83706557199999998</c:v>
                </c:pt>
                <c:pt idx="8964">
                  <c:v>0.90467547199999998</c:v>
                </c:pt>
                <c:pt idx="8965">
                  <c:v>0.91189757699999996</c:v>
                </c:pt>
                <c:pt idx="8966">
                  <c:v>0.94362406700000001</c:v>
                </c:pt>
                <c:pt idx="8967">
                  <c:v>0.878295512</c:v>
                </c:pt>
                <c:pt idx="8968">
                  <c:v>0.91401916000000005</c:v>
                </c:pt>
                <c:pt idx="8969">
                  <c:v>0.84218559599999998</c:v>
                </c:pt>
                <c:pt idx="8970">
                  <c:v>0.90631381600000005</c:v>
                </c:pt>
                <c:pt idx="8971">
                  <c:v>0.852987893</c:v>
                </c:pt>
                <c:pt idx="8972">
                  <c:v>0.86017539499999995</c:v>
                </c:pt>
                <c:pt idx="8973">
                  <c:v>0.89441091800000005</c:v>
                </c:pt>
                <c:pt idx="8974">
                  <c:v>0.61253105900000004</c:v>
                </c:pt>
                <c:pt idx="8975">
                  <c:v>0.84570945500000005</c:v>
                </c:pt>
                <c:pt idx="8976">
                  <c:v>0.88854910899999995</c:v>
                </c:pt>
                <c:pt idx="8977">
                  <c:v>0.83245035499999998</c:v>
                </c:pt>
                <c:pt idx="8978">
                  <c:v>0.85208142799999997</c:v>
                </c:pt>
                <c:pt idx="8979">
                  <c:v>0.867636144</c:v>
                </c:pt>
                <c:pt idx="8980">
                  <c:v>0.87625865300000005</c:v>
                </c:pt>
                <c:pt idx="8981">
                  <c:v>0.78380686200000005</c:v>
                </c:pt>
                <c:pt idx="8982">
                  <c:v>0.278133982</c:v>
                </c:pt>
                <c:pt idx="8983">
                  <c:v>0.882138863</c:v>
                </c:pt>
                <c:pt idx="8984">
                  <c:v>0.91797119699999996</c:v>
                </c:pt>
                <c:pt idx="8985">
                  <c:v>0.799689926</c:v>
                </c:pt>
                <c:pt idx="8986">
                  <c:v>0.83704506099999998</c:v>
                </c:pt>
                <c:pt idx="8987">
                  <c:v>0.88564802300000001</c:v>
                </c:pt>
                <c:pt idx="8988">
                  <c:v>0.83264466800000003</c:v>
                </c:pt>
                <c:pt idx="8989">
                  <c:v>0.75540185900000001</c:v>
                </c:pt>
                <c:pt idx="8990">
                  <c:v>0.76289497299999998</c:v>
                </c:pt>
                <c:pt idx="8991">
                  <c:v>0.86602261300000005</c:v>
                </c:pt>
                <c:pt idx="8992">
                  <c:v>0.90283270199999999</c:v>
                </c:pt>
                <c:pt idx="8993">
                  <c:v>0.71269190500000001</c:v>
                </c:pt>
                <c:pt idx="8994">
                  <c:v>0.84929026500000004</c:v>
                </c:pt>
                <c:pt idx="8995">
                  <c:v>0.89707066999999996</c:v>
                </c:pt>
                <c:pt idx="8996">
                  <c:v>0.80779504700000004</c:v>
                </c:pt>
                <c:pt idx="8997">
                  <c:v>0.83439395000000005</c:v>
                </c:pt>
                <c:pt idx="8998">
                  <c:v>0.83101426</c:v>
                </c:pt>
                <c:pt idx="8999">
                  <c:v>0.89728375699999996</c:v>
                </c:pt>
                <c:pt idx="9000">
                  <c:v>0.75102983999999995</c:v>
                </c:pt>
                <c:pt idx="9001">
                  <c:v>0.871544824</c:v>
                </c:pt>
                <c:pt idx="9002">
                  <c:v>0.84248155999999996</c:v>
                </c:pt>
                <c:pt idx="9003">
                  <c:v>0.88946620499999995</c:v>
                </c:pt>
                <c:pt idx="9004">
                  <c:v>0.70567947600000003</c:v>
                </c:pt>
                <c:pt idx="9005">
                  <c:v>0.85556662500000003</c:v>
                </c:pt>
                <c:pt idx="9006">
                  <c:v>0.35144258299999998</c:v>
                </c:pt>
                <c:pt idx="9007">
                  <c:v>0.83120096200000004</c:v>
                </c:pt>
                <c:pt idx="9008">
                  <c:v>0.83815964399999998</c:v>
                </c:pt>
                <c:pt idx="9009">
                  <c:v>0.87377700700000005</c:v>
                </c:pt>
                <c:pt idx="9010">
                  <c:v>0.36202700399999999</c:v>
                </c:pt>
                <c:pt idx="9011">
                  <c:v>0.74200497399999998</c:v>
                </c:pt>
                <c:pt idx="9012">
                  <c:v>0.78586322500000005</c:v>
                </c:pt>
                <c:pt idx="9013">
                  <c:v>0.64129618700000002</c:v>
                </c:pt>
                <c:pt idx="9014">
                  <c:v>0.147628695</c:v>
                </c:pt>
                <c:pt idx="9015">
                  <c:v>0.67868926900000004</c:v>
                </c:pt>
                <c:pt idx="9016">
                  <c:v>0.90224767100000003</c:v>
                </c:pt>
                <c:pt idx="9017">
                  <c:v>0.17097084000000001</c:v>
                </c:pt>
                <c:pt idx="9018">
                  <c:v>0.86279689900000001</c:v>
                </c:pt>
                <c:pt idx="9019">
                  <c:v>0.24964551099999999</c:v>
                </c:pt>
                <c:pt idx="9020">
                  <c:v>0.87495220600000001</c:v>
                </c:pt>
                <c:pt idx="9021">
                  <c:v>0.114718585</c:v>
                </c:pt>
                <c:pt idx="9022">
                  <c:v>0.18897956199999999</c:v>
                </c:pt>
                <c:pt idx="9023">
                  <c:v>0.74078143699999999</c:v>
                </c:pt>
                <c:pt idx="9024">
                  <c:v>0.94984153599999999</c:v>
                </c:pt>
                <c:pt idx="9025">
                  <c:v>0.29156819699999997</c:v>
                </c:pt>
                <c:pt idx="9026">
                  <c:v>0.201223453</c:v>
                </c:pt>
                <c:pt idx="9027">
                  <c:v>0.111569528</c:v>
                </c:pt>
                <c:pt idx="9028">
                  <c:v>0.19315191700000001</c:v>
                </c:pt>
                <c:pt idx="9029">
                  <c:v>0.64907301399999995</c:v>
                </c:pt>
                <c:pt idx="9030">
                  <c:v>0.180338897</c:v>
                </c:pt>
                <c:pt idx="9031">
                  <c:v>0.303873752</c:v>
                </c:pt>
                <c:pt idx="9032">
                  <c:v>0.16165934800000001</c:v>
                </c:pt>
                <c:pt idx="9033">
                  <c:v>0.177026773</c:v>
                </c:pt>
                <c:pt idx="9034">
                  <c:v>0.85339485500000001</c:v>
                </c:pt>
                <c:pt idx="9035">
                  <c:v>0.240396796</c:v>
                </c:pt>
                <c:pt idx="9036">
                  <c:v>0.17803221499999999</c:v>
                </c:pt>
                <c:pt idx="9037">
                  <c:v>0.15091273799999999</c:v>
                </c:pt>
                <c:pt idx="9038">
                  <c:v>0.22669894600000001</c:v>
                </c:pt>
                <c:pt idx="9039">
                  <c:v>0.49105066400000003</c:v>
                </c:pt>
                <c:pt idx="9040">
                  <c:v>0.17681397800000001</c:v>
                </c:pt>
                <c:pt idx="9041">
                  <c:v>0.16193591099999999</c:v>
                </c:pt>
                <c:pt idx="9042">
                  <c:v>0.26399234500000002</c:v>
                </c:pt>
                <c:pt idx="9043">
                  <c:v>0.79343824900000004</c:v>
                </c:pt>
                <c:pt idx="9044">
                  <c:v>0.17542970499999999</c:v>
                </c:pt>
                <c:pt idx="9045">
                  <c:v>0.14502211000000001</c:v>
                </c:pt>
                <c:pt idx="9046">
                  <c:v>0.23725791299999999</c:v>
                </c:pt>
                <c:pt idx="9047">
                  <c:v>0.78539830200000005</c:v>
                </c:pt>
                <c:pt idx="9048">
                  <c:v>0.16632867100000001</c:v>
                </c:pt>
                <c:pt idx="9049">
                  <c:v>0.14856006899999999</c:v>
                </c:pt>
                <c:pt idx="9050">
                  <c:v>0.57156510599999999</c:v>
                </c:pt>
                <c:pt idx="9051">
                  <c:v>0.152512695</c:v>
                </c:pt>
                <c:pt idx="9052">
                  <c:v>0.113856126</c:v>
                </c:pt>
                <c:pt idx="9053">
                  <c:v>0.45837287399999999</c:v>
                </c:pt>
                <c:pt idx="9054">
                  <c:v>0.82531916699999996</c:v>
                </c:pt>
                <c:pt idx="9055">
                  <c:v>0.162021147</c:v>
                </c:pt>
                <c:pt idx="9056">
                  <c:v>0.141802655</c:v>
                </c:pt>
                <c:pt idx="9057">
                  <c:v>0.16478694599999999</c:v>
                </c:pt>
                <c:pt idx="9058">
                  <c:v>0.81120830399999999</c:v>
                </c:pt>
                <c:pt idx="9059">
                  <c:v>0.188893055</c:v>
                </c:pt>
                <c:pt idx="9060">
                  <c:v>0.131355363</c:v>
                </c:pt>
                <c:pt idx="9061">
                  <c:v>0.74716167899999997</c:v>
                </c:pt>
                <c:pt idx="9062">
                  <c:v>0.76141069299999997</c:v>
                </c:pt>
                <c:pt idx="9063">
                  <c:v>0.120822477</c:v>
                </c:pt>
                <c:pt idx="9064">
                  <c:v>0.163722337</c:v>
                </c:pt>
                <c:pt idx="9065">
                  <c:v>0.32491316599999998</c:v>
                </c:pt>
                <c:pt idx="9066">
                  <c:v>0.68978663600000001</c:v>
                </c:pt>
                <c:pt idx="9067">
                  <c:v>0.146032779</c:v>
                </c:pt>
                <c:pt idx="9068">
                  <c:v>0.168495796</c:v>
                </c:pt>
                <c:pt idx="9069">
                  <c:v>0.48637533999999999</c:v>
                </c:pt>
                <c:pt idx="9070">
                  <c:v>0.52156570599999996</c:v>
                </c:pt>
                <c:pt idx="9071">
                  <c:v>9.8582852999999998E-2</c:v>
                </c:pt>
                <c:pt idx="9072">
                  <c:v>0.20787119800000001</c:v>
                </c:pt>
                <c:pt idx="9073">
                  <c:v>0.27396277499999999</c:v>
                </c:pt>
                <c:pt idx="9074">
                  <c:v>0.68963517200000002</c:v>
                </c:pt>
                <c:pt idx="9075">
                  <c:v>0.178122527</c:v>
                </c:pt>
                <c:pt idx="9076">
                  <c:v>0.20768765</c:v>
                </c:pt>
                <c:pt idx="9077">
                  <c:v>0.66661905899999996</c:v>
                </c:pt>
                <c:pt idx="9078">
                  <c:v>0.112325061</c:v>
                </c:pt>
                <c:pt idx="9079">
                  <c:v>0.21111869599999999</c:v>
                </c:pt>
                <c:pt idx="9080">
                  <c:v>0.372243455</c:v>
                </c:pt>
                <c:pt idx="9081">
                  <c:v>0.32105824500000002</c:v>
                </c:pt>
                <c:pt idx="9082">
                  <c:v>0.115547488</c:v>
                </c:pt>
                <c:pt idx="9083">
                  <c:v>0.23753497400000001</c:v>
                </c:pt>
                <c:pt idx="9084">
                  <c:v>0.19946582199999999</c:v>
                </c:pt>
                <c:pt idx="9085">
                  <c:v>0.60701344800000001</c:v>
                </c:pt>
                <c:pt idx="9086">
                  <c:v>0.119988768</c:v>
                </c:pt>
                <c:pt idx="9087">
                  <c:v>0.131071258</c:v>
                </c:pt>
                <c:pt idx="9088">
                  <c:v>0.463303831</c:v>
                </c:pt>
                <c:pt idx="9089">
                  <c:v>0.33615843299999998</c:v>
                </c:pt>
                <c:pt idx="9090">
                  <c:v>0.14903428799999999</c:v>
                </c:pt>
                <c:pt idx="9091">
                  <c:v>0.133710199</c:v>
                </c:pt>
                <c:pt idx="9092">
                  <c:v>0.11329506</c:v>
                </c:pt>
                <c:pt idx="9093">
                  <c:v>0.26965439099999999</c:v>
                </c:pt>
                <c:pt idx="9094">
                  <c:v>0.13293925400000001</c:v>
                </c:pt>
                <c:pt idx="9095">
                  <c:v>0.13764443500000001</c:v>
                </c:pt>
                <c:pt idx="9096">
                  <c:v>0.336560845</c:v>
                </c:pt>
                <c:pt idx="9097">
                  <c:v>0.37085311100000001</c:v>
                </c:pt>
                <c:pt idx="9098">
                  <c:v>0.13859363399999999</c:v>
                </c:pt>
                <c:pt idx="9099">
                  <c:v>0.144096369</c:v>
                </c:pt>
                <c:pt idx="9100">
                  <c:v>0.22637869099999999</c:v>
                </c:pt>
                <c:pt idx="9101">
                  <c:v>0.28802245399999998</c:v>
                </c:pt>
                <c:pt idx="9102">
                  <c:v>9.6721056E-2</c:v>
                </c:pt>
                <c:pt idx="9103">
                  <c:v>0.31517599499999999</c:v>
                </c:pt>
                <c:pt idx="9104">
                  <c:v>0.246068606</c:v>
                </c:pt>
                <c:pt idx="9105">
                  <c:v>9.70327E-2</c:v>
                </c:pt>
                <c:pt idx="9106">
                  <c:v>8.4388879999999999E-2</c:v>
                </c:pt>
                <c:pt idx="9107">
                  <c:v>0.45524436899999998</c:v>
                </c:pt>
                <c:pt idx="9108">
                  <c:v>0.290693488</c:v>
                </c:pt>
                <c:pt idx="9109">
                  <c:v>0.120556383</c:v>
                </c:pt>
                <c:pt idx="9110">
                  <c:v>0.130939641</c:v>
                </c:pt>
                <c:pt idx="9111">
                  <c:v>0.41549354300000002</c:v>
                </c:pt>
                <c:pt idx="9112">
                  <c:v>0.25152960000000002</c:v>
                </c:pt>
                <c:pt idx="9113">
                  <c:v>7.8892307999999994E-2</c:v>
                </c:pt>
                <c:pt idx="9114">
                  <c:v>0.16178509099999999</c:v>
                </c:pt>
                <c:pt idx="9115">
                  <c:v>0.54973312799999996</c:v>
                </c:pt>
                <c:pt idx="9116">
                  <c:v>0.15312902</c:v>
                </c:pt>
                <c:pt idx="9117">
                  <c:v>0.54846273300000004</c:v>
                </c:pt>
                <c:pt idx="9118">
                  <c:v>0.12758259899999999</c:v>
                </c:pt>
                <c:pt idx="9119">
                  <c:v>0.13395548500000001</c:v>
                </c:pt>
                <c:pt idx="9120">
                  <c:v>0.53048241500000004</c:v>
                </c:pt>
                <c:pt idx="9121">
                  <c:v>0.122557839</c:v>
                </c:pt>
                <c:pt idx="9122">
                  <c:v>0.117022512</c:v>
                </c:pt>
                <c:pt idx="9123">
                  <c:v>6.3206369999999998E-2</c:v>
                </c:pt>
                <c:pt idx="9124">
                  <c:v>0.43463685899999999</c:v>
                </c:pt>
                <c:pt idx="9125">
                  <c:v>0.160299364</c:v>
                </c:pt>
                <c:pt idx="9126">
                  <c:v>0.38399660600000002</c:v>
                </c:pt>
                <c:pt idx="9127">
                  <c:v>9.9165209000000004E-2</c:v>
                </c:pt>
                <c:pt idx="9128">
                  <c:v>8.5111224999999999E-2</c:v>
                </c:pt>
                <c:pt idx="9129">
                  <c:v>0.418448298</c:v>
                </c:pt>
                <c:pt idx="9130">
                  <c:v>0.17653994200000001</c:v>
                </c:pt>
                <c:pt idx="9131">
                  <c:v>0.12758552100000001</c:v>
                </c:pt>
                <c:pt idx="9132">
                  <c:v>0.112390714</c:v>
                </c:pt>
                <c:pt idx="9133">
                  <c:v>7.9260783000000001E-2</c:v>
                </c:pt>
                <c:pt idx="9134">
                  <c:v>0.14128779</c:v>
                </c:pt>
                <c:pt idx="9135">
                  <c:v>0.10447777799999999</c:v>
                </c:pt>
                <c:pt idx="9136">
                  <c:v>7.8890051000000003E-2</c:v>
                </c:pt>
                <c:pt idx="9137">
                  <c:v>0.21166568599999999</c:v>
                </c:pt>
                <c:pt idx="9138">
                  <c:v>5.9825710999999997E-2</c:v>
                </c:pt>
                <c:pt idx="9139">
                  <c:v>0.17182410400000001</c:v>
                </c:pt>
                <c:pt idx="9140">
                  <c:v>0.49152965900000001</c:v>
                </c:pt>
                <c:pt idx="9141">
                  <c:v>0.14236033100000001</c:v>
                </c:pt>
                <c:pt idx="9142">
                  <c:v>0.53544976300000002</c:v>
                </c:pt>
                <c:pt idx="9143">
                  <c:v>7.0799708000000003E-2</c:v>
                </c:pt>
                <c:pt idx="9144">
                  <c:v>0.163081003</c:v>
                </c:pt>
                <c:pt idx="9145">
                  <c:v>0.34559542199999999</c:v>
                </c:pt>
                <c:pt idx="9146">
                  <c:v>0.44289115800000001</c:v>
                </c:pt>
                <c:pt idx="9147">
                  <c:v>0.60481111399999998</c:v>
                </c:pt>
                <c:pt idx="9148">
                  <c:v>0.12591417199999999</c:v>
                </c:pt>
                <c:pt idx="9149">
                  <c:v>0.157801734</c:v>
                </c:pt>
                <c:pt idx="9150">
                  <c:v>0.33113560600000003</c:v>
                </c:pt>
                <c:pt idx="9151">
                  <c:v>0.23739026899999999</c:v>
                </c:pt>
                <c:pt idx="9152">
                  <c:v>0.65532595699999996</c:v>
                </c:pt>
                <c:pt idx="9153">
                  <c:v>9.1909464999999996E-2</c:v>
                </c:pt>
                <c:pt idx="9154">
                  <c:v>0.170327161</c:v>
                </c:pt>
                <c:pt idx="9155">
                  <c:v>0.18345442000000001</c:v>
                </c:pt>
                <c:pt idx="9156">
                  <c:v>0.66513347300000003</c:v>
                </c:pt>
                <c:pt idx="9157">
                  <c:v>0.21619080099999999</c:v>
                </c:pt>
                <c:pt idx="9158">
                  <c:v>0.143338987</c:v>
                </c:pt>
                <c:pt idx="9159">
                  <c:v>0.109452287</c:v>
                </c:pt>
                <c:pt idx="9160">
                  <c:v>0.64957083400000004</c:v>
                </c:pt>
                <c:pt idx="9161">
                  <c:v>0.34778049799999999</c:v>
                </c:pt>
                <c:pt idx="9162">
                  <c:v>0.14450116700000001</c:v>
                </c:pt>
                <c:pt idx="9163">
                  <c:v>0.13300372899999999</c:v>
                </c:pt>
                <c:pt idx="9164">
                  <c:v>0.49537948300000001</c:v>
                </c:pt>
                <c:pt idx="9165">
                  <c:v>0.13368538899999999</c:v>
                </c:pt>
                <c:pt idx="9166">
                  <c:v>0.15633728499999999</c:v>
                </c:pt>
                <c:pt idx="9167">
                  <c:v>0.58410039499999999</c:v>
                </c:pt>
                <c:pt idx="9168">
                  <c:v>0.133641179</c:v>
                </c:pt>
                <c:pt idx="9169">
                  <c:v>0.196803164</c:v>
                </c:pt>
                <c:pt idx="9170">
                  <c:v>0.691542082</c:v>
                </c:pt>
                <c:pt idx="9171">
                  <c:v>0.12590193799999999</c:v>
                </c:pt>
                <c:pt idx="9172">
                  <c:v>0.226128841</c:v>
                </c:pt>
                <c:pt idx="9173">
                  <c:v>0.35806549500000001</c:v>
                </c:pt>
                <c:pt idx="9174">
                  <c:v>0.1208384</c:v>
                </c:pt>
                <c:pt idx="9175">
                  <c:v>0.63530169299999995</c:v>
                </c:pt>
                <c:pt idx="9176">
                  <c:v>0.122751134</c:v>
                </c:pt>
                <c:pt idx="9177">
                  <c:v>0.12225229</c:v>
                </c:pt>
                <c:pt idx="9178">
                  <c:v>0.30171414099999999</c:v>
                </c:pt>
                <c:pt idx="9179">
                  <c:v>0.66316301099999997</c:v>
                </c:pt>
                <c:pt idx="9180">
                  <c:v>0.67867190099999997</c:v>
                </c:pt>
                <c:pt idx="9181">
                  <c:v>0.648863784</c:v>
                </c:pt>
                <c:pt idx="9182">
                  <c:v>0.66585710899999995</c:v>
                </c:pt>
                <c:pt idx="9183">
                  <c:v>0.74759221399999998</c:v>
                </c:pt>
                <c:pt idx="9184">
                  <c:v>0.66704706800000002</c:v>
                </c:pt>
                <c:pt idx="9185">
                  <c:v>0.73673754599999997</c:v>
                </c:pt>
                <c:pt idx="9186">
                  <c:v>0.67346415599999998</c:v>
                </c:pt>
                <c:pt idx="9187">
                  <c:v>0.59638548800000002</c:v>
                </c:pt>
                <c:pt idx="9188">
                  <c:v>0.64678838100000002</c:v>
                </c:pt>
                <c:pt idx="9189">
                  <c:v>0.65151358500000001</c:v>
                </c:pt>
                <c:pt idx="9190">
                  <c:v>0.50334360899999997</c:v>
                </c:pt>
                <c:pt idx="9191">
                  <c:v>0.67818270599999997</c:v>
                </c:pt>
                <c:pt idx="9192">
                  <c:v>0.659395599</c:v>
                </c:pt>
                <c:pt idx="9193">
                  <c:v>0.27714335499999998</c:v>
                </c:pt>
                <c:pt idx="9194">
                  <c:v>0.65834937400000004</c:v>
                </c:pt>
                <c:pt idx="9195">
                  <c:v>0.73404038900000002</c:v>
                </c:pt>
                <c:pt idx="9196">
                  <c:v>0.72029702900000003</c:v>
                </c:pt>
                <c:pt idx="9197">
                  <c:v>0.50160555600000001</c:v>
                </c:pt>
                <c:pt idx="9198">
                  <c:v>0.77354026799999998</c:v>
                </c:pt>
                <c:pt idx="9199">
                  <c:v>0.66032323800000003</c:v>
                </c:pt>
                <c:pt idx="9200">
                  <c:v>0.77107216000000001</c:v>
                </c:pt>
                <c:pt idx="9201">
                  <c:v>0.46591036000000002</c:v>
                </c:pt>
                <c:pt idx="9202">
                  <c:v>0.72940273899999997</c:v>
                </c:pt>
                <c:pt idx="9203">
                  <c:v>0.67465873099999996</c:v>
                </c:pt>
                <c:pt idx="9204">
                  <c:v>0.80708313899999995</c:v>
                </c:pt>
                <c:pt idx="9205">
                  <c:v>0.15789903</c:v>
                </c:pt>
                <c:pt idx="9206">
                  <c:v>0.71615994900000002</c:v>
                </c:pt>
                <c:pt idx="9207">
                  <c:v>0.61360636400000002</c:v>
                </c:pt>
                <c:pt idx="9208">
                  <c:v>0.67336823099999998</c:v>
                </c:pt>
                <c:pt idx="9209">
                  <c:v>0.14591722200000001</c:v>
                </c:pt>
                <c:pt idx="9210">
                  <c:v>0.71106109799999995</c:v>
                </c:pt>
                <c:pt idx="9211">
                  <c:v>0.64329863099999995</c:v>
                </c:pt>
                <c:pt idx="9212">
                  <c:v>0.75933904799999996</c:v>
                </c:pt>
                <c:pt idx="9213">
                  <c:v>0.67372544099999998</c:v>
                </c:pt>
                <c:pt idx="9214">
                  <c:v>0.14790413699999999</c:v>
                </c:pt>
                <c:pt idx="9215">
                  <c:v>0.71384552599999995</c:v>
                </c:pt>
                <c:pt idx="9216">
                  <c:v>0.75807404599999995</c:v>
                </c:pt>
                <c:pt idx="9217">
                  <c:v>0.73614733399999999</c:v>
                </c:pt>
                <c:pt idx="9218">
                  <c:v>0.672703787</c:v>
                </c:pt>
                <c:pt idx="9219">
                  <c:v>0.16715670399999999</c:v>
                </c:pt>
                <c:pt idx="9220">
                  <c:v>0.70123654800000002</c:v>
                </c:pt>
                <c:pt idx="9221">
                  <c:v>0.65190789800000004</c:v>
                </c:pt>
                <c:pt idx="9222">
                  <c:v>0.67214815699999997</c:v>
                </c:pt>
                <c:pt idx="9223">
                  <c:v>0.68774231100000005</c:v>
                </c:pt>
                <c:pt idx="9224">
                  <c:v>0.65711474999999997</c:v>
                </c:pt>
                <c:pt idx="9225">
                  <c:v>0.70091618899999997</c:v>
                </c:pt>
                <c:pt idx="9226">
                  <c:v>0.78485848899999999</c:v>
                </c:pt>
                <c:pt idx="9227">
                  <c:v>0.140588358</c:v>
                </c:pt>
                <c:pt idx="9228">
                  <c:v>0.68940752800000005</c:v>
                </c:pt>
                <c:pt idx="9229">
                  <c:v>0.68881556099999997</c:v>
                </c:pt>
                <c:pt idx="9230">
                  <c:v>0.66356832600000004</c:v>
                </c:pt>
                <c:pt idx="9231">
                  <c:v>0.78550901299999998</c:v>
                </c:pt>
                <c:pt idx="9232">
                  <c:v>0.19082117900000001</c:v>
                </c:pt>
                <c:pt idx="9233">
                  <c:v>0.69230385999999999</c:v>
                </c:pt>
                <c:pt idx="9234">
                  <c:v>0.71194812299999999</c:v>
                </c:pt>
                <c:pt idx="9235">
                  <c:v>0.69916462899999998</c:v>
                </c:pt>
                <c:pt idx="9236">
                  <c:v>0.77462041699999995</c:v>
                </c:pt>
                <c:pt idx="9237">
                  <c:v>0.67702879100000002</c:v>
                </c:pt>
                <c:pt idx="9238">
                  <c:v>0.82018116799999996</c:v>
                </c:pt>
                <c:pt idx="9239">
                  <c:v>0.69115448300000004</c:v>
                </c:pt>
                <c:pt idx="9240">
                  <c:v>0.62916810700000003</c:v>
                </c:pt>
                <c:pt idx="9241">
                  <c:v>0.67757326900000003</c:v>
                </c:pt>
                <c:pt idx="9242">
                  <c:v>0.703218809</c:v>
                </c:pt>
                <c:pt idx="9243">
                  <c:v>0.157823408</c:v>
                </c:pt>
                <c:pt idx="9244">
                  <c:v>0.82701699900000003</c:v>
                </c:pt>
                <c:pt idx="9245">
                  <c:v>0.71734357900000001</c:v>
                </c:pt>
                <c:pt idx="9246">
                  <c:v>0.69013409699999995</c:v>
                </c:pt>
                <c:pt idx="9247">
                  <c:v>0.66529767500000003</c:v>
                </c:pt>
                <c:pt idx="9248">
                  <c:v>0.51216884699999998</c:v>
                </c:pt>
                <c:pt idx="9249">
                  <c:v>0.381909253</c:v>
                </c:pt>
                <c:pt idx="9250">
                  <c:v>0.80683184399999996</c:v>
                </c:pt>
                <c:pt idx="9251">
                  <c:v>0.73020421300000005</c:v>
                </c:pt>
                <c:pt idx="9252">
                  <c:v>0.71130643299999996</c:v>
                </c:pt>
                <c:pt idx="9253">
                  <c:v>0.80976312800000005</c:v>
                </c:pt>
                <c:pt idx="9254">
                  <c:v>0.687313956</c:v>
                </c:pt>
                <c:pt idx="9255">
                  <c:v>0.67994852299999997</c:v>
                </c:pt>
                <c:pt idx="9256">
                  <c:v>0.32908338199999998</c:v>
                </c:pt>
                <c:pt idx="9257">
                  <c:v>0.75661459900000005</c:v>
                </c:pt>
                <c:pt idx="9258">
                  <c:v>0.65602501700000004</c:v>
                </c:pt>
                <c:pt idx="9259">
                  <c:v>0.69080223100000004</c:v>
                </c:pt>
                <c:pt idx="9260">
                  <c:v>0.81657738199999996</c:v>
                </c:pt>
                <c:pt idx="9261">
                  <c:v>0.67579956399999996</c:v>
                </c:pt>
                <c:pt idx="9262">
                  <c:v>0.78871720899999997</c:v>
                </c:pt>
                <c:pt idx="9263">
                  <c:v>0.54123429599999995</c:v>
                </c:pt>
                <c:pt idx="9264">
                  <c:v>0.70090328400000002</c:v>
                </c:pt>
                <c:pt idx="9265">
                  <c:v>0.35355162800000001</c:v>
                </c:pt>
                <c:pt idx="9266">
                  <c:v>0.80027935100000003</c:v>
                </c:pt>
                <c:pt idx="9267">
                  <c:v>0.64230334700000002</c:v>
                </c:pt>
                <c:pt idx="9268">
                  <c:v>0.58378538599999996</c:v>
                </c:pt>
                <c:pt idx="9269">
                  <c:v>0.739550139</c:v>
                </c:pt>
                <c:pt idx="9270">
                  <c:v>0.68077168700000001</c:v>
                </c:pt>
                <c:pt idx="9271">
                  <c:v>0.68843610499999996</c:v>
                </c:pt>
                <c:pt idx="9272">
                  <c:v>0.74900924599999996</c:v>
                </c:pt>
                <c:pt idx="9273">
                  <c:v>0.18301188400000001</c:v>
                </c:pt>
                <c:pt idx="9274">
                  <c:v>0.74633092899999998</c:v>
                </c:pt>
                <c:pt idx="9275">
                  <c:v>0.682357137</c:v>
                </c:pt>
                <c:pt idx="9276">
                  <c:v>0.75662346899999999</c:v>
                </c:pt>
                <c:pt idx="9277">
                  <c:v>0.76754140900000001</c:v>
                </c:pt>
                <c:pt idx="9278">
                  <c:v>0.72400341999999995</c:v>
                </c:pt>
                <c:pt idx="9279">
                  <c:v>0.76841119999999996</c:v>
                </c:pt>
                <c:pt idx="9280">
                  <c:v>0.24420797999999999</c:v>
                </c:pt>
                <c:pt idx="9281">
                  <c:v>0.84953475199999995</c:v>
                </c:pt>
                <c:pt idx="9282">
                  <c:v>0.76126420699999997</c:v>
                </c:pt>
                <c:pt idx="9283">
                  <c:v>0.63299513699999999</c:v>
                </c:pt>
                <c:pt idx="9284">
                  <c:v>0.84576501999999998</c:v>
                </c:pt>
                <c:pt idx="9285">
                  <c:v>0.773824552</c:v>
                </c:pt>
                <c:pt idx="9286">
                  <c:v>0.777032477</c:v>
                </c:pt>
                <c:pt idx="9287">
                  <c:v>0.56108572599999995</c:v>
                </c:pt>
                <c:pt idx="9288">
                  <c:v>0.76844636600000005</c:v>
                </c:pt>
                <c:pt idx="9289">
                  <c:v>0.74234680600000003</c:v>
                </c:pt>
                <c:pt idx="9290">
                  <c:v>0.45690856800000001</c:v>
                </c:pt>
                <c:pt idx="9291">
                  <c:v>0.81967405900000001</c:v>
                </c:pt>
                <c:pt idx="9292">
                  <c:v>0.693999323</c:v>
                </c:pt>
                <c:pt idx="9293">
                  <c:v>0.58914032400000005</c:v>
                </c:pt>
                <c:pt idx="9294">
                  <c:v>0.80058192500000003</c:v>
                </c:pt>
                <c:pt idx="9295">
                  <c:v>0.86405776400000001</c:v>
                </c:pt>
                <c:pt idx="9296">
                  <c:v>0.71336641599999995</c:v>
                </c:pt>
                <c:pt idx="9297">
                  <c:v>0.78167263799999998</c:v>
                </c:pt>
                <c:pt idx="9298">
                  <c:v>0.536775326</c:v>
                </c:pt>
                <c:pt idx="9299">
                  <c:v>0.86854684999999998</c:v>
                </c:pt>
                <c:pt idx="9300">
                  <c:v>0.70600695499999999</c:v>
                </c:pt>
                <c:pt idx="9301">
                  <c:v>0.69142229700000002</c:v>
                </c:pt>
                <c:pt idx="9302">
                  <c:v>0.83888528200000001</c:v>
                </c:pt>
                <c:pt idx="9303">
                  <c:v>0.73208483400000002</c:v>
                </c:pt>
                <c:pt idx="9304">
                  <c:v>0.80087082799999998</c:v>
                </c:pt>
                <c:pt idx="9305">
                  <c:v>0.56947922699999998</c:v>
                </c:pt>
                <c:pt idx="9306">
                  <c:v>0.86574148399999995</c:v>
                </c:pt>
                <c:pt idx="9307">
                  <c:v>0.73566387700000002</c:v>
                </c:pt>
                <c:pt idx="9308">
                  <c:v>0.73189699500000005</c:v>
                </c:pt>
                <c:pt idx="9309">
                  <c:v>0.85869718399999995</c:v>
                </c:pt>
                <c:pt idx="9310">
                  <c:v>0.76453110400000002</c:v>
                </c:pt>
                <c:pt idx="9311">
                  <c:v>0.81073025099999996</c:v>
                </c:pt>
                <c:pt idx="9312">
                  <c:v>0.64034422499999999</c:v>
                </c:pt>
                <c:pt idx="9313">
                  <c:v>0.74021788700000002</c:v>
                </c:pt>
                <c:pt idx="9314">
                  <c:v>0.82868049799999999</c:v>
                </c:pt>
                <c:pt idx="9315">
                  <c:v>0.73208765200000003</c:v>
                </c:pt>
                <c:pt idx="9316">
                  <c:v>0.71425510800000003</c:v>
                </c:pt>
                <c:pt idx="9317">
                  <c:v>0.83796900600000002</c:v>
                </c:pt>
                <c:pt idx="9318">
                  <c:v>0.81518325199999997</c:v>
                </c:pt>
                <c:pt idx="9319">
                  <c:v>0.73181481199999998</c:v>
                </c:pt>
                <c:pt idx="9320">
                  <c:v>0.68380841000000003</c:v>
                </c:pt>
                <c:pt idx="9321">
                  <c:v>0.808255222</c:v>
                </c:pt>
                <c:pt idx="9322">
                  <c:v>0.71247523400000001</c:v>
                </c:pt>
                <c:pt idx="9323">
                  <c:v>0.77811182300000004</c:v>
                </c:pt>
                <c:pt idx="9324">
                  <c:v>0.75979351699999997</c:v>
                </c:pt>
                <c:pt idx="9325">
                  <c:v>0.80689791</c:v>
                </c:pt>
                <c:pt idx="9326">
                  <c:v>0.75641045200000001</c:v>
                </c:pt>
                <c:pt idx="9327">
                  <c:v>0.82870309200000003</c:v>
                </c:pt>
                <c:pt idx="9328">
                  <c:v>0.77943587800000003</c:v>
                </c:pt>
                <c:pt idx="9329">
                  <c:v>0.82966836799999999</c:v>
                </c:pt>
                <c:pt idx="9330">
                  <c:v>0.75038717099999996</c:v>
                </c:pt>
                <c:pt idx="9331">
                  <c:v>0.79009299200000005</c:v>
                </c:pt>
                <c:pt idx="9332">
                  <c:v>0.58201634199999996</c:v>
                </c:pt>
                <c:pt idx="9333">
                  <c:v>0.78837552499999997</c:v>
                </c:pt>
                <c:pt idx="9334">
                  <c:v>0.73132620000000004</c:v>
                </c:pt>
                <c:pt idx="9335">
                  <c:v>0.86189701299999999</c:v>
                </c:pt>
                <c:pt idx="9336">
                  <c:v>0.74045009100000003</c:v>
                </c:pt>
                <c:pt idx="9337">
                  <c:v>0.81524902700000001</c:v>
                </c:pt>
                <c:pt idx="9338">
                  <c:v>0.754926349</c:v>
                </c:pt>
                <c:pt idx="9339">
                  <c:v>0.84387919600000005</c:v>
                </c:pt>
                <c:pt idx="9340">
                  <c:v>0.67126322100000002</c:v>
                </c:pt>
                <c:pt idx="9341">
                  <c:v>0.80101769700000003</c:v>
                </c:pt>
                <c:pt idx="9342">
                  <c:v>0.78148246799999999</c:v>
                </c:pt>
                <c:pt idx="9343">
                  <c:v>0.81591501499999997</c:v>
                </c:pt>
                <c:pt idx="9344">
                  <c:v>0.80404831200000004</c:v>
                </c:pt>
                <c:pt idx="9345">
                  <c:v>0.78850913899999997</c:v>
                </c:pt>
                <c:pt idx="9346">
                  <c:v>0.77912947099999996</c:v>
                </c:pt>
                <c:pt idx="9347">
                  <c:v>0.83436037299999999</c:v>
                </c:pt>
                <c:pt idx="9348">
                  <c:v>0.81770828399999995</c:v>
                </c:pt>
                <c:pt idx="9349">
                  <c:v>0.851197965</c:v>
                </c:pt>
                <c:pt idx="9350">
                  <c:v>0.7698159</c:v>
                </c:pt>
                <c:pt idx="9351">
                  <c:v>0.79177444699999999</c:v>
                </c:pt>
                <c:pt idx="9352">
                  <c:v>0.78816468200000001</c:v>
                </c:pt>
                <c:pt idx="9353">
                  <c:v>0.30117700600000002</c:v>
                </c:pt>
                <c:pt idx="9354">
                  <c:v>0.84085046699999999</c:v>
                </c:pt>
                <c:pt idx="9355">
                  <c:v>0.79287474800000002</c:v>
                </c:pt>
                <c:pt idx="9356">
                  <c:v>0.85059201799999995</c:v>
                </c:pt>
                <c:pt idx="9357">
                  <c:v>0.77086026900000004</c:v>
                </c:pt>
                <c:pt idx="9358">
                  <c:v>0.74697425100000003</c:v>
                </c:pt>
                <c:pt idx="9359">
                  <c:v>0.81869707199999997</c:v>
                </c:pt>
                <c:pt idx="9360">
                  <c:v>0.40442250800000001</c:v>
                </c:pt>
                <c:pt idx="9361">
                  <c:v>0.80191950099999998</c:v>
                </c:pt>
                <c:pt idx="9362">
                  <c:v>0.78307327800000004</c:v>
                </c:pt>
                <c:pt idx="9363">
                  <c:v>0.80126765300000002</c:v>
                </c:pt>
                <c:pt idx="9364">
                  <c:v>0.85666729500000005</c:v>
                </c:pt>
                <c:pt idx="9365">
                  <c:v>0.74275683999999997</c:v>
                </c:pt>
                <c:pt idx="9366">
                  <c:v>0.81760372000000003</c:v>
                </c:pt>
                <c:pt idx="9367">
                  <c:v>0.82857011300000005</c:v>
                </c:pt>
                <c:pt idx="9368">
                  <c:v>0.325093358</c:v>
                </c:pt>
                <c:pt idx="9369">
                  <c:v>0.80163052499999998</c:v>
                </c:pt>
                <c:pt idx="9370">
                  <c:v>0.821900195</c:v>
                </c:pt>
                <c:pt idx="9371">
                  <c:v>0.85675600100000004</c:v>
                </c:pt>
                <c:pt idx="9372">
                  <c:v>0.77703476100000002</c:v>
                </c:pt>
                <c:pt idx="9373">
                  <c:v>0.80312182899999995</c:v>
                </c:pt>
                <c:pt idx="9374">
                  <c:v>0.95542375400000001</c:v>
                </c:pt>
                <c:pt idx="9375">
                  <c:v>0.46664555000000002</c:v>
                </c:pt>
                <c:pt idx="9376">
                  <c:v>0.78155662299999995</c:v>
                </c:pt>
                <c:pt idx="9377">
                  <c:v>0.82004908799999998</c:v>
                </c:pt>
                <c:pt idx="9378">
                  <c:v>0.84024618799999995</c:v>
                </c:pt>
                <c:pt idx="9379">
                  <c:v>0.222444688</c:v>
                </c:pt>
                <c:pt idx="9380">
                  <c:v>0.72686320299999996</c:v>
                </c:pt>
                <c:pt idx="9381">
                  <c:v>0.79527938499999995</c:v>
                </c:pt>
                <c:pt idx="9382">
                  <c:v>0.88005771600000005</c:v>
                </c:pt>
                <c:pt idx="9383">
                  <c:v>0.81578324899999999</c:v>
                </c:pt>
                <c:pt idx="9384">
                  <c:v>0.769032826</c:v>
                </c:pt>
                <c:pt idx="9385">
                  <c:v>0.85106108700000005</c:v>
                </c:pt>
                <c:pt idx="9386">
                  <c:v>0.84296411500000001</c:v>
                </c:pt>
                <c:pt idx="9387">
                  <c:v>0.22168992200000001</c:v>
                </c:pt>
                <c:pt idx="9388">
                  <c:v>0.81631674700000001</c:v>
                </c:pt>
                <c:pt idx="9389">
                  <c:v>0.81959635500000005</c:v>
                </c:pt>
                <c:pt idx="9390">
                  <c:v>0.865884023</c:v>
                </c:pt>
                <c:pt idx="9391">
                  <c:v>0.78210762300000003</c:v>
                </c:pt>
                <c:pt idx="9392">
                  <c:v>0.84897943600000003</c:v>
                </c:pt>
                <c:pt idx="9393">
                  <c:v>0.91845928799999998</c:v>
                </c:pt>
                <c:pt idx="9394">
                  <c:v>0.29553853499999999</c:v>
                </c:pt>
                <c:pt idx="9395">
                  <c:v>0.81434004400000004</c:v>
                </c:pt>
                <c:pt idx="9396">
                  <c:v>0.858239686</c:v>
                </c:pt>
                <c:pt idx="9397">
                  <c:v>0.78933818700000002</c:v>
                </c:pt>
                <c:pt idx="9398">
                  <c:v>0.261950297</c:v>
                </c:pt>
                <c:pt idx="9399">
                  <c:v>0.81209293100000002</c:v>
                </c:pt>
                <c:pt idx="9400">
                  <c:v>0.80842874200000003</c:v>
                </c:pt>
                <c:pt idx="9401">
                  <c:v>0.91249674199999997</c:v>
                </c:pt>
                <c:pt idx="9402">
                  <c:v>0.46870983999999999</c:v>
                </c:pt>
                <c:pt idx="9403">
                  <c:v>0.78748905400000002</c:v>
                </c:pt>
                <c:pt idx="9404">
                  <c:v>0.87446482699999994</c:v>
                </c:pt>
                <c:pt idx="9405">
                  <c:v>0.79859354900000001</c:v>
                </c:pt>
                <c:pt idx="9406">
                  <c:v>0.17641183499999999</c:v>
                </c:pt>
                <c:pt idx="9407">
                  <c:v>0.82547850899999997</c:v>
                </c:pt>
                <c:pt idx="9408">
                  <c:v>0.91676211699999999</c:v>
                </c:pt>
                <c:pt idx="9409">
                  <c:v>0.71192969299999997</c:v>
                </c:pt>
                <c:pt idx="9410">
                  <c:v>0.78226656100000003</c:v>
                </c:pt>
                <c:pt idx="9411">
                  <c:v>0.83689526299999994</c:v>
                </c:pt>
                <c:pt idx="9412">
                  <c:v>0.85247515299999999</c:v>
                </c:pt>
                <c:pt idx="9413">
                  <c:v>0.149444032</c:v>
                </c:pt>
                <c:pt idx="9414">
                  <c:v>0.84730428899999999</c:v>
                </c:pt>
                <c:pt idx="9415">
                  <c:v>0.86546631399999996</c:v>
                </c:pt>
                <c:pt idx="9416">
                  <c:v>0.83762676300000005</c:v>
                </c:pt>
                <c:pt idx="9417">
                  <c:v>0.78726434099999998</c:v>
                </c:pt>
                <c:pt idx="9418">
                  <c:v>0.153274045</c:v>
                </c:pt>
                <c:pt idx="9419">
                  <c:v>0.78268463600000004</c:v>
                </c:pt>
                <c:pt idx="9420">
                  <c:v>0.89483687899999997</c:v>
                </c:pt>
                <c:pt idx="9421">
                  <c:v>0.177357657</c:v>
                </c:pt>
                <c:pt idx="9422">
                  <c:v>0.82464711300000004</c:v>
                </c:pt>
                <c:pt idx="9423">
                  <c:v>0.80309421400000003</c:v>
                </c:pt>
                <c:pt idx="9424">
                  <c:v>0.83921622299999998</c:v>
                </c:pt>
                <c:pt idx="9425">
                  <c:v>0.161866446</c:v>
                </c:pt>
                <c:pt idx="9426">
                  <c:v>0.81091270599999998</c:v>
                </c:pt>
                <c:pt idx="9427">
                  <c:v>0.941367285</c:v>
                </c:pt>
                <c:pt idx="9428">
                  <c:v>0.39931474300000003</c:v>
                </c:pt>
                <c:pt idx="9429">
                  <c:v>0.80622484100000003</c:v>
                </c:pt>
                <c:pt idx="9430">
                  <c:v>0.81469345299999996</c:v>
                </c:pt>
                <c:pt idx="9431">
                  <c:v>0.87988254700000001</c:v>
                </c:pt>
                <c:pt idx="9432">
                  <c:v>0.83146585200000001</c:v>
                </c:pt>
                <c:pt idx="9433">
                  <c:v>0.16132143700000001</c:v>
                </c:pt>
                <c:pt idx="9434">
                  <c:v>0.92153665200000001</c:v>
                </c:pt>
                <c:pt idx="9435">
                  <c:v>0.60517568099999997</c:v>
                </c:pt>
                <c:pt idx="9436">
                  <c:v>0.83059414499999995</c:v>
                </c:pt>
                <c:pt idx="9437">
                  <c:v>0.80573367100000004</c:v>
                </c:pt>
                <c:pt idx="9438">
                  <c:v>0.16413604400000001</c:v>
                </c:pt>
                <c:pt idx="9439">
                  <c:v>0.89869352599999996</c:v>
                </c:pt>
                <c:pt idx="9440">
                  <c:v>0.82490539399999996</c:v>
                </c:pt>
                <c:pt idx="9441">
                  <c:v>0.182530581</c:v>
                </c:pt>
                <c:pt idx="9442">
                  <c:v>0.87709012399999997</c:v>
                </c:pt>
                <c:pt idx="9443">
                  <c:v>0.88617380899999998</c:v>
                </c:pt>
                <c:pt idx="9444">
                  <c:v>0.73671282500000002</c:v>
                </c:pt>
                <c:pt idx="9445">
                  <c:v>0.77891817100000005</c:v>
                </c:pt>
                <c:pt idx="9446">
                  <c:v>0.138547692</c:v>
                </c:pt>
                <c:pt idx="9447">
                  <c:v>0.92076601199999997</c:v>
                </c:pt>
                <c:pt idx="9448">
                  <c:v>0.811292809</c:v>
                </c:pt>
                <c:pt idx="9449">
                  <c:v>0.85480871000000003</c:v>
                </c:pt>
                <c:pt idx="9450">
                  <c:v>0.19857124200000001</c:v>
                </c:pt>
                <c:pt idx="9451">
                  <c:v>0.86847645299999998</c:v>
                </c:pt>
                <c:pt idx="9452">
                  <c:v>0.85107563399999997</c:v>
                </c:pt>
                <c:pt idx="9453">
                  <c:v>0.86936059700000001</c:v>
                </c:pt>
                <c:pt idx="9454">
                  <c:v>0.88878604699999997</c:v>
                </c:pt>
                <c:pt idx="9455">
                  <c:v>0.145035471</c:v>
                </c:pt>
                <c:pt idx="9456">
                  <c:v>0.87634081900000005</c:v>
                </c:pt>
                <c:pt idx="9457">
                  <c:v>0.15840105800000001</c:v>
                </c:pt>
                <c:pt idx="9458">
                  <c:v>0.83877597999999998</c:v>
                </c:pt>
                <c:pt idx="9459">
                  <c:v>0.91843206399999999</c:v>
                </c:pt>
                <c:pt idx="9460">
                  <c:v>0.90344029400000003</c:v>
                </c:pt>
                <c:pt idx="9461">
                  <c:v>0.84034058700000003</c:v>
                </c:pt>
                <c:pt idx="9462">
                  <c:v>0.141631075</c:v>
                </c:pt>
                <c:pt idx="9463">
                  <c:v>0.86631747599999998</c:v>
                </c:pt>
                <c:pt idx="9464">
                  <c:v>0.31796618500000001</c:v>
                </c:pt>
                <c:pt idx="9465">
                  <c:v>0.82340112099999996</c:v>
                </c:pt>
                <c:pt idx="9466">
                  <c:v>0.87523404400000004</c:v>
                </c:pt>
                <c:pt idx="9467">
                  <c:v>0.881984781</c:v>
                </c:pt>
                <c:pt idx="9468">
                  <c:v>0.160425964</c:v>
                </c:pt>
                <c:pt idx="9469">
                  <c:v>0.84988057500000003</c:v>
                </c:pt>
                <c:pt idx="9470">
                  <c:v>0.15350270899999999</c:v>
                </c:pt>
                <c:pt idx="9471">
                  <c:v>0.864903529</c:v>
                </c:pt>
                <c:pt idx="9472">
                  <c:v>0.84377038000000004</c:v>
                </c:pt>
                <c:pt idx="9473">
                  <c:v>0.83890735400000005</c:v>
                </c:pt>
                <c:pt idx="9474">
                  <c:v>0.88416844000000006</c:v>
                </c:pt>
                <c:pt idx="9475">
                  <c:v>0.128941264</c:v>
                </c:pt>
                <c:pt idx="9476">
                  <c:v>0.87883243899999997</c:v>
                </c:pt>
                <c:pt idx="9477">
                  <c:v>0.15327221699999999</c:v>
                </c:pt>
                <c:pt idx="9478">
                  <c:v>0.88123238199999998</c:v>
                </c:pt>
                <c:pt idx="9479">
                  <c:v>0.88374798899999996</c:v>
                </c:pt>
                <c:pt idx="9480">
                  <c:v>0.89876339900000002</c:v>
                </c:pt>
                <c:pt idx="9481">
                  <c:v>0.88646018900000001</c:v>
                </c:pt>
                <c:pt idx="9482">
                  <c:v>0.842023933</c:v>
                </c:pt>
                <c:pt idx="9483">
                  <c:v>0.13090036199999999</c:v>
                </c:pt>
                <c:pt idx="9484">
                  <c:v>0.425934861</c:v>
                </c:pt>
                <c:pt idx="9485">
                  <c:v>0.89243803899999996</c:v>
                </c:pt>
                <c:pt idx="9486">
                  <c:v>0.91928954399999996</c:v>
                </c:pt>
                <c:pt idx="9487">
                  <c:v>0.86288625399999996</c:v>
                </c:pt>
                <c:pt idx="9488">
                  <c:v>0.82288943000000003</c:v>
                </c:pt>
                <c:pt idx="9489">
                  <c:v>0.14330069000000001</c:v>
                </c:pt>
                <c:pt idx="9490">
                  <c:v>0.162467953</c:v>
                </c:pt>
                <c:pt idx="9491">
                  <c:v>0.93156446400000004</c:v>
                </c:pt>
                <c:pt idx="9492">
                  <c:v>0.86054823599999997</c:v>
                </c:pt>
                <c:pt idx="9493">
                  <c:v>0.85209872499999995</c:v>
                </c:pt>
                <c:pt idx="9494">
                  <c:v>0.85358752500000001</c:v>
                </c:pt>
                <c:pt idx="9495">
                  <c:v>0.83101223899999999</c:v>
                </c:pt>
                <c:pt idx="9496">
                  <c:v>0.23431568699999999</c:v>
                </c:pt>
                <c:pt idx="9497">
                  <c:v>0.16940184</c:v>
                </c:pt>
                <c:pt idx="9498">
                  <c:v>0.87736900500000004</c:v>
                </c:pt>
                <c:pt idx="9499">
                  <c:v>0.94906955100000001</c:v>
                </c:pt>
                <c:pt idx="9500">
                  <c:v>0.77915854699999998</c:v>
                </c:pt>
                <c:pt idx="9501">
                  <c:v>0.82080023800000002</c:v>
                </c:pt>
                <c:pt idx="9502">
                  <c:v>0.85043077199999995</c:v>
                </c:pt>
                <c:pt idx="9503">
                  <c:v>0.135186945</c:v>
                </c:pt>
                <c:pt idx="9504">
                  <c:v>0.48198171499999998</c:v>
                </c:pt>
                <c:pt idx="9505">
                  <c:v>0.94462409000000003</c:v>
                </c:pt>
                <c:pt idx="9506">
                  <c:v>0.92214146799999996</c:v>
                </c:pt>
                <c:pt idx="9507">
                  <c:v>0.81506764600000003</c:v>
                </c:pt>
                <c:pt idx="9508">
                  <c:v>0.79361231499999996</c:v>
                </c:pt>
                <c:pt idx="9509">
                  <c:v>0.16652249</c:v>
                </c:pt>
                <c:pt idx="9510">
                  <c:v>0.157615066</c:v>
                </c:pt>
                <c:pt idx="9511">
                  <c:v>0.88205009000000001</c:v>
                </c:pt>
                <c:pt idx="9512">
                  <c:v>0.89033056200000005</c:v>
                </c:pt>
                <c:pt idx="9513">
                  <c:v>0.85750660599999995</c:v>
                </c:pt>
                <c:pt idx="9514">
                  <c:v>0.85500333699999997</c:v>
                </c:pt>
                <c:pt idx="9515">
                  <c:v>0.809216724</c:v>
                </c:pt>
                <c:pt idx="9516">
                  <c:v>0.257864757</c:v>
                </c:pt>
                <c:pt idx="9517">
                  <c:v>0.84817703</c:v>
                </c:pt>
                <c:pt idx="9518">
                  <c:v>0.15804110199999999</c:v>
                </c:pt>
                <c:pt idx="9519">
                  <c:v>0.89307992199999997</c:v>
                </c:pt>
                <c:pt idx="9520">
                  <c:v>0.88989560000000001</c:v>
                </c:pt>
                <c:pt idx="9521">
                  <c:v>0.79523461299999998</c:v>
                </c:pt>
                <c:pt idx="9522">
                  <c:v>0.82636371600000003</c:v>
                </c:pt>
                <c:pt idx="9523">
                  <c:v>0.39968907300000001</c:v>
                </c:pt>
                <c:pt idx="9524">
                  <c:v>0.91140580900000001</c:v>
                </c:pt>
                <c:pt idx="9525">
                  <c:v>0.303711171</c:v>
                </c:pt>
                <c:pt idx="9526">
                  <c:v>0.91498680099999996</c:v>
                </c:pt>
                <c:pt idx="9527">
                  <c:v>0.82766676800000005</c:v>
                </c:pt>
                <c:pt idx="9528">
                  <c:v>0.85962684700000003</c:v>
                </c:pt>
                <c:pt idx="9529">
                  <c:v>0.57576901000000003</c:v>
                </c:pt>
                <c:pt idx="9530">
                  <c:v>0.312308849</c:v>
                </c:pt>
                <c:pt idx="9531">
                  <c:v>0.89862483699999995</c:v>
                </c:pt>
                <c:pt idx="9532">
                  <c:v>0.92561775700000004</c:v>
                </c:pt>
                <c:pt idx="9533">
                  <c:v>0.901152968</c:v>
                </c:pt>
                <c:pt idx="9534">
                  <c:v>0.84869871900000005</c:v>
                </c:pt>
                <c:pt idx="9535">
                  <c:v>0.176945028</c:v>
                </c:pt>
                <c:pt idx="9536">
                  <c:v>0.18638268499999999</c:v>
                </c:pt>
                <c:pt idx="9537">
                  <c:v>0.88036852700000001</c:v>
                </c:pt>
                <c:pt idx="9538">
                  <c:v>0.90790327599999998</c:v>
                </c:pt>
                <c:pt idx="9539">
                  <c:v>0.91569375200000003</c:v>
                </c:pt>
                <c:pt idx="9540">
                  <c:v>0.84241074299999996</c:v>
                </c:pt>
                <c:pt idx="9541">
                  <c:v>0.92168285299999997</c:v>
                </c:pt>
                <c:pt idx="9542">
                  <c:v>0.20612235300000001</c:v>
                </c:pt>
                <c:pt idx="9543">
                  <c:v>0.46403475599999999</c:v>
                </c:pt>
                <c:pt idx="9544">
                  <c:v>0.91987046400000005</c:v>
                </c:pt>
                <c:pt idx="9545">
                  <c:v>0.87781541100000005</c:v>
                </c:pt>
                <c:pt idx="9546">
                  <c:v>0.87153061499999995</c:v>
                </c:pt>
                <c:pt idx="9547">
                  <c:v>0.87844808399999996</c:v>
                </c:pt>
                <c:pt idx="9548">
                  <c:v>0.44773180699999998</c:v>
                </c:pt>
                <c:pt idx="9549">
                  <c:v>0.739703785</c:v>
                </c:pt>
                <c:pt idx="9550">
                  <c:v>0.92733643399999999</c:v>
                </c:pt>
                <c:pt idx="9551">
                  <c:v>0.90567911000000001</c:v>
                </c:pt>
                <c:pt idx="9552">
                  <c:v>0.86177103300000002</c:v>
                </c:pt>
                <c:pt idx="9553">
                  <c:v>0.91168829799999995</c:v>
                </c:pt>
                <c:pt idx="9554">
                  <c:v>0.200613229</c:v>
                </c:pt>
                <c:pt idx="9555">
                  <c:v>0.41983120099999999</c:v>
                </c:pt>
                <c:pt idx="9556">
                  <c:v>0.81485676299999998</c:v>
                </c:pt>
                <c:pt idx="9557">
                  <c:v>0.889735948</c:v>
                </c:pt>
                <c:pt idx="9558">
                  <c:v>0.93726739000000003</c:v>
                </c:pt>
                <c:pt idx="9559">
                  <c:v>0.87718460399999998</c:v>
                </c:pt>
                <c:pt idx="9560">
                  <c:v>0.92274969100000004</c:v>
                </c:pt>
                <c:pt idx="9561">
                  <c:v>0.17839378</c:v>
                </c:pt>
                <c:pt idx="9562">
                  <c:v>0.84820713800000003</c:v>
                </c:pt>
                <c:pt idx="9563">
                  <c:v>0.87730275700000004</c:v>
                </c:pt>
                <c:pt idx="9564">
                  <c:v>0.84904827800000005</c:v>
                </c:pt>
                <c:pt idx="9565">
                  <c:v>0.89816317599999995</c:v>
                </c:pt>
                <c:pt idx="9566">
                  <c:v>0.90652619599999995</c:v>
                </c:pt>
                <c:pt idx="9567">
                  <c:v>0.90732645700000003</c:v>
                </c:pt>
                <c:pt idx="9568">
                  <c:v>0.51097096500000005</c:v>
                </c:pt>
                <c:pt idx="9569">
                  <c:v>0.74008262300000005</c:v>
                </c:pt>
                <c:pt idx="9570">
                  <c:v>0.86799334299999997</c:v>
                </c:pt>
                <c:pt idx="9571">
                  <c:v>0.91710811299999995</c:v>
                </c:pt>
                <c:pt idx="9572">
                  <c:v>0.846484079</c:v>
                </c:pt>
                <c:pt idx="9573">
                  <c:v>0.90504622999999995</c:v>
                </c:pt>
                <c:pt idx="9574">
                  <c:v>0.45930543499999998</c:v>
                </c:pt>
                <c:pt idx="9575">
                  <c:v>0.83537107300000002</c:v>
                </c:pt>
                <c:pt idx="9576">
                  <c:v>0.84174013599999997</c:v>
                </c:pt>
                <c:pt idx="9577">
                  <c:v>0.91772500300000004</c:v>
                </c:pt>
                <c:pt idx="9578">
                  <c:v>0.90767428100000003</c:v>
                </c:pt>
                <c:pt idx="9579">
                  <c:v>0.81047754299999997</c:v>
                </c:pt>
                <c:pt idx="9580">
                  <c:v>0.88015092699999997</c:v>
                </c:pt>
                <c:pt idx="9581">
                  <c:v>0.53394497500000004</c:v>
                </c:pt>
                <c:pt idx="9582">
                  <c:v>0.89489163100000002</c:v>
                </c:pt>
                <c:pt idx="9583">
                  <c:v>0.87279578800000002</c:v>
                </c:pt>
                <c:pt idx="9584">
                  <c:v>0.85378776700000003</c:v>
                </c:pt>
                <c:pt idx="9585">
                  <c:v>0.86227502099999997</c:v>
                </c:pt>
                <c:pt idx="9586">
                  <c:v>0.86484618000000002</c:v>
                </c:pt>
                <c:pt idx="9587">
                  <c:v>0.88404777599999995</c:v>
                </c:pt>
                <c:pt idx="9588">
                  <c:v>0.84570266999999999</c:v>
                </c:pt>
                <c:pt idx="9589">
                  <c:v>0.82103452399999999</c:v>
                </c:pt>
                <c:pt idx="9590">
                  <c:v>0.88853093000000005</c:v>
                </c:pt>
                <c:pt idx="9591">
                  <c:v>0.93805268100000005</c:v>
                </c:pt>
                <c:pt idx="9592">
                  <c:v>0.83173612299999999</c:v>
                </c:pt>
                <c:pt idx="9593">
                  <c:v>0.87847450100000002</c:v>
                </c:pt>
                <c:pt idx="9594">
                  <c:v>0.61567908699999996</c:v>
                </c:pt>
                <c:pt idx="9595">
                  <c:v>0.90312640099999997</c:v>
                </c:pt>
                <c:pt idx="9596">
                  <c:v>0.84117885999999997</c:v>
                </c:pt>
                <c:pt idx="9597">
                  <c:v>0.84053925699999998</c:v>
                </c:pt>
                <c:pt idx="9598">
                  <c:v>0.89135629000000005</c:v>
                </c:pt>
                <c:pt idx="9599">
                  <c:v>0.83274701299999998</c:v>
                </c:pt>
                <c:pt idx="9600">
                  <c:v>0.86601676900000002</c:v>
                </c:pt>
                <c:pt idx="9601">
                  <c:v>0.87440431799999996</c:v>
                </c:pt>
                <c:pt idx="9602">
                  <c:v>0.91644470700000003</c:v>
                </c:pt>
                <c:pt idx="9603">
                  <c:v>0.869574968</c:v>
                </c:pt>
                <c:pt idx="9604">
                  <c:v>0.87027967900000003</c:v>
                </c:pt>
                <c:pt idx="9605">
                  <c:v>0.88355542099999995</c:v>
                </c:pt>
                <c:pt idx="9606">
                  <c:v>0.82183827200000004</c:v>
                </c:pt>
                <c:pt idx="9607">
                  <c:v>0.88485057700000003</c:v>
                </c:pt>
                <c:pt idx="9608">
                  <c:v>0.91381402899999997</c:v>
                </c:pt>
                <c:pt idx="9609">
                  <c:v>0.88593727700000002</c:v>
                </c:pt>
                <c:pt idx="9610">
                  <c:v>0.85894007699999997</c:v>
                </c:pt>
                <c:pt idx="9611">
                  <c:v>0.90330318200000004</c:v>
                </c:pt>
                <c:pt idx="9612">
                  <c:v>0.88291229800000004</c:v>
                </c:pt>
                <c:pt idx="9613">
                  <c:v>0.86842393600000001</c:v>
                </c:pt>
                <c:pt idx="9614">
                  <c:v>0.84755615900000003</c:v>
                </c:pt>
                <c:pt idx="9615">
                  <c:v>0.87189410899999997</c:v>
                </c:pt>
                <c:pt idx="9616">
                  <c:v>0.85644344100000003</c:v>
                </c:pt>
                <c:pt idx="9617">
                  <c:v>0.79846602099999997</c:v>
                </c:pt>
                <c:pt idx="9618">
                  <c:v>0.87442459400000005</c:v>
                </c:pt>
                <c:pt idx="9619">
                  <c:v>0.89863795999999996</c:v>
                </c:pt>
                <c:pt idx="9620">
                  <c:v>0.88680602399999997</c:v>
                </c:pt>
                <c:pt idx="9621">
                  <c:v>0.831254779</c:v>
                </c:pt>
                <c:pt idx="9622">
                  <c:v>0.890736003</c:v>
                </c:pt>
                <c:pt idx="9623">
                  <c:v>0.86109581000000002</c:v>
                </c:pt>
                <c:pt idx="9624">
                  <c:v>0.89293449599999997</c:v>
                </c:pt>
                <c:pt idx="9625">
                  <c:v>0.88936036100000004</c:v>
                </c:pt>
                <c:pt idx="9626">
                  <c:v>0.90822069500000002</c:v>
                </c:pt>
                <c:pt idx="9627">
                  <c:v>0.82796895500000001</c:v>
                </c:pt>
                <c:pt idx="9628">
                  <c:v>0.81462972</c:v>
                </c:pt>
                <c:pt idx="9629">
                  <c:v>0.88773230999999997</c:v>
                </c:pt>
                <c:pt idx="9630">
                  <c:v>0.87609163599999995</c:v>
                </c:pt>
                <c:pt idx="9631">
                  <c:v>0.85842165699999995</c:v>
                </c:pt>
                <c:pt idx="9632">
                  <c:v>0.89051301299999996</c:v>
                </c:pt>
                <c:pt idx="9633">
                  <c:v>0.85184411000000004</c:v>
                </c:pt>
                <c:pt idx="9634">
                  <c:v>0.83513658800000001</c:v>
                </c:pt>
                <c:pt idx="9635">
                  <c:v>0.89103685399999999</c:v>
                </c:pt>
                <c:pt idx="9636">
                  <c:v>0.90263000900000001</c:v>
                </c:pt>
                <c:pt idx="9637">
                  <c:v>0.90560900700000002</c:v>
                </c:pt>
                <c:pt idx="9638">
                  <c:v>0.86632756499999997</c:v>
                </c:pt>
                <c:pt idx="9639">
                  <c:v>0.87228667199999999</c:v>
                </c:pt>
                <c:pt idx="9640">
                  <c:v>0.89421030999999995</c:v>
                </c:pt>
                <c:pt idx="9641">
                  <c:v>0.821101478</c:v>
                </c:pt>
                <c:pt idx="9642">
                  <c:v>0.90389700900000003</c:v>
                </c:pt>
                <c:pt idx="9643">
                  <c:v>0.858511735</c:v>
                </c:pt>
                <c:pt idx="9644">
                  <c:v>0.92610121300000003</c:v>
                </c:pt>
                <c:pt idx="9645">
                  <c:v>0.93799917200000005</c:v>
                </c:pt>
                <c:pt idx="9646">
                  <c:v>0.90386579499999997</c:v>
                </c:pt>
                <c:pt idx="9647">
                  <c:v>0.91837323199999998</c:v>
                </c:pt>
                <c:pt idx="9648">
                  <c:v>0.78844994099999999</c:v>
                </c:pt>
                <c:pt idx="9649">
                  <c:v>0.89635687600000002</c:v>
                </c:pt>
                <c:pt idx="9650">
                  <c:v>0.85940376900000004</c:v>
                </c:pt>
                <c:pt idx="9651">
                  <c:v>0.87283432999999999</c:v>
                </c:pt>
                <c:pt idx="9652">
                  <c:v>0.92103326100000005</c:v>
                </c:pt>
                <c:pt idx="9653">
                  <c:v>0.85388663399999998</c:v>
                </c:pt>
                <c:pt idx="9654">
                  <c:v>0.92771592800000002</c:v>
                </c:pt>
                <c:pt idx="9655">
                  <c:v>0.762778014</c:v>
                </c:pt>
                <c:pt idx="9656">
                  <c:v>0.90007177599999999</c:v>
                </c:pt>
                <c:pt idx="9657">
                  <c:v>0.90046895599999999</c:v>
                </c:pt>
                <c:pt idx="9658">
                  <c:v>0.860443073</c:v>
                </c:pt>
                <c:pt idx="9659">
                  <c:v>0.82312452199999997</c:v>
                </c:pt>
                <c:pt idx="9660">
                  <c:v>0.92873536700000003</c:v>
                </c:pt>
                <c:pt idx="9661">
                  <c:v>0.80127424300000005</c:v>
                </c:pt>
                <c:pt idx="9662">
                  <c:v>0.92564130300000003</c:v>
                </c:pt>
                <c:pt idx="9663">
                  <c:v>0.84305969700000005</c:v>
                </c:pt>
                <c:pt idx="9664">
                  <c:v>0.89454757500000004</c:v>
                </c:pt>
                <c:pt idx="9665">
                  <c:v>0.85696485200000005</c:v>
                </c:pt>
                <c:pt idx="9666">
                  <c:v>0.86751869199999998</c:v>
                </c:pt>
                <c:pt idx="9667">
                  <c:v>0.951018327</c:v>
                </c:pt>
                <c:pt idx="9668">
                  <c:v>0.75832999999999995</c:v>
                </c:pt>
                <c:pt idx="9669">
                  <c:v>0.89266938200000001</c:v>
                </c:pt>
                <c:pt idx="9670">
                  <c:v>0.88017946999999996</c:v>
                </c:pt>
                <c:pt idx="9671">
                  <c:v>0.85101039999999994</c:v>
                </c:pt>
                <c:pt idx="9672">
                  <c:v>0.86357254999999999</c:v>
                </c:pt>
                <c:pt idx="9673">
                  <c:v>0.82909363300000005</c:v>
                </c:pt>
                <c:pt idx="9674">
                  <c:v>0.93254737300000001</c:v>
                </c:pt>
                <c:pt idx="9675">
                  <c:v>0.69514373100000004</c:v>
                </c:pt>
                <c:pt idx="9676">
                  <c:v>0.884802808</c:v>
                </c:pt>
                <c:pt idx="9677">
                  <c:v>0.69710431500000003</c:v>
                </c:pt>
                <c:pt idx="9678">
                  <c:v>0.87572008099999998</c:v>
                </c:pt>
                <c:pt idx="9679">
                  <c:v>0.85285875200000005</c:v>
                </c:pt>
                <c:pt idx="9680">
                  <c:v>0.89050717099999999</c:v>
                </c:pt>
                <c:pt idx="9681">
                  <c:v>0.78937613500000003</c:v>
                </c:pt>
                <c:pt idx="9682">
                  <c:v>0.919654635</c:v>
                </c:pt>
                <c:pt idx="9683">
                  <c:v>0.90647946000000001</c:v>
                </c:pt>
                <c:pt idx="9684">
                  <c:v>0.77486823400000004</c:v>
                </c:pt>
                <c:pt idx="9685">
                  <c:v>0.84458704699999998</c:v>
                </c:pt>
                <c:pt idx="9686">
                  <c:v>0.87940092700000005</c:v>
                </c:pt>
                <c:pt idx="9687">
                  <c:v>0.92381746799999997</c:v>
                </c:pt>
                <c:pt idx="9688">
                  <c:v>0.89982956400000003</c:v>
                </c:pt>
                <c:pt idx="9689">
                  <c:v>0.81709471</c:v>
                </c:pt>
                <c:pt idx="9690">
                  <c:v>0.89732662200000002</c:v>
                </c:pt>
                <c:pt idx="9691">
                  <c:v>0.76103092699999997</c:v>
                </c:pt>
                <c:pt idx="9692">
                  <c:v>0.80217418299999999</c:v>
                </c:pt>
                <c:pt idx="9693">
                  <c:v>0.898277357</c:v>
                </c:pt>
                <c:pt idx="9694">
                  <c:v>0.93314234200000001</c:v>
                </c:pt>
                <c:pt idx="9695">
                  <c:v>0.89128848199999999</c:v>
                </c:pt>
                <c:pt idx="9696">
                  <c:v>0.86551537099999998</c:v>
                </c:pt>
                <c:pt idx="9697">
                  <c:v>0.88143502600000001</c:v>
                </c:pt>
                <c:pt idx="9698">
                  <c:v>0.81085911099999997</c:v>
                </c:pt>
                <c:pt idx="9699">
                  <c:v>0.73635338500000003</c:v>
                </c:pt>
                <c:pt idx="9700">
                  <c:v>0.84204534399999997</c:v>
                </c:pt>
                <c:pt idx="9701">
                  <c:v>0.87509709400000002</c:v>
                </c:pt>
                <c:pt idx="9702">
                  <c:v>0.89200558200000002</c:v>
                </c:pt>
                <c:pt idx="9703">
                  <c:v>0.68015061799999998</c:v>
                </c:pt>
                <c:pt idx="9704">
                  <c:v>0.898760577</c:v>
                </c:pt>
                <c:pt idx="9705">
                  <c:v>0.720567552</c:v>
                </c:pt>
                <c:pt idx="9706">
                  <c:v>0.90645690199999995</c:v>
                </c:pt>
                <c:pt idx="9707">
                  <c:v>0.83872769899999999</c:v>
                </c:pt>
                <c:pt idx="9708">
                  <c:v>0.85183128399999997</c:v>
                </c:pt>
                <c:pt idx="9709">
                  <c:v>0.87841919599999996</c:v>
                </c:pt>
                <c:pt idx="9710">
                  <c:v>0.73579146500000003</c:v>
                </c:pt>
                <c:pt idx="9711">
                  <c:v>0.89430843900000001</c:v>
                </c:pt>
                <c:pt idx="9712">
                  <c:v>0.75996661099999996</c:v>
                </c:pt>
                <c:pt idx="9713">
                  <c:v>0.84851979799999999</c:v>
                </c:pt>
                <c:pt idx="9714">
                  <c:v>0.94414330599999996</c:v>
                </c:pt>
                <c:pt idx="9715">
                  <c:v>0.866812998</c:v>
                </c:pt>
                <c:pt idx="9716">
                  <c:v>0.72491490199999997</c:v>
                </c:pt>
                <c:pt idx="9717">
                  <c:v>0.88352583699999998</c:v>
                </c:pt>
                <c:pt idx="9718">
                  <c:v>0.78018198999999999</c:v>
                </c:pt>
                <c:pt idx="9719">
                  <c:v>0.859432792</c:v>
                </c:pt>
                <c:pt idx="9720">
                  <c:v>0.41986611699999998</c:v>
                </c:pt>
                <c:pt idx="9721">
                  <c:v>0.87351425000000005</c:v>
                </c:pt>
                <c:pt idx="9722">
                  <c:v>0.87938090999999996</c:v>
                </c:pt>
                <c:pt idx="9723">
                  <c:v>0.69044405200000003</c:v>
                </c:pt>
                <c:pt idx="9724">
                  <c:v>0.89907787900000002</c:v>
                </c:pt>
                <c:pt idx="9725">
                  <c:v>0.82913515999999998</c:v>
                </c:pt>
                <c:pt idx="9726">
                  <c:v>0.78999288999999995</c:v>
                </c:pt>
                <c:pt idx="9727">
                  <c:v>0.89174549199999997</c:v>
                </c:pt>
                <c:pt idx="9728">
                  <c:v>0.52542910099999995</c:v>
                </c:pt>
                <c:pt idx="9729">
                  <c:v>0.87835569300000005</c:v>
                </c:pt>
                <c:pt idx="9730">
                  <c:v>0.87569955200000005</c:v>
                </c:pt>
                <c:pt idx="9731">
                  <c:v>0.65564435399999998</c:v>
                </c:pt>
                <c:pt idx="9732">
                  <c:v>0.88356760000000001</c:v>
                </c:pt>
                <c:pt idx="9733">
                  <c:v>0.76040874800000002</c:v>
                </c:pt>
                <c:pt idx="9734">
                  <c:v>0.92090147300000003</c:v>
                </c:pt>
                <c:pt idx="9735">
                  <c:v>0.56645403599999999</c:v>
                </c:pt>
                <c:pt idx="9736">
                  <c:v>0.863749451</c:v>
                </c:pt>
                <c:pt idx="9737">
                  <c:v>0.854609811</c:v>
                </c:pt>
                <c:pt idx="9738">
                  <c:v>0.72419635900000001</c:v>
                </c:pt>
                <c:pt idx="9739">
                  <c:v>0.90809817500000001</c:v>
                </c:pt>
                <c:pt idx="9740">
                  <c:v>0.72424867599999998</c:v>
                </c:pt>
                <c:pt idx="9741">
                  <c:v>0.86884074</c:v>
                </c:pt>
                <c:pt idx="9742">
                  <c:v>0.589473311</c:v>
                </c:pt>
                <c:pt idx="9743">
                  <c:v>0.83294908000000001</c:v>
                </c:pt>
                <c:pt idx="9744">
                  <c:v>0.73889130000000003</c:v>
                </c:pt>
                <c:pt idx="9745">
                  <c:v>0.86400596699999999</c:v>
                </c:pt>
                <c:pt idx="9746">
                  <c:v>-2.2224549E-2</c:v>
                </c:pt>
                <c:pt idx="9747">
                  <c:v>0.87912452900000004</c:v>
                </c:pt>
                <c:pt idx="9748">
                  <c:v>0.75629667099999998</c:v>
                </c:pt>
                <c:pt idx="9749">
                  <c:v>0.83132104600000001</c:v>
                </c:pt>
                <c:pt idx="9750">
                  <c:v>0.52423712</c:v>
                </c:pt>
                <c:pt idx="9751">
                  <c:v>0.87612316300000004</c:v>
                </c:pt>
                <c:pt idx="9752">
                  <c:v>0.68833788100000004</c:v>
                </c:pt>
                <c:pt idx="9753">
                  <c:v>0.86895841600000001</c:v>
                </c:pt>
                <c:pt idx="9754">
                  <c:v>0.78028451399999998</c:v>
                </c:pt>
                <c:pt idx="9755">
                  <c:v>-1.6240048E-2</c:v>
                </c:pt>
                <c:pt idx="9756">
                  <c:v>0.82165469099999999</c:v>
                </c:pt>
                <c:pt idx="9757">
                  <c:v>0.433872961</c:v>
                </c:pt>
                <c:pt idx="9758">
                  <c:v>-1.372607E-2</c:v>
                </c:pt>
                <c:pt idx="9759">
                  <c:v>0.91215004799999999</c:v>
                </c:pt>
                <c:pt idx="9760">
                  <c:v>0.69032133299999998</c:v>
                </c:pt>
                <c:pt idx="9761">
                  <c:v>0.82707337299999995</c:v>
                </c:pt>
                <c:pt idx="9762">
                  <c:v>0.72813106599999999</c:v>
                </c:pt>
                <c:pt idx="9763">
                  <c:v>-1.8422634E-2</c:v>
                </c:pt>
                <c:pt idx="9764">
                  <c:v>0.87910860499999999</c:v>
                </c:pt>
                <c:pt idx="9765">
                  <c:v>0.59302427099999999</c:v>
                </c:pt>
                <c:pt idx="9766">
                  <c:v>0.86124708500000002</c:v>
                </c:pt>
                <c:pt idx="9767">
                  <c:v>0.67195965899999999</c:v>
                </c:pt>
                <c:pt idx="9768">
                  <c:v>0.79424638299999994</c:v>
                </c:pt>
                <c:pt idx="9769">
                  <c:v>-1.9934377999999999E-2</c:v>
                </c:pt>
                <c:pt idx="9770">
                  <c:v>-2.9540713E-2</c:v>
                </c:pt>
                <c:pt idx="9771">
                  <c:v>0.73727476000000003</c:v>
                </c:pt>
                <c:pt idx="9772">
                  <c:v>0.67688772900000005</c:v>
                </c:pt>
                <c:pt idx="9773">
                  <c:v>-2.9381562999999999E-2</c:v>
                </c:pt>
                <c:pt idx="9774">
                  <c:v>0.86433574599999996</c:v>
                </c:pt>
                <c:pt idx="9775">
                  <c:v>0.69732092499999998</c:v>
                </c:pt>
                <c:pt idx="9776">
                  <c:v>-1.052297E-3</c:v>
                </c:pt>
                <c:pt idx="9777">
                  <c:v>0.83918469100000004</c:v>
                </c:pt>
                <c:pt idx="9778">
                  <c:v>0.77220689899999995</c:v>
                </c:pt>
                <c:pt idx="9779">
                  <c:v>0.63290908999999995</c:v>
                </c:pt>
                <c:pt idx="9780">
                  <c:v>-2.9571555999999999E-2</c:v>
                </c:pt>
                <c:pt idx="9781">
                  <c:v>0.82731688800000003</c:v>
                </c:pt>
                <c:pt idx="9782">
                  <c:v>0.70447981100000001</c:v>
                </c:pt>
                <c:pt idx="9783">
                  <c:v>2.0110053999999999E-2</c:v>
                </c:pt>
                <c:pt idx="9784">
                  <c:v>0.87836818000000005</c:v>
                </c:pt>
                <c:pt idx="9785">
                  <c:v>0.73898376399999999</c:v>
                </c:pt>
                <c:pt idx="9786">
                  <c:v>0.56212627000000004</c:v>
                </c:pt>
                <c:pt idx="9787">
                  <c:v>-2.7867883999999999E-2</c:v>
                </c:pt>
                <c:pt idx="9788">
                  <c:v>0.84959267800000005</c:v>
                </c:pt>
                <c:pt idx="9789">
                  <c:v>-2.9306105999999998E-2</c:v>
                </c:pt>
                <c:pt idx="9790">
                  <c:v>0.678400848</c:v>
                </c:pt>
                <c:pt idx="9791">
                  <c:v>-1.1622119999999999E-3</c:v>
                </c:pt>
                <c:pt idx="9792">
                  <c:v>-2.8702297000000002E-2</c:v>
                </c:pt>
                <c:pt idx="9793">
                  <c:v>0.88885026</c:v>
                </c:pt>
                <c:pt idx="9794">
                  <c:v>0.78014396900000005</c:v>
                </c:pt>
                <c:pt idx="9795">
                  <c:v>0.46503360300000002</c:v>
                </c:pt>
                <c:pt idx="9796">
                  <c:v>-2.7909745E-2</c:v>
                </c:pt>
                <c:pt idx="9797">
                  <c:v>0.75909947600000005</c:v>
                </c:pt>
                <c:pt idx="9798">
                  <c:v>0.66845431899999996</c:v>
                </c:pt>
                <c:pt idx="9799">
                  <c:v>-1.7855808000000001E-2</c:v>
                </c:pt>
                <c:pt idx="9800">
                  <c:v>-2.8174078000000002E-2</c:v>
                </c:pt>
                <c:pt idx="9801">
                  <c:v>0.76336485099999996</c:v>
                </c:pt>
                <c:pt idx="9802">
                  <c:v>0.51320796400000002</c:v>
                </c:pt>
                <c:pt idx="9803">
                  <c:v>-2.8240015E-2</c:v>
                </c:pt>
                <c:pt idx="9804">
                  <c:v>0.75782371699999995</c:v>
                </c:pt>
                <c:pt idx="9805">
                  <c:v>0.65782537699999999</c:v>
                </c:pt>
                <c:pt idx="9806">
                  <c:v>-1.9595261999999999E-2</c:v>
                </c:pt>
                <c:pt idx="9807">
                  <c:v>-2.7437743000000001E-2</c:v>
                </c:pt>
                <c:pt idx="9808">
                  <c:v>0.749892538</c:v>
                </c:pt>
                <c:pt idx="9809">
                  <c:v>-2.9090132000000001E-2</c:v>
                </c:pt>
                <c:pt idx="9810">
                  <c:v>0.62264226199999995</c:v>
                </c:pt>
                <c:pt idx="9811">
                  <c:v>0.86061105699999996</c:v>
                </c:pt>
                <c:pt idx="9812">
                  <c:v>-8.1031500000000004E-4</c:v>
                </c:pt>
                <c:pt idx="9813">
                  <c:v>0.70091734400000005</c:v>
                </c:pt>
                <c:pt idx="9814">
                  <c:v>-2.6792607E-2</c:v>
                </c:pt>
                <c:pt idx="9815">
                  <c:v>0.69209136199999999</c:v>
                </c:pt>
                <c:pt idx="9816">
                  <c:v>-2.8530428E-2</c:v>
                </c:pt>
                <c:pt idx="9817">
                  <c:v>0.51379280900000002</c:v>
                </c:pt>
                <c:pt idx="9818">
                  <c:v>0.70750872399999998</c:v>
                </c:pt>
                <c:pt idx="9819">
                  <c:v>-1.5385658E-2</c:v>
                </c:pt>
                <c:pt idx="9820">
                  <c:v>-2.5791150999999998E-2</c:v>
                </c:pt>
                <c:pt idx="9821">
                  <c:v>-2.9714702999999999E-2</c:v>
                </c:pt>
                <c:pt idx="9822">
                  <c:v>0.68150559200000005</c:v>
                </c:pt>
                <c:pt idx="9823">
                  <c:v>0.28327286600000001</c:v>
                </c:pt>
                <c:pt idx="9824">
                  <c:v>-2.4365700000000001E-2</c:v>
                </c:pt>
                <c:pt idx="9825">
                  <c:v>-2.2558529000000001E-2</c:v>
                </c:pt>
                <c:pt idx="9826">
                  <c:v>0.67203583700000002</c:v>
                </c:pt>
                <c:pt idx="9827">
                  <c:v>-2.6986231999999999E-2</c:v>
                </c:pt>
                <c:pt idx="9828">
                  <c:v>0.370297669</c:v>
                </c:pt>
                <c:pt idx="9829">
                  <c:v>0.69907398399999998</c:v>
                </c:pt>
                <c:pt idx="9830">
                  <c:v>-2.3358302000000001E-2</c:v>
                </c:pt>
                <c:pt idx="9831">
                  <c:v>-2.7218231999999998E-2</c:v>
                </c:pt>
                <c:pt idx="9832">
                  <c:v>0.73175842800000002</c:v>
                </c:pt>
                <c:pt idx="9833">
                  <c:v>-2.7455450999999999E-2</c:v>
                </c:pt>
                <c:pt idx="9834">
                  <c:v>0.414545881</c:v>
                </c:pt>
                <c:pt idx="9835">
                  <c:v>-2.3804006999999999E-2</c:v>
                </c:pt>
                <c:pt idx="9836">
                  <c:v>-2.7177896E-2</c:v>
                </c:pt>
                <c:pt idx="9837">
                  <c:v>0.68456195900000005</c:v>
                </c:pt>
                <c:pt idx="9838">
                  <c:v>-2.6610252000000001E-2</c:v>
                </c:pt>
                <c:pt idx="9839">
                  <c:v>0.240496772</c:v>
                </c:pt>
                <c:pt idx="9840">
                  <c:v>-2.5204553000000001E-2</c:v>
                </c:pt>
                <c:pt idx="9841">
                  <c:v>-2.7559699E-2</c:v>
                </c:pt>
                <c:pt idx="9842">
                  <c:v>0.6654795</c:v>
                </c:pt>
                <c:pt idx="9843">
                  <c:v>-2.72278E-2</c:v>
                </c:pt>
                <c:pt idx="9844">
                  <c:v>0.15673088099999999</c:v>
                </c:pt>
                <c:pt idx="9845">
                  <c:v>-2.3436919000000001E-2</c:v>
                </c:pt>
                <c:pt idx="9846">
                  <c:v>-2.6776134E-2</c:v>
                </c:pt>
                <c:pt idx="9847">
                  <c:v>0.64854641800000001</c:v>
                </c:pt>
                <c:pt idx="9848">
                  <c:v>-2.6290813999999999E-2</c:v>
                </c:pt>
                <c:pt idx="9849">
                  <c:v>0.17718962099999999</c:v>
                </c:pt>
                <c:pt idx="9850">
                  <c:v>-2.3013147000000001E-2</c:v>
                </c:pt>
                <c:pt idx="9851">
                  <c:v>-2.4904657E-2</c:v>
                </c:pt>
                <c:pt idx="9852">
                  <c:v>-2.5701649999999999E-2</c:v>
                </c:pt>
                <c:pt idx="9853">
                  <c:v>0.17193362100000001</c:v>
                </c:pt>
                <c:pt idx="9854">
                  <c:v>-2.2429127E-2</c:v>
                </c:pt>
                <c:pt idx="9855">
                  <c:v>-2.5529064000000001E-2</c:v>
                </c:pt>
                <c:pt idx="9856">
                  <c:v>-2.4559497999999999E-2</c:v>
                </c:pt>
                <c:pt idx="9857">
                  <c:v>-2.2994512000000002E-2</c:v>
                </c:pt>
                <c:pt idx="9858">
                  <c:v>7.6658587E-2</c:v>
                </c:pt>
                <c:pt idx="9859">
                  <c:v>-2.7120214E-2</c:v>
                </c:pt>
                <c:pt idx="9860">
                  <c:v>-2.3202291E-2</c:v>
                </c:pt>
                <c:pt idx="9861">
                  <c:v>-2.0740930000000001E-2</c:v>
                </c:pt>
                <c:pt idx="9862">
                  <c:v>-2.1477362E-2</c:v>
                </c:pt>
                <c:pt idx="9863">
                  <c:v>-2.0509389999999999E-2</c:v>
                </c:pt>
                <c:pt idx="9864">
                  <c:v>-1.9587789000000001E-2</c:v>
                </c:pt>
                <c:pt idx="9865">
                  <c:v>-2.1539280000000001E-2</c:v>
                </c:pt>
                <c:pt idx="9866">
                  <c:v>-1.7691648000000001E-2</c:v>
                </c:pt>
                <c:pt idx="9867">
                  <c:v>-1.9929393E-2</c:v>
                </c:pt>
                <c:pt idx="9868">
                  <c:v>-1.9702579000000001E-2</c:v>
                </c:pt>
                <c:pt idx="9869">
                  <c:v>-1.2219668E-2</c:v>
                </c:pt>
                <c:pt idx="9870">
                  <c:v>-2.039589E-2</c:v>
                </c:pt>
                <c:pt idx="9871">
                  <c:v>-1.1788768E-2</c:v>
                </c:pt>
                <c:pt idx="9872">
                  <c:v>-1.9205973000000001E-2</c:v>
                </c:pt>
                <c:pt idx="9873">
                  <c:v>-1.4366251E-2</c:v>
                </c:pt>
                <c:pt idx="9874">
                  <c:v>-1.9703047000000001E-2</c:v>
                </c:pt>
                <c:pt idx="9875">
                  <c:v>-1.9284129000000001E-2</c:v>
                </c:pt>
                <c:pt idx="9876">
                  <c:v>-2.1808714E-2</c:v>
                </c:pt>
                <c:pt idx="9877">
                  <c:v>-2.2670869999999999E-2</c:v>
                </c:pt>
                <c:pt idx="9878">
                  <c:v>-2.3176683E-2</c:v>
                </c:pt>
                <c:pt idx="9879">
                  <c:v>-2.2801282999999999E-2</c:v>
                </c:pt>
                <c:pt idx="9880">
                  <c:v>-2.1787943000000001E-2</c:v>
                </c:pt>
                <c:pt idx="9881">
                  <c:v>-2.3894122E-2</c:v>
                </c:pt>
                <c:pt idx="9882">
                  <c:v>-2.3551029000000001E-2</c:v>
                </c:pt>
                <c:pt idx="9883">
                  <c:v>-2.1996862999999998E-2</c:v>
                </c:pt>
                <c:pt idx="9884">
                  <c:v>-2.3007612E-2</c:v>
                </c:pt>
                <c:pt idx="9885">
                  <c:v>-2.2603352E-2</c:v>
                </c:pt>
                <c:pt idx="9886">
                  <c:v>-1.9841079000000001E-2</c:v>
                </c:pt>
                <c:pt idx="9887">
                  <c:v>-2.0197939000000002E-2</c:v>
                </c:pt>
                <c:pt idx="9888">
                  <c:v>-2.1770459999999998E-2</c:v>
                </c:pt>
                <c:pt idx="9889">
                  <c:v>-2.0491583000000001E-2</c:v>
                </c:pt>
                <c:pt idx="9890">
                  <c:v>-2.1476584E-2</c:v>
                </c:pt>
                <c:pt idx="9891">
                  <c:v>-2.3612507000000001E-2</c:v>
                </c:pt>
                <c:pt idx="9892">
                  <c:v>-2.3842538E-2</c:v>
                </c:pt>
                <c:pt idx="9893">
                  <c:v>-1.9329031999999999E-2</c:v>
                </c:pt>
                <c:pt idx="9894">
                  <c:v>-1.9889790000000001E-2</c:v>
                </c:pt>
                <c:pt idx="9895">
                  <c:v>-2.3573199E-2</c:v>
                </c:pt>
                <c:pt idx="9896">
                  <c:v>-2.2331737000000001E-2</c:v>
                </c:pt>
                <c:pt idx="9897">
                  <c:v>-1.8918251000000001E-2</c:v>
                </c:pt>
                <c:pt idx="9898">
                  <c:v>-2.0853653E-2</c:v>
                </c:pt>
                <c:pt idx="9899">
                  <c:v>-2.3035191999999999E-2</c:v>
                </c:pt>
                <c:pt idx="9900">
                  <c:v>-2.3677071000000001E-2</c:v>
                </c:pt>
                <c:pt idx="9901">
                  <c:v>-1.985717E-2</c:v>
                </c:pt>
                <c:pt idx="9902">
                  <c:v>-2.1875545E-2</c:v>
                </c:pt>
                <c:pt idx="9903">
                  <c:v>-2.1826170999999998E-2</c:v>
                </c:pt>
                <c:pt idx="9904">
                  <c:v>-2.4004114999999999E-2</c:v>
                </c:pt>
                <c:pt idx="9905">
                  <c:v>-2.2707340999999999E-2</c:v>
                </c:pt>
                <c:pt idx="9906">
                  <c:v>-1.8881462000000002E-2</c:v>
                </c:pt>
                <c:pt idx="9907">
                  <c:v>-1.9906180999999998E-2</c:v>
                </c:pt>
                <c:pt idx="9908">
                  <c:v>-2.1397998000000001E-2</c:v>
                </c:pt>
                <c:pt idx="9909">
                  <c:v>-2.2232944000000001E-2</c:v>
                </c:pt>
                <c:pt idx="9910">
                  <c:v>-2.3092958E-2</c:v>
                </c:pt>
                <c:pt idx="9911">
                  <c:v>-1.9054872E-2</c:v>
                </c:pt>
                <c:pt idx="9912">
                  <c:v>-1.9059469999999998E-2</c:v>
                </c:pt>
                <c:pt idx="9913">
                  <c:v>-2.0016257999999999E-2</c:v>
                </c:pt>
                <c:pt idx="9914">
                  <c:v>-2.3581859E-2</c:v>
                </c:pt>
                <c:pt idx="9915">
                  <c:v>-2.2571514000000001E-2</c:v>
                </c:pt>
                <c:pt idx="9916">
                  <c:v>-2.4109482000000002E-2</c:v>
                </c:pt>
                <c:pt idx="9917">
                  <c:v>-1.6758629000000001E-2</c:v>
                </c:pt>
                <c:pt idx="9918">
                  <c:v>-1.6735435E-2</c:v>
                </c:pt>
                <c:pt idx="9919">
                  <c:v>-1.9179242999999999E-2</c:v>
                </c:pt>
                <c:pt idx="9920">
                  <c:v>-2.3551405000000001E-2</c:v>
                </c:pt>
                <c:pt idx="9921">
                  <c:v>-2.3790609000000001E-2</c:v>
                </c:pt>
                <c:pt idx="9922">
                  <c:v>-2.4326942000000001E-2</c:v>
                </c:pt>
                <c:pt idx="9923">
                  <c:v>-1.6421365E-2</c:v>
                </c:pt>
                <c:pt idx="9924">
                  <c:v>-1.6375895000000001E-2</c:v>
                </c:pt>
                <c:pt idx="9925">
                  <c:v>-1.8025270999999999E-2</c:v>
                </c:pt>
                <c:pt idx="9926">
                  <c:v>-2.1475198000000001E-2</c:v>
                </c:pt>
                <c:pt idx="9927">
                  <c:v>-2.2359530999999998E-2</c:v>
                </c:pt>
                <c:pt idx="9928">
                  <c:v>-2.4344807E-2</c:v>
                </c:pt>
                <c:pt idx="9929">
                  <c:v>-2.7020289999999999E-2</c:v>
                </c:pt>
                <c:pt idx="9930">
                  <c:v>-1.5350947E-2</c:v>
                </c:pt>
                <c:pt idx="9931">
                  <c:v>-1.4268519E-2</c:v>
                </c:pt>
                <c:pt idx="9932">
                  <c:v>-1.7086852E-2</c:v>
                </c:pt>
                <c:pt idx="9933">
                  <c:v>-1.6903132000000001E-2</c:v>
                </c:pt>
                <c:pt idx="9934">
                  <c:v>-2.0052028999999999E-2</c:v>
                </c:pt>
                <c:pt idx="9935">
                  <c:v>-2.3585517E-2</c:v>
                </c:pt>
                <c:pt idx="9936">
                  <c:v>-1.2953788000000001E-2</c:v>
                </c:pt>
                <c:pt idx="9937">
                  <c:v>-2.8538638000000002E-2</c:v>
                </c:pt>
                <c:pt idx="9938">
                  <c:v>-1.5269511E-2</c:v>
                </c:pt>
                <c:pt idx="9939">
                  <c:v>-1.6806878000000001E-2</c:v>
                </c:pt>
                <c:pt idx="9940">
                  <c:v>-1.7430107E-2</c:v>
                </c:pt>
                <c:pt idx="9941">
                  <c:v>-2.0069113999999999E-2</c:v>
                </c:pt>
                <c:pt idx="9942">
                  <c:v>-2.0586532000000001E-2</c:v>
                </c:pt>
                <c:pt idx="9943">
                  <c:v>-1.1829666000000001E-2</c:v>
                </c:pt>
                <c:pt idx="9944">
                  <c:v>-2.7422803999999999E-2</c:v>
                </c:pt>
                <c:pt idx="9945">
                  <c:v>-1.4375361E-2</c:v>
                </c:pt>
                <c:pt idx="9946">
                  <c:v>-2.8119768999999999E-2</c:v>
                </c:pt>
                <c:pt idx="9947">
                  <c:v>-1.7896929999999998E-2</c:v>
                </c:pt>
                <c:pt idx="9948">
                  <c:v>-1.7497756999999999E-2</c:v>
                </c:pt>
                <c:pt idx="9949">
                  <c:v>-1.8119811999999999E-2</c:v>
                </c:pt>
                <c:pt idx="9950">
                  <c:v>-1.8050904999999999E-2</c:v>
                </c:pt>
                <c:pt idx="9951">
                  <c:v>-1.1966901E-2</c:v>
                </c:pt>
                <c:pt idx="9952">
                  <c:v>-1.3877027E-2</c:v>
                </c:pt>
                <c:pt idx="9953">
                  <c:v>-2.7122034E-2</c:v>
                </c:pt>
                <c:pt idx="9954">
                  <c:v>-1.8036931999999999E-2</c:v>
                </c:pt>
                <c:pt idx="9955">
                  <c:v>-2.9135434000000002E-2</c:v>
                </c:pt>
                <c:pt idx="9956">
                  <c:v>-1.7076164000000001E-2</c:v>
                </c:pt>
                <c:pt idx="9957">
                  <c:v>-1.5969094E-2</c:v>
                </c:pt>
                <c:pt idx="9958">
                  <c:v>-1.7932445000000002E-2</c:v>
                </c:pt>
                <c:pt idx="9959">
                  <c:v>-1.2990201999999999E-2</c:v>
                </c:pt>
                <c:pt idx="9960">
                  <c:v>-2.3804134000000001E-2</c:v>
                </c:pt>
                <c:pt idx="9961">
                  <c:v>-1.5115503000000001E-2</c:v>
                </c:pt>
                <c:pt idx="9962">
                  <c:v>-1.6489575999999999E-2</c:v>
                </c:pt>
                <c:pt idx="9963">
                  <c:v>-2.7829961E-2</c:v>
                </c:pt>
                <c:pt idx="9964">
                  <c:v>-1.4528360000000001E-2</c:v>
                </c:pt>
                <c:pt idx="9965">
                  <c:v>-1.6726246E-2</c:v>
                </c:pt>
                <c:pt idx="9966">
                  <c:v>-1.3045360000000001E-2</c:v>
                </c:pt>
                <c:pt idx="9967">
                  <c:v>-1.7680128E-2</c:v>
                </c:pt>
                <c:pt idx="9968">
                  <c:v>-2.2414067999999999E-2</c:v>
                </c:pt>
                <c:pt idx="9969">
                  <c:v>-1.2690475999999999E-2</c:v>
                </c:pt>
                <c:pt idx="9970">
                  <c:v>-2.8063711000000002E-2</c:v>
                </c:pt>
                <c:pt idx="9971">
                  <c:v>-1.5431545E-2</c:v>
                </c:pt>
                <c:pt idx="9972">
                  <c:v>-1.6774864E-2</c:v>
                </c:pt>
                <c:pt idx="9973">
                  <c:v>-1.7368794999999999E-2</c:v>
                </c:pt>
                <c:pt idx="9974">
                  <c:v>-2.9995368000000001E-2</c:v>
                </c:pt>
                <c:pt idx="9975">
                  <c:v>-1.8585965999999999E-2</c:v>
                </c:pt>
                <c:pt idx="9976">
                  <c:v>-1.065932E-2</c:v>
                </c:pt>
                <c:pt idx="9977">
                  <c:v>-2.37069E-2</c:v>
                </c:pt>
                <c:pt idx="9978">
                  <c:v>-1.1218195E-2</c:v>
                </c:pt>
                <c:pt idx="9979">
                  <c:v>-2.6188085E-2</c:v>
                </c:pt>
                <c:pt idx="9980">
                  <c:v>-1.7004733000000001E-2</c:v>
                </c:pt>
                <c:pt idx="9981">
                  <c:v>-2.8358806E-2</c:v>
                </c:pt>
                <c:pt idx="9982">
                  <c:v>-1.7489112000000001E-2</c:v>
                </c:pt>
                <c:pt idx="9983">
                  <c:v>-1.4141862E-2</c:v>
                </c:pt>
                <c:pt idx="9984">
                  <c:v>-1.7649350000000001E-2</c:v>
                </c:pt>
                <c:pt idx="9985">
                  <c:v>-2.3871363999999999E-2</c:v>
                </c:pt>
                <c:pt idx="9986">
                  <c:v>-7.1789740000000003E-3</c:v>
                </c:pt>
                <c:pt idx="9987">
                  <c:v>2.751608E-3</c:v>
                </c:pt>
                <c:pt idx="9988">
                  <c:v>-2.4245955E-2</c:v>
                </c:pt>
                <c:pt idx="9989">
                  <c:v>-1.1361039E-2</c:v>
                </c:pt>
                <c:pt idx="9990">
                  <c:v>-1.6587948000000002E-2</c:v>
                </c:pt>
                <c:pt idx="9991">
                  <c:v>-2.8270146999999999E-2</c:v>
                </c:pt>
                <c:pt idx="9992">
                  <c:v>-1.4463808E-2</c:v>
                </c:pt>
                <c:pt idx="9993">
                  <c:v>-1.7401152999999999E-2</c:v>
                </c:pt>
                <c:pt idx="9994">
                  <c:v>-3.0013502000000001E-2</c:v>
                </c:pt>
                <c:pt idx="9995">
                  <c:v>-2.4457919000000002E-2</c:v>
                </c:pt>
                <c:pt idx="9996">
                  <c:v>-2.5367958999999999E-2</c:v>
                </c:pt>
                <c:pt idx="9997">
                  <c:v>-4.3233769999999998E-3</c:v>
                </c:pt>
                <c:pt idx="9998">
                  <c:v>-9.2027800000000007E-3</c:v>
                </c:pt>
                <c:pt idx="9999">
                  <c:v>-2.6292009000000002E-2</c:v>
                </c:pt>
                <c:pt idx="10000">
                  <c:v>-1.5677838999999999E-2</c:v>
                </c:pt>
                <c:pt idx="10001">
                  <c:v>-1.3158313E-2</c:v>
                </c:pt>
                <c:pt idx="10002">
                  <c:v>-2.9192128000000001E-2</c:v>
                </c:pt>
                <c:pt idx="10003">
                  <c:v>-1.6116043E-2</c:v>
                </c:pt>
                <c:pt idx="10004">
                  <c:v>-2.1430069E-2</c:v>
                </c:pt>
                <c:pt idx="10005">
                  <c:v>-4.7252090000000002E-3</c:v>
                </c:pt>
                <c:pt idx="10006">
                  <c:v>-2.4080532000000002E-2</c:v>
                </c:pt>
                <c:pt idx="10007">
                  <c:v>-8.3631629999999998E-3</c:v>
                </c:pt>
                <c:pt idx="10008">
                  <c:v>7.2028480000000004E-3</c:v>
                </c:pt>
                <c:pt idx="10009">
                  <c:v>-2.2569637E-2</c:v>
                </c:pt>
                <c:pt idx="10010">
                  <c:v>-1.2228064E-2</c:v>
                </c:pt>
                <c:pt idx="10011">
                  <c:v>-2.8364131000000001E-2</c:v>
                </c:pt>
                <c:pt idx="10012">
                  <c:v>-1.3826111E-2</c:v>
                </c:pt>
                <c:pt idx="10013">
                  <c:v>-3.0838983E-2</c:v>
                </c:pt>
                <c:pt idx="10014">
                  <c:v>-2.1463355999999999E-2</c:v>
                </c:pt>
                <c:pt idx="10015" formatCode="0.00E+00">
                  <c:v>-9.7800000000000006E-5</c:v>
                </c:pt>
                <c:pt idx="10016">
                  <c:v>-2.4788965999999999E-2</c:v>
                </c:pt>
                <c:pt idx="10017">
                  <c:v>-8.0145730000000005E-3</c:v>
                </c:pt>
                <c:pt idx="10018">
                  <c:v>-2.3411298000000001E-2</c:v>
                </c:pt>
                <c:pt idx="10019">
                  <c:v>-1.1523288E-2</c:v>
                </c:pt>
                <c:pt idx="10020">
                  <c:v>-2.5395829000000002E-2</c:v>
                </c:pt>
                <c:pt idx="10021">
                  <c:v>-1.0826405000000001E-2</c:v>
                </c:pt>
                <c:pt idx="10022">
                  <c:v>-1.9733357E-2</c:v>
                </c:pt>
                <c:pt idx="10023">
                  <c:v>-2.9011576000000001E-2</c:v>
                </c:pt>
                <c:pt idx="10024">
                  <c:v>3.240663E-3</c:v>
                </c:pt>
                <c:pt idx="10025">
                  <c:v>-2.1915298E-2</c:v>
                </c:pt>
                <c:pt idx="10026">
                  <c:v>-3.4691269999999998E-3</c:v>
                </c:pt>
                <c:pt idx="10027">
                  <c:v>-2.1857237000000002E-2</c:v>
                </c:pt>
                <c:pt idx="10028">
                  <c:v>-2.2645886E-2</c:v>
                </c:pt>
                <c:pt idx="10029">
                  <c:v>-8.387706E-3</c:v>
                </c:pt>
                <c:pt idx="10030">
                  <c:v>-1.0320217E-2</c:v>
                </c:pt>
                <c:pt idx="10031">
                  <c:v>-2.3021776000000001E-2</c:v>
                </c:pt>
                <c:pt idx="10032">
                  <c:v>-1.6211673999999999E-2</c:v>
                </c:pt>
                <c:pt idx="10033">
                  <c:v>-2.3354392000000002E-2</c:v>
                </c:pt>
                <c:pt idx="10034">
                  <c:v>5.7554420000000004E-3</c:v>
                </c:pt>
                <c:pt idx="10035">
                  <c:v>2.739142E-3</c:v>
                </c:pt>
                <c:pt idx="10036">
                  <c:v>-1.6439947999999999E-2</c:v>
                </c:pt>
                <c:pt idx="10037">
                  <c:v>-1.6581702E-2</c:v>
                </c:pt>
                <c:pt idx="10038">
                  <c:v>-2.2155600000000001E-3</c:v>
                </c:pt>
                <c:pt idx="10039">
                  <c:v>-1.4951879E-2</c:v>
                </c:pt>
                <c:pt idx="10040">
                  <c:v>-1.1654133000000001E-2</c:v>
                </c:pt>
                <c:pt idx="10041">
                  <c:v>2.4733613000000002E-2</c:v>
                </c:pt>
                <c:pt idx="10042">
                  <c:v>-1.2835271000000001E-2</c:v>
                </c:pt>
                <c:pt idx="10043">
                  <c:v>-1.7013825999999999E-2</c:v>
                </c:pt>
                <c:pt idx="10044">
                  <c:v>-1.3052052999999999E-2</c:v>
                </c:pt>
                <c:pt idx="10045">
                  <c:v>1.2035397999999999E-2</c:v>
                </c:pt>
                <c:pt idx="10046">
                  <c:v>-1.3214764E-2</c:v>
                </c:pt>
                <c:pt idx="10047">
                  <c:v>5.3828700000000003E-4</c:v>
                </c:pt>
                <c:pt idx="10048">
                  <c:v>-1.2933396999999999E-2</c:v>
                </c:pt>
                <c:pt idx="10049">
                  <c:v>-8.1117359999999996E-3</c:v>
                </c:pt>
                <c:pt idx="10050">
                  <c:v>-1.2123191E-2</c:v>
                </c:pt>
                <c:pt idx="10051">
                  <c:v>4.1649789999999999E-2</c:v>
                </c:pt>
                <c:pt idx="10052">
                  <c:v>-1.0087864E-2</c:v>
                </c:pt>
                <c:pt idx="10053">
                  <c:v>-7.4016500000000001E-3</c:v>
                </c:pt>
                <c:pt idx="10054">
                  <c:v>-8.6266580000000006E-3</c:v>
                </c:pt>
                <c:pt idx="10055">
                  <c:v>1.687315E-3</c:v>
                </c:pt>
                <c:pt idx="10056">
                  <c:v>-8.1653760000000002E-3</c:v>
                </c:pt>
                <c:pt idx="10057">
                  <c:v>-4.4976019999999998E-3</c:v>
                </c:pt>
                <c:pt idx="10058">
                  <c:v>-5.5017929999999996E-3</c:v>
                </c:pt>
                <c:pt idx="10059">
                  <c:v>4.6340256000000003E-2</c:v>
                </c:pt>
                <c:pt idx="10060">
                  <c:v>1.4690750000000001E-2</c:v>
                </c:pt>
                <c:pt idx="10061">
                  <c:v>-8.4871630000000007E-3</c:v>
                </c:pt>
                <c:pt idx="10062" formatCode="0.00E+00">
                  <c:v>-4.6900000000000002E-5</c:v>
                </c:pt>
                <c:pt idx="10063">
                  <c:v>1.3976360000000001E-3</c:v>
                </c:pt>
                <c:pt idx="10064">
                  <c:v>7.5490150000000001E-3</c:v>
                </c:pt>
                <c:pt idx="10065">
                  <c:v>0.154500637</c:v>
                </c:pt>
                <c:pt idx="10066">
                  <c:v>-3.16411E-4</c:v>
                </c:pt>
                <c:pt idx="10067">
                  <c:v>-2.2288410000000001E-3</c:v>
                </c:pt>
                <c:pt idx="10068">
                  <c:v>-3.289999E-3</c:v>
                </c:pt>
                <c:pt idx="10069">
                  <c:v>4.6896722000000002E-2</c:v>
                </c:pt>
                <c:pt idx="10070">
                  <c:v>-9.2391499999999998E-3</c:v>
                </c:pt>
                <c:pt idx="10071">
                  <c:v>0.188673709</c:v>
                </c:pt>
                <c:pt idx="10072">
                  <c:v>9.2829220000000007E-3</c:v>
                </c:pt>
                <c:pt idx="10073">
                  <c:v>9.9256190000000001E-3</c:v>
                </c:pt>
                <c:pt idx="10074">
                  <c:v>2.7605300000000002E-3</c:v>
                </c:pt>
                <c:pt idx="10075">
                  <c:v>-2.2954099999999999E-3</c:v>
                </c:pt>
                <c:pt idx="10076">
                  <c:v>6.3051617000000004E-2</c:v>
                </c:pt>
                <c:pt idx="10077">
                  <c:v>-3.283462E-3</c:v>
                </c:pt>
                <c:pt idx="10078">
                  <c:v>9.4904619999999999E-3</c:v>
                </c:pt>
                <c:pt idx="10079">
                  <c:v>-8.9535010000000009E-3</c:v>
                </c:pt>
                <c:pt idx="10080">
                  <c:v>1.396175E-2</c:v>
                </c:pt>
                <c:pt idx="10081">
                  <c:v>0.17604636200000001</c:v>
                </c:pt>
                <c:pt idx="10082">
                  <c:v>0.40122511300000002</c:v>
                </c:pt>
                <c:pt idx="10083">
                  <c:v>1.8655811000000001E-2</c:v>
                </c:pt>
                <c:pt idx="10084">
                  <c:v>3.2076269999999998E-3</c:v>
                </c:pt>
                <c:pt idx="10085">
                  <c:v>1.7391427000000001E-2</c:v>
                </c:pt>
                <c:pt idx="10086">
                  <c:v>-4.3487420000000001E-3</c:v>
                </c:pt>
                <c:pt idx="10087">
                  <c:v>6.6772693999999994E-2</c:v>
                </c:pt>
                <c:pt idx="10088">
                  <c:v>-7.5903400000000001E-3</c:v>
                </c:pt>
                <c:pt idx="10089">
                  <c:v>0.16425453200000001</c:v>
                </c:pt>
                <c:pt idx="10090">
                  <c:v>9.7549660000000003E-3</c:v>
                </c:pt>
                <c:pt idx="10091">
                  <c:v>0.53059497200000005</c:v>
                </c:pt>
                <c:pt idx="10092">
                  <c:v>2.5468395000000001E-2</c:v>
                </c:pt>
                <c:pt idx="10093">
                  <c:v>2.5837230999999999E-2</c:v>
                </c:pt>
                <c:pt idx="10094">
                  <c:v>-4.4140899999999997E-4</c:v>
                </c:pt>
                <c:pt idx="10095">
                  <c:v>1.0600896E-2</c:v>
                </c:pt>
                <c:pt idx="10096">
                  <c:v>6.4438727000000001E-2</c:v>
                </c:pt>
                <c:pt idx="10097">
                  <c:v>-2.0577120000000002E-3</c:v>
                </c:pt>
                <c:pt idx="10098">
                  <c:v>4.3873100000000002E-3</c:v>
                </c:pt>
                <c:pt idx="10099">
                  <c:v>0.18377302400000001</c:v>
                </c:pt>
                <c:pt idx="10100">
                  <c:v>3.7278275999999999E-2</c:v>
                </c:pt>
                <c:pt idx="10101">
                  <c:v>0.58018924699999996</c:v>
                </c:pt>
                <c:pt idx="10102">
                  <c:v>2.7248927999999999E-2</c:v>
                </c:pt>
                <c:pt idx="10103">
                  <c:v>0.65789799199999999</c:v>
                </c:pt>
                <c:pt idx="10104">
                  <c:v>1.2830698999999999E-2</c:v>
                </c:pt>
                <c:pt idx="10105">
                  <c:v>7.2275890999999995E-2</c:v>
                </c:pt>
                <c:pt idx="10106">
                  <c:v>4.9282999999999998E-4</c:v>
                </c:pt>
                <c:pt idx="10107">
                  <c:v>5.2293979999999997E-3</c:v>
                </c:pt>
                <c:pt idx="10108">
                  <c:v>0.204917391</c:v>
                </c:pt>
                <c:pt idx="10109">
                  <c:v>4.2496126000000002E-2</c:v>
                </c:pt>
                <c:pt idx="10110">
                  <c:v>0.52225255800000003</c:v>
                </c:pt>
                <c:pt idx="10111">
                  <c:v>8.280028E-3</c:v>
                </c:pt>
                <c:pt idx="10112">
                  <c:v>3.5869894999999999E-2</c:v>
                </c:pt>
                <c:pt idx="10113">
                  <c:v>0.62292789500000001</c:v>
                </c:pt>
                <c:pt idx="10114">
                  <c:v>3.816495E-3</c:v>
                </c:pt>
                <c:pt idx="10115">
                  <c:v>7.9731819999999995E-2</c:v>
                </c:pt>
                <c:pt idx="10116">
                  <c:v>6.8718809999999998E-3</c:v>
                </c:pt>
                <c:pt idx="10117">
                  <c:v>0.17325791900000001</c:v>
                </c:pt>
                <c:pt idx="10118">
                  <c:v>3.7501E-2</c:v>
                </c:pt>
                <c:pt idx="10119">
                  <c:v>6.6658289999999999E-3</c:v>
                </c:pt>
                <c:pt idx="10120">
                  <c:v>0.50948424199999998</c:v>
                </c:pt>
                <c:pt idx="10121">
                  <c:v>5.0809176999999997E-2</c:v>
                </c:pt>
                <c:pt idx="10122">
                  <c:v>5.5609930000000002E-3</c:v>
                </c:pt>
                <c:pt idx="10123">
                  <c:v>0.67165357199999998</c:v>
                </c:pt>
                <c:pt idx="10124">
                  <c:v>8.9492678000000006E-2</c:v>
                </c:pt>
                <c:pt idx="10125">
                  <c:v>4.3294049999999997E-3</c:v>
                </c:pt>
                <c:pt idx="10126">
                  <c:v>0.12871712199999999</c:v>
                </c:pt>
                <c:pt idx="10127">
                  <c:v>3.5012129000000003E-2</c:v>
                </c:pt>
                <c:pt idx="10128">
                  <c:v>0.62082917699999995</c:v>
                </c:pt>
                <c:pt idx="10129">
                  <c:v>5.6969700999999998E-2</c:v>
                </c:pt>
                <c:pt idx="10130">
                  <c:v>-2.161269E-3</c:v>
                </c:pt>
                <c:pt idx="10131">
                  <c:v>0.65564554900000005</c:v>
                </c:pt>
                <c:pt idx="10132">
                  <c:v>9.1651878000000006E-2</c:v>
                </c:pt>
                <c:pt idx="10133">
                  <c:v>4.106251E-3</c:v>
                </c:pt>
                <c:pt idx="10134">
                  <c:v>0.62183913899999999</c:v>
                </c:pt>
                <c:pt idx="10135">
                  <c:v>2.3221052999999998E-2</c:v>
                </c:pt>
                <c:pt idx="10136">
                  <c:v>0.16684067899999999</c:v>
                </c:pt>
                <c:pt idx="10137">
                  <c:v>4.8255270000000003E-2</c:v>
                </c:pt>
                <c:pt idx="10138">
                  <c:v>0.60653162699999996</c:v>
                </c:pt>
                <c:pt idx="10139">
                  <c:v>1.3954270000000001E-3</c:v>
                </c:pt>
                <c:pt idx="10140">
                  <c:v>0.64755898999999995</c:v>
                </c:pt>
                <c:pt idx="10141">
                  <c:v>4.9156970000000001E-3</c:v>
                </c:pt>
                <c:pt idx="10142">
                  <c:v>9.1025208999999996E-2</c:v>
                </c:pt>
                <c:pt idx="10143">
                  <c:v>0.69405756600000001</c:v>
                </c:pt>
                <c:pt idx="10144">
                  <c:v>0.19035371400000001</c:v>
                </c:pt>
                <c:pt idx="10145">
                  <c:v>1.1622007E-2</c:v>
                </c:pt>
                <c:pt idx="10146">
                  <c:v>0.65495244600000002</c:v>
                </c:pt>
                <c:pt idx="10147">
                  <c:v>4.2820843999999997E-2</c:v>
                </c:pt>
                <c:pt idx="10148">
                  <c:v>8.8111277000000002E-2</c:v>
                </c:pt>
                <c:pt idx="10149">
                  <c:v>0.63959522700000004</c:v>
                </c:pt>
                <c:pt idx="10150">
                  <c:v>6.7145979999999996E-3</c:v>
                </c:pt>
                <c:pt idx="10151">
                  <c:v>0.65721150500000003</c:v>
                </c:pt>
                <c:pt idx="10152">
                  <c:v>0.15041728300000001</c:v>
                </c:pt>
                <c:pt idx="10153">
                  <c:v>1.0322735E-2</c:v>
                </c:pt>
                <c:pt idx="10154">
                  <c:v>0.69271589600000005</c:v>
                </c:pt>
                <c:pt idx="10155">
                  <c:v>0.67099129499999999</c:v>
                </c:pt>
                <c:pt idx="10156">
                  <c:v>3.2741376000000003E-2</c:v>
                </c:pt>
                <c:pt idx="10157">
                  <c:v>0.61307066899999996</c:v>
                </c:pt>
                <c:pt idx="10158">
                  <c:v>9.7291009999999997E-2</c:v>
                </c:pt>
                <c:pt idx="10159">
                  <c:v>0.63862454599999996</c:v>
                </c:pt>
                <c:pt idx="10160">
                  <c:v>9.3693005999999995E-2</c:v>
                </c:pt>
                <c:pt idx="10161">
                  <c:v>6.2464080000000002E-3</c:v>
                </c:pt>
                <c:pt idx="10162">
                  <c:v>1.2999622000000001E-2</c:v>
                </c:pt>
                <c:pt idx="10163">
                  <c:v>0.72689891299999998</c:v>
                </c:pt>
                <c:pt idx="10164">
                  <c:v>0.61854816599999995</c:v>
                </c:pt>
                <c:pt idx="10165">
                  <c:v>3.0414554999999999E-2</c:v>
                </c:pt>
                <c:pt idx="10166">
                  <c:v>0.67104644400000002</c:v>
                </c:pt>
                <c:pt idx="10167">
                  <c:v>0.107571582</c:v>
                </c:pt>
                <c:pt idx="10168">
                  <c:v>0.65448514499999999</c:v>
                </c:pt>
                <c:pt idx="10169">
                  <c:v>0.15169238600000001</c:v>
                </c:pt>
                <c:pt idx="10170">
                  <c:v>9.2496220000000007E-3</c:v>
                </c:pt>
                <c:pt idx="10171">
                  <c:v>0.68656614900000001</c:v>
                </c:pt>
                <c:pt idx="10172">
                  <c:v>0.70616395499999995</c:v>
                </c:pt>
                <c:pt idx="10173">
                  <c:v>2.4119048000000001E-2</c:v>
                </c:pt>
                <c:pt idx="10174">
                  <c:v>0.68405533600000001</c:v>
                </c:pt>
                <c:pt idx="10175">
                  <c:v>0.66996644800000005</c:v>
                </c:pt>
                <c:pt idx="10176">
                  <c:v>9.4143571999999995E-2</c:v>
                </c:pt>
                <c:pt idx="10177">
                  <c:v>0.69454379099999997</c:v>
                </c:pt>
                <c:pt idx="10178">
                  <c:v>0.20351111899999999</c:v>
                </c:pt>
                <c:pt idx="10179">
                  <c:v>0.71817913</c:v>
                </c:pt>
                <c:pt idx="10180">
                  <c:v>1.1072288E-2</c:v>
                </c:pt>
                <c:pt idx="10181">
                  <c:v>0.67917860100000005</c:v>
                </c:pt>
                <c:pt idx="10182">
                  <c:v>0.70047640499999997</c:v>
                </c:pt>
                <c:pt idx="10183">
                  <c:v>1.9512076E-2</c:v>
                </c:pt>
                <c:pt idx="10184">
                  <c:v>0.64274401000000003</c:v>
                </c:pt>
                <c:pt idx="10185">
                  <c:v>0.113097007</c:v>
                </c:pt>
                <c:pt idx="10186">
                  <c:v>0.69001085900000003</c:v>
                </c:pt>
                <c:pt idx="10187">
                  <c:v>0.139206722</c:v>
                </c:pt>
                <c:pt idx="10188">
                  <c:v>0.65448510599999998</c:v>
                </c:pt>
                <c:pt idx="10189">
                  <c:v>0.70473749299999999</c:v>
                </c:pt>
                <c:pt idx="10190">
                  <c:v>9.1219720000000008E-3</c:v>
                </c:pt>
                <c:pt idx="10191">
                  <c:v>3.2209802000000003E-2</c:v>
                </c:pt>
                <c:pt idx="10192">
                  <c:v>0.72450897599999997</c:v>
                </c:pt>
                <c:pt idx="10193">
                  <c:v>0.62115442099999996</c:v>
                </c:pt>
                <c:pt idx="10194">
                  <c:v>0.12756556899999999</c:v>
                </c:pt>
                <c:pt idx="10195">
                  <c:v>0.66862594399999997</c:v>
                </c:pt>
                <c:pt idx="10196">
                  <c:v>8.6186256000000003E-2</c:v>
                </c:pt>
                <c:pt idx="10197">
                  <c:v>0.65059303800000001</c:v>
                </c:pt>
                <c:pt idx="10198">
                  <c:v>0.69374249600000004</c:v>
                </c:pt>
                <c:pt idx="10199">
                  <c:v>0.73898992200000002</c:v>
                </c:pt>
                <c:pt idx="10200">
                  <c:v>3.7048152000000001E-2</c:v>
                </c:pt>
                <c:pt idx="10201">
                  <c:v>0.66674736899999998</c:v>
                </c:pt>
                <c:pt idx="10202">
                  <c:v>0.675857178</c:v>
                </c:pt>
                <c:pt idx="10203">
                  <c:v>0.12948019399999999</c:v>
                </c:pt>
                <c:pt idx="10204">
                  <c:v>0.66481903799999997</c:v>
                </c:pt>
                <c:pt idx="10205">
                  <c:v>0.13193650400000001</c:v>
                </c:pt>
                <c:pt idx="10206">
                  <c:v>0.66732439799999999</c:v>
                </c:pt>
                <c:pt idx="10207">
                  <c:v>0.73073892900000004</c:v>
                </c:pt>
                <c:pt idx="10208">
                  <c:v>0.73921325900000001</c:v>
                </c:pt>
                <c:pt idx="10209">
                  <c:v>0.68638093</c:v>
                </c:pt>
                <c:pt idx="10210">
                  <c:v>0.67549488300000005</c:v>
                </c:pt>
                <c:pt idx="10211">
                  <c:v>0.68049088899999999</c:v>
                </c:pt>
                <c:pt idx="10212">
                  <c:v>0.12962257299999999</c:v>
                </c:pt>
                <c:pt idx="10213">
                  <c:v>2.7443927999999999E-2</c:v>
                </c:pt>
                <c:pt idx="10214">
                  <c:v>0.27590315799999998</c:v>
                </c:pt>
                <c:pt idx="10215">
                  <c:v>0.69672765400000003</c:v>
                </c:pt>
                <c:pt idx="10216">
                  <c:v>0.75393702100000004</c:v>
                </c:pt>
                <c:pt idx="10217">
                  <c:v>0.72388154299999996</c:v>
                </c:pt>
                <c:pt idx="10218">
                  <c:v>0.75161061600000001</c:v>
                </c:pt>
                <c:pt idx="10219">
                  <c:v>0.66564835</c:v>
                </c:pt>
                <c:pt idx="10220">
                  <c:v>0.68069512899999995</c:v>
                </c:pt>
                <c:pt idx="10221">
                  <c:v>0.67504844200000003</c:v>
                </c:pt>
                <c:pt idx="10222">
                  <c:v>0.66842730699999997</c:v>
                </c:pt>
                <c:pt idx="10223">
                  <c:v>0.15048404300000001</c:v>
                </c:pt>
                <c:pt idx="10224">
                  <c:v>0.72543944800000004</c:v>
                </c:pt>
                <c:pt idx="10225">
                  <c:v>0.21232389900000001</c:v>
                </c:pt>
                <c:pt idx="10226">
                  <c:v>0.74750154999999996</c:v>
                </c:pt>
                <c:pt idx="10227">
                  <c:v>0.67829809500000005</c:v>
                </c:pt>
                <c:pt idx="10228">
                  <c:v>0.69454583999999997</c:v>
                </c:pt>
                <c:pt idx="10229">
                  <c:v>0.65563224499999995</c:v>
                </c:pt>
                <c:pt idx="10230">
                  <c:v>0.68463766000000004</c:v>
                </c:pt>
                <c:pt idx="10231">
                  <c:v>0.75757613899999998</c:v>
                </c:pt>
                <c:pt idx="10232">
                  <c:v>0.15712784099999999</c:v>
                </c:pt>
                <c:pt idx="10233">
                  <c:v>0.69035928700000004</c:v>
                </c:pt>
                <c:pt idx="10234">
                  <c:v>0.20262766400000001</c:v>
                </c:pt>
                <c:pt idx="10235">
                  <c:v>0.73218915900000003</c:v>
                </c:pt>
                <c:pt idx="10236">
                  <c:v>0.74063299699999996</c:v>
                </c:pt>
                <c:pt idx="10237">
                  <c:v>0.68364378599999998</c:v>
                </c:pt>
                <c:pt idx="10238">
                  <c:v>0.76427143900000005</c:v>
                </c:pt>
                <c:pt idx="10239">
                  <c:v>0.71916506499999999</c:v>
                </c:pt>
                <c:pt idx="10240">
                  <c:v>0.71712173099999998</c:v>
                </c:pt>
                <c:pt idx="10241">
                  <c:v>0.78456185199999995</c:v>
                </c:pt>
                <c:pt idx="10242">
                  <c:v>0.741681751</c:v>
                </c:pt>
                <c:pt idx="10243">
                  <c:v>0.69855952300000002</c:v>
                </c:pt>
                <c:pt idx="10244">
                  <c:v>0.27414939599999999</c:v>
                </c:pt>
                <c:pt idx="10245">
                  <c:v>0.71315462500000004</c:v>
                </c:pt>
                <c:pt idx="10246">
                  <c:v>0.67060427199999995</c:v>
                </c:pt>
                <c:pt idx="10247">
                  <c:v>0.77011485999999996</c:v>
                </c:pt>
                <c:pt idx="10248">
                  <c:v>0.79534159800000004</c:v>
                </c:pt>
                <c:pt idx="10249">
                  <c:v>0.69738024600000004</c:v>
                </c:pt>
                <c:pt idx="10250">
                  <c:v>0.70144095900000003</c:v>
                </c:pt>
                <c:pt idx="10251">
                  <c:v>0.36903602299999999</c:v>
                </c:pt>
                <c:pt idx="10252">
                  <c:v>0.83099565500000006</c:v>
                </c:pt>
                <c:pt idx="10253">
                  <c:v>0.682544339</c:v>
                </c:pt>
                <c:pt idx="10254">
                  <c:v>0.67626507899999999</c:v>
                </c:pt>
                <c:pt idx="10255">
                  <c:v>0.65125683899999998</c:v>
                </c:pt>
                <c:pt idx="10256">
                  <c:v>0.69795576100000001</c:v>
                </c:pt>
                <c:pt idx="10257">
                  <c:v>0.70806329199999996</c:v>
                </c:pt>
                <c:pt idx="10258">
                  <c:v>0.78121311699999996</c:v>
                </c:pt>
                <c:pt idx="10259">
                  <c:v>0.70881924399999996</c:v>
                </c:pt>
                <c:pt idx="10260">
                  <c:v>0.78318763400000002</c:v>
                </c:pt>
                <c:pt idx="10261">
                  <c:v>0.69932785900000005</c:v>
                </c:pt>
                <c:pt idx="10262">
                  <c:v>0.37540792699999997</c:v>
                </c:pt>
                <c:pt idx="10263">
                  <c:v>0.63947379999999998</c:v>
                </c:pt>
                <c:pt idx="10264">
                  <c:v>0.66047383199999998</c:v>
                </c:pt>
                <c:pt idx="10265">
                  <c:v>0.69622045899999996</c:v>
                </c:pt>
                <c:pt idx="10266">
                  <c:v>0.66333712300000003</c:v>
                </c:pt>
                <c:pt idx="10267">
                  <c:v>0.70898868699999995</c:v>
                </c:pt>
                <c:pt idx="10268">
                  <c:v>0.74334614700000001</c:v>
                </c:pt>
                <c:pt idx="10269">
                  <c:v>0.69337546699999997</c:v>
                </c:pt>
                <c:pt idx="10270">
                  <c:v>0.713230904</c:v>
                </c:pt>
                <c:pt idx="10271">
                  <c:v>0.82389436599999999</c:v>
                </c:pt>
                <c:pt idx="10272">
                  <c:v>0.70754482500000004</c:v>
                </c:pt>
                <c:pt idx="10273">
                  <c:v>0.68157580600000001</c:v>
                </c:pt>
                <c:pt idx="10274">
                  <c:v>0.66141902299999999</c:v>
                </c:pt>
                <c:pt idx="10275">
                  <c:v>0.66970118599999995</c:v>
                </c:pt>
                <c:pt idx="10276">
                  <c:v>0.66493934099999996</c:v>
                </c:pt>
                <c:pt idx="10277">
                  <c:v>0.724825728</c:v>
                </c:pt>
                <c:pt idx="10278">
                  <c:v>0.71904124999999997</c:v>
                </c:pt>
                <c:pt idx="10279">
                  <c:v>0.72604777300000001</c:v>
                </c:pt>
                <c:pt idx="10280">
                  <c:v>0.70631820999999995</c:v>
                </c:pt>
                <c:pt idx="10281">
                  <c:v>0.77455030499999999</c:v>
                </c:pt>
                <c:pt idx="10282">
                  <c:v>0.73997521600000005</c:v>
                </c:pt>
                <c:pt idx="10283">
                  <c:v>0.69677387899999998</c:v>
                </c:pt>
                <c:pt idx="10284">
                  <c:v>0.65424079599999996</c:v>
                </c:pt>
                <c:pt idx="10285">
                  <c:v>0.71331781999999999</c:v>
                </c:pt>
                <c:pt idx="10286">
                  <c:v>0.66549807299999997</c:v>
                </c:pt>
                <c:pt idx="10287">
                  <c:v>0.66753523999999997</c:v>
                </c:pt>
                <c:pt idx="10288">
                  <c:v>0.75405659700000005</c:v>
                </c:pt>
                <c:pt idx="10289">
                  <c:v>0.70145723500000001</c:v>
                </c:pt>
                <c:pt idx="10290">
                  <c:v>0.69220989300000002</c:v>
                </c:pt>
                <c:pt idx="10291">
                  <c:v>0.73345317200000004</c:v>
                </c:pt>
                <c:pt idx="10292">
                  <c:v>0.71221935700000005</c:v>
                </c:pt>
                <c:pt idx="10293">
                  <c:v>0.80759462599999998</c:v>
                </c:pt>
                <c:pt idx="10294">
                  <c:v>0.70866339599999995</c:v>
                </c:pt>
                <c:pt idx="10295">
                  <c:v>0.66752462800000001</c:v>
                </c:pt>
                <c:pt idx="10296">
                  <c:v>0.71348663000000001</c:v>
                </c:pt>
                <c:pt idx="10297">
                  <c:v>0.67361022500000001</c:v>
                </c:pt>
                <c:pt idx="10298">
                  <c:v>0.695764885</c:v>
                </c:pt>
                <c:pt idx="10299">
                  <c:v>0.72021607700000001</c:v>
                </c:pt>
                <c:pt idx="10300">
                  <c:v>0.67853842900000005</c:v>
                </c:pt>
                <c:pt idx="10301">
                  <c:v>0.76492495500000002</c:v>
                </c:pt>
                <c:pt idx="10302">
                  <c:v>0.77030482300000003</c:v>
                </c:pt>
                <c:pt idx="10303">
                  <c:v>0.78124651300000003</c:v>
                </c:pt>
                <c:pt idx="10304">
                  <c:v>0.69178676500000003</c:v>
                </c:pt>
                <c:pt idx="10305">
                  <c:v>0.74079742699999995</c:v>
                </c:pt>
                <c:pt idx="10306">
                  <c:v>0.70133135899999999</c:v>
                </c:pt>
                <c:pt idx="10307">
                  <c:v>0.712982483</c:v>
                </c:pt>
                <c:pt idx="10308">
                  <c:v>0.669478189</c:v>
                </c:pt>
                <c:pt idx="10309">
                  <c:v>0.76129678199999995</c:v>
                </c:pt>
                <c:pt idx="10310">
                  <c:v>0.77776417200000003</c:v>
                </c:pt>
                <c:pt idx="10311">
                  <c:v>0.72058493099999998</c:v>
                </c:pt>
                <c:pt idx="10312">
                  <c:v>0.75913495600000003</c:v>
                </c:pt>
                <c:pt idx="10313">
                  <c:v>0.73426234800000001</c:v>
                </c:pt>
                <c:pt idx="10314">
                  <c:v>0.83675854400000005</c:v>
                </c:pt>
                <c:pt idx="10315">
                  <c:v>0.69426474400000004</c:v>
                </c:pt>
                <c:pt idx="10316">
                  <c:v>0.754372088</c:v>
                </c:pt>
                <c:pt idx="10317">
                  <c:v>0.66599899699999998</c:v>
                </c:pt>
                <c:pt idx="10318">
                  <c:v>0.712501516</c:v>
                </c:pt>
                <c:pt idx="10319">
                  <c:v>0.76144429700000005</c:v>
                </c:pt>
                <c:pt idx="10320">
                  <c:v>0.70538658899999995</c:v>
                </c:pt>
                <c:pt idx="10321">
                  <c:v>0.78325735500000004</c:v>
                </c:pt>
                <c:pt idx="10322">
                  <c:v>0.73667258700000005</c:v>
                </c:pt>
                <c:pt idx="10323">
                  <c:v>0.79228295100000001</c:v>
                </c:pt>
                <c:pt idx="10324">
                  <c:v>0.69089672599999996</c:v>
                </c:pt>
                <c:pt idx="10325">
                  <c:v>0.801948467</c:v>
                </c:pt>
                <c:pt idx="10326">
                  <c:v>0.67652005299999995</c:v>
                </c:pt>
                <c:pt idx="10327">
                  <c:v>0.729240785</c:v>
                </c:pt>
                <c:pt idx="10328">
                  <c:v>0.71812098099999999</c:v>
                </c:pt>
                <c:pt idx="10329">
                  <c:v>0.70968113700000002</c:v>
                </c:pt>
                <c:pt idx="10330">
                  <c:v>0.75975240499999996</c:v>
                </c:pt>
                <c:pt idx="10331">
                  <c:v>0.74803059999999999</c:v>
                </c:pt>
                <c:pt idx="10332">
                  <c:v>0.77600904900000001</c:v>
                </c:pt>
                <c:pt idx="10333">
                  <c:v>0.78757794000000003</c:v>
                </c:pt>
                <c:pt idx="10334">
                  <c:v>0.71873814999999996</c:v>
                </c:pt>
                <c:pt idx="10335">
                  <c:v>0.74501769900000003</c:v>
                </c:pt>
                <c:pt idx="10336">
                  <c:v>0.756672016</c:v>
                </c:pt>
                <c:pt idx="10337">
                  <c:v>0.67463178899999998</c:v>
                </c:pt>
                <c:pt idx="10338">
                  <c:v>0.75039145900000004</c:v>
                </c:pt>
                <c:pt idx="10339">
                  <c:v>0.73246708199999999</c:v>
                </c:pt>
                <c:pt idx="10340">
                  <c:v>0.75966745300000005</c:v>
                </c:pt>
                <c:pt idx="10341">
                  <c:v>0.74235828299999995</c:v>
                </c:pt>
                <c:pt idx="10342">
                  <c:v>0.79683535699999997</c:v>
                </c:pt>
                <c:pt idx="10343">
                  <c:v>0.768866571</c:v>
                </c:pt>
                <c:pt idx="10344">
                  <c:v>0.75922089699999995</c:v>
                </c:pt>
                <c:pt idx="10345">
                  <c:v>0.81756006599999997</c:v>
                </c:pt>
                <c:pt idx="10346">
                  <c:v>0.685563798</c:v>
                </c:pt>
                <c:pt idx="10347">
                  <c:v>0.76219513100000003</c:v>
                </c:pt>
                <c:pt idx="10348">
                  <c:v>0.71775154200000002</c:v>
                </c:pt>
                <c:pt idx="10349">
                  <c:v>0.74239589699999997</c:v>
                </c:pt>
                <c:pt idx="10350">
                  <c:v>0.754471161</c:v>
                </c:pt>
                <c:pt idx="10351">
                  <c:v>0.68094041999999999</c:v>
                </c:pt>
                <c:pt idx="10352">
                  <c:v>0.77659970300000003</c:v>
                </c:pt>
                <c:pt idx="10353">
                  <c:v>0.73254819400000004</c:v>
                </c:pt>
                <c:pt idx="10354">
                  <c:v>0.784627458</c:v>
                </c:pt>
                <c:pt idx="10355">
                  <c:v>0.73680714700000005</c:v>
                </c:pt>
                <c:pt idx="10356">
                  <c:v>0.69617780500000004</c:v>
                </c:pt>
                <c:pt idx="10357">
                  <c:v>0.72226511199999999</c:v>
                </c:pt>
                <c:pt idx="10358">
                  <c:v>0.78590200600000004</c:v>
                </c:pt>
                <c:pt idx="10359">
                  <c:v>0.80129991099999998</c:v>
                </c:pt>
                <c:pt idx="10360">
                  <c:v>0.722910253</c:v>
                </c:pt>
                <c:pt idx="10361">
                  <c:v>0.77731954199999997</c:v>
                </c:pt>
                <c:pt idx="10362">
                  <c:v>0.73997143799999998</c:v>
                </c:pt>
                <c:pt idx="10363">
                  <c:v>0.78561140600000001</c:v>
                </c:pt>
                <c:pt idx="10364">
                  <c:v>0.72320013299999997</c:v>
                </c:pt>
                <c:pt idx="10365">
                  <c:v>0.76771624199999999</c:v>
                </c:pt>
                <c:pt idx="10366">
                  <c:v>0.72031485500000003</c:v>
                </c:pt>
                <c:pt idx="10367">
                  <c:v>0.77419036600000002</c:v>
                </c:pt>
                <c:pt idx="10368">
                  <c:v>0.76536494899999996</c:v>
                </c:pt>
                <c:pt idx="10369">
                  <c:v>0.75615897300000001</c:v>
                </c:pt>
                <c:pt idx="10370">
                  <c:v>0.78047789999999995</c:v>
                </c:pt>
                <c:pt idx="10371">
                  <c:v>0.76851028200000004</c:v>
                </c:pt>
                <c:pt idx="10372">
                  <c:v>0.72785622400000005</c:v>
                </c:pt>
                <c:pt idx="10373">
                  <c:v>0.74217580100000002</c:v>
                </c:pt>
                <c:pt idx="10374">
                  <c:v>0.75827760899999996</c:v>
                </c:pt>
                <c:pt idx="10375">
                  <c:v>0.82426766799999995</c:v>
                </c:pt>
                <c:pt idx="10376">
                  <c:v>0.71407246599999996</c:v>
                </c:pt>
                <c:pt idx="10377">
                  <c:v>0.73823262599999995</c:v>
                </c:pt>
                <c:pt idx="10378">
                  <c:v>0.70958790999999999</c:v>
                </c:pt>
                <c:pt idx="10379">
                  <c:v>0.80596778000000002</c:v>
                </c:pt>
                <c:pt idx="10380">
                  <c:v>0.81468634399999995</c:v>
                </c:pt>
                <c:pt idx="10381">
                  <c:v>0.74518835699999997</c:v>
                </c:pt>
                <c:pt idx="10382">
                  <c:v>0.79885435699999996</c:v>
                </c:pt>
                <c:pt idx="10383">
                  <c:v>0.73414115099999999</c:v>
                </c:pt>
                <c:pt idx="10384">
                  <c:v>0.74846447500000002</c:v>
                </c:pt>
                <c:pt idx="10385">
                  <c:v>0.784017768</c:v>
                </c:pt>
                <c:pt idx="10386">
                  <c:v>0.699329533</c:v>
                </c:pt>
                <c:pt idx="10387">
                  <c:v>0.77922072600000003</c:v>
                </c:pt>
                <c:pt idx="10388">
                  <c:v>0.82751817000000005</c:v>
                </c:pt>
                <c:pt idx="10389">
                  <c:v>0.76108945299999997</c:v>
                </c:pt>
                <c:pt idx="10390">
                  <c:v>0.70860879600000004</c:v>
                </c:pt>
                <c:pt idx="10391">
                  <c:v>0.87218419000000003</c:v>
                </c:pt>
                <c:pt idx="10392">
                  <c:v>0.78823370599999998</c:v>
                </c:pt>
                <c:pt idx="10393">
                  <c:v>0.735950353</c:v>
                </c:pt>
                <c:pt idx="10394">
                  <c:v>0.73063484099999998</c:v>
                </c:pt>
                <c:pt idx="10395">
                  <c:v>0.81368614800000005</c:v>
                </c:pt>
                <c:pt idx="10396">
                  <c:v>0.78612740400000003</c:v>
                </c:pt>
                <c:pt idx="10397">
                  <c:v>0.82529748599999997</c:v>
                </c:pt>
                <c:pt idx="10398">
                  <c:v>0.726152668</c:v>
                </c:pt>
                <c:pt idx="10399">
                  <c:v>0.73305984899999999</c:v>
                </c:pt>
                <c:pt idx="10400">
                  <c:v>0.85284511399999996</c:v>
                </c:pt>
                <c:pt idx="10401">
                  <c:v>0.83597481799999995</c:v>
                </c:pt>
                <c:pt idx="10402">
                  <c:v>0.73842490000000005</c:v>
                </c:pt>
                <c:pt idx="10403">
                  <c:v>0.83658605399999997</c:v>
                </c:pt>
                <c:pt idx="10404">
                  <c:v>0.75265062800000004</c:v>
                </c:pt>
                <c:pt idx="10405">
                  <c:v>0.78187234500000002</c:v>
                </c:pt>
                <c:pt idx="10406">
                  <c:v>0.73107379900000002</c:v>
                </c:pt>
                <c:pt idx="10407">
                  <c:v>0.785570832</c:v>
                </c:pt>
                <c:pt idx="10408">
                  <c:v>0.80807304499999999</c:v>
                </c:pt>
                <c:pt idx="10409">
                  <c:v>0.79599812599999997</c:v>
                </c:pt>
                <c:pt idx="10410">
                  <c:v>0.79735319599999999</c:v>
                </c:pt>
                <c:pt idx="10411">
                  <c:v>0.69305545199999996</c:v>
                </c:pt>
                <c:pt idx="10412">
                  <c:v>0.82356917299999999</c:v>
                </c:pt>
                <c:pt idx="10413">
                  <c:v>0.75738106900000002</c:v>
                </c:pt>
                <c:pt idx="10414">
                  <c:v>0.75800452299999999</c:v>
                </c:pt>
                <c:pt idx="10415">
                  <c:v>0.755475699</c:v>
                </c:pt>
                <c:pt idx="10416">
                  <c:v>0.75735995700000003</c:v>
                </c:pt>
                <c:pt idx="10417">
                  <c:v>0.79204297800000001</c:v>
                </c:pt>
                <c:pt idx="10418">
                  <c:v>0.75682917000000005</c:v>
                </c:pt>
                <c:pt idx="10419">
                  <c:v>0.70446208799999999</c:v>
                </c:pt>
                <c:pt idx="10420">
                  <c:v>0.83854000100000003</c:v>
                </c:pt>
                <c:pt idx="10421">
                  <c:v>0.834793483</c:v>
                </c:pt>
                <c:pt idx="10422">
                  <c:v>0.83168482300000002</c:v>
                </c:pt>
                <c:pt idx="10423">
                  <c:v>0.718347968</c:v>
                </c:pt>
                <c:pt idx="10424">
                  <c:v>0.72371595</c:v>
                </c:pt>
                <c:pt idx="10425">
                  <c:v>0.77531830899999998</c:v>
                </c:pt>
                <c:pt idx="10426">
                  <c:v>0.75517848600000004</c:v>
                </c:pt>
                <c:pt idx="10427">
                  <c:v>0.70852258000000001</c:v>
                </c:pt>
                <c:pt idx="10428">
                  <c:v>0.81395724899999999</c:v>
                </c:pt>
                <c:pt idx="10429">
                  <c:v>0.762615669</c:v>
                </c:pt>
                <c:pt idx="10430">
                  <c:v>0.78571880999999999</c:v>
                </c:pt>
                <c:pt idx="10431">
                  <c:v>0.67770650700000001</c:v>
                </c:pt>
                <c:pt idx="10432">
                  <c:v>0.72588541399999995</c:v>
                </c:pt>
                <c:pt idx="10433">
                  <c:v>0.78750436999999995</c:v>
                </c:pt>
                <c:pt idx="10434">
                  <c:v>0.73415671000000005</c:v>
                </c:pt>
                <c:pt idx="10435">
                  <c:v>0.73544506399999998</c:v>
                </c:pt>
                <c:pt idx="10436">
                  <c:v>0.71404069699999995</c:v>
                </c:pt>
                <c:pt idx="10437">
                  <c:v>0.81199757900000002</c:v>
                </c:pt>
                <c:pt idx="10438">
                  <c:v>0.72184098399999996</c:v>
                </c:pt>
                <c:pt idx="10439">
                  <c:v>0.70095020699999999</c:v>
                </c:pt>
                <c:pt idx="10440">
                  <c:v>0.82566085899999997</c:v>
                </c:pt>
                <c:pt idx="10441">
                  <c:v>0.69897965299999998</c:v>
                </c:pt>
                <c:pt idx="10442">
                  <c:v>0.76775578700000002</c:v>
                </c:pt>
                <c:pt idx="10443">
                  <c:v>0.72536042199999995</c:v>
                </c:pt>
                <c:pt idx="10444">
                  <c:v>0.79791782099999997</c:v>
                </c:pt>
                <c:pt idx="10445">
                  <c:v>0.70128678899999997</c:v>
                </c:pt>
                <c:pt idx="10446">
                  <c:v>0.77526608399999997</c:v>
                </c:pt>
                <c:pt idx="10447">
                  <c:v>0.81566036900000005</c:v>
                </c:pt>
                <c:pt idx="10448">
                  <c:v>0.68391733600000004</c:v>
                </c:pt>
                <c:pt idx="10449">
                  <c:v>0.77749083500000005</c:v>
                </c:pt>
                <c:pt idx="10450">
                  <c:v>0.82205757099999999</c:v>
                </c:pt>
                <c:pt idx="10451">
                  <c:v>0.68681985499999998</c:v>
                </c:pt>
                <c:pt idx="10452">
                  <c:v>0.75613666499999999</c:v>
                </c:pt>
                <c:pt idx="10453">
                  <c:v>0.72399327099999999</c:v>
                </c:pt>
                <c:pt idx="10454">
                  <c:v>0.77213422600000003</c:v>
                </c:pt>
                <c:pt idx="10455">
                  <c:v>0.86241053300000003</c:v>
                </c:pt>
                <c:pt idx="10456">
                  <c:v>0.67391779900000004</c:v>
                </c:pt>
                <c:pt idx="10457">
                  <c:v>0.83920555900000005</c:v>
                </c:pt>
                <c:pt idx="10458">
                  <c:v>0.82597901600000001</c:v>
                </c:pt>
                <c:pt idx="10459">
                  <c:v>0.66660329699999998</c:v>
                </c:pt>
                <c:pt idx="10460">
                  <c:v>0.78916952799999995</c:v>
                </c:pt>
                <c:pt idx="10461">
                  <c:v>0.77537377699999999</c:v>
                </c:pt>
                <c:pt idx="10462">
                  <c:v>0.73749830400000005</c:v>
                </c:pt>
                <c:pt idx="10463">
                  <c:v>0.659953224</c:v>
                </c:pt>
                <c:pt idx="10464">
                  <c:v>0.85440536</c:v>
                </c:pt>
                <c:pt idx="10465">
                  <c:v>0.67823743700000005</c:v>
                </c:pt>
                <c:pt idx="10466">
                  <c:v>0.81249525199999995</c:v>
                </c:pt>
                <c:pt idx="10467">
                  <c:v>0.84121759600000001</c:v>
                </c:pt>
                <c:pt idx="10468">
                  <c:v>0.67479443699999997</c:v>
                </c:pt>
                <c:pt idx="10469">
                  <c:v>0.78707503000000001</c:v>
                </c:pt>
                <c:pt idx="10470">
                  <c:v>0.84388725600000003</c:v>
                </c:pt>
                <c:pt idx="10471">
                  <c:v>0.66798550499999998</c:v>
                </c:pt>
                <c:pt idx="10472">
                  <c:v>0.83247364499999998</c:v>
                </c:pt>
                <c:pt idx="10473">
                  <c:v>0.71813430899999997</c:v>
                </c:pt>
                <c:pt idx="10474">
                  <c:v>0.86640533399999997</c:v>
                </c:pt>
                <c:pt idx="10475">
                  <c:v>0.80348744699999997</c:v>
                </c:pt>
                <c:pt idx="10476">
                  <c:v>0.70327353599999998</c:v>
                </c:pt>
                <c:pt idx="10477">
                  <c:v>0.82279683599999998</c:v>
                </c:pt>
                <c:pt idx="10478">
                  <c:v>0.87770435400000002</c:v>
                </c:pt>
                <c:pt idx="10479">
                  <c:v>0.82405085099999997</c:v>
                </c:pt>
                <c:pt idx="10480">
                  <c:v>0.68214878499999998</c:v>
                </c:pt>
                <c:pt idx="10481">
                  <c:v>0.77961029800000003</c:v>
                </c:pt>
                <c:pt idx="10482">
                  <c:v>0.74669756899999995</c:v>
                </c:pt>
                <c:pt idx="10483">
                  <c:v>0.74447726000000003</c:v>
                </c:pt>
                <c:pt idx="10484">
                  <c:v>0.86195374999999996</c:v>
                </c:pt>
                <c:pt idx="10485">
                  <c:v>0.72600418499999997</c:v>
                </c:pt>
                <c:pt idx="10486">
                  <c:v>0.81422448000000003</c:v>
                </c:pt>
                <c:pt idx="10487">
                  <c:v>0.83672367999999997</c:v>
                </c:pt>
                <c:pt idx="10488">
                  <c:v>0.68526321899999998</c:v>
                </c:pt>
                <c:pt idx="10489">
                  <c:v>0.75609082900000002</c:v>
                </c:pt>
                <c:pt idx="10490">
                  <c:v>0.81969893299999996</c:v>
                </c:pt>
                <c:pt idx="10491">
                  <c:v>0.83284927600000003</c:v>
                </c:pt>
                <c:pt idx="10492">
                  <c:v>0.67986855599999996</c:v>
                </c:pt>
                <c:pt idx="10493">
                  <c:v>0.78548043899999997</c:v>
                </c:pt>
                <c:pt idx="10494">
                  <c:v>0.81152179199999996</c:v>
                </c:pt>
                <c:pt idx="10495">
                  <c:v>0.75885586299999996</c:v>
                </c:pt>
                <c:pt idx="10496">
                  <c:v>0.73191981699999997</c:v>
                </c:pt>
                <c:pt idx="10497">
                  <c:v>0.81489858400000004</c:v>
                </c:pt>
                <c:pt idx="10498">
                  <c:v>0.81335615400000005</c:v>
                </c:pt>
                <c:pt idx="10499">
                  <c:v>0.88851657100000003</c:v>
                </c:pt>
                <c:pt idx="10500">
                  <c:v>0.68748431600000004</c:v>
                </c:pt>
                <c:pt idx="10501">
                  <c:v>0.73283601899999995</c:v>
                </c:pt>
                <c:pt idx="10502">
                  <c:v>0.82251273199999997</c:v>
                </c:pt>
                <c:pt idx="10503">
                  <c:v>0.72094350100000004</c:v>
                </c:pt>
                <c:pt idx="10504">
                  <c:v>0.77111397599999998</c:v>
                </c:pt>
                <c:pt idx="10505">
                  <c:v>0.77283116500000004</c:v>
                </c:pt>
                <c:pt idx="10506">
                  <c:v>0.87737083800000004</c:v>
                </c:pt>
                <c:pt idx="10507">
                  <c:v>0.819101988</c:v>
                </c:pt>
                <c:pt idx="10508">
                  <c:v>0.74441959199999996</c:v>
                </c:pt>
                <c:pt idx="10509">
                  <c:v>0.78475363099999995</c:v>
                </c:pt>
                <c:pt idx="10510">
                  <c:v>0.76281967900000003</c:v>
                </c:pt>
                <c:pt idx="10511">
                  <c:v>0.76864237999999996</c:v>
                </c:pt>
                <c:pt idx="10512">
                  <c:v>0.71692322900000005</c:v>
                </c:pt>
                <c:pt idx="10513">
                  <c:v>0.76821522900000005</c:v>
                </c:pt>
                <c:pt idx="10514">
                  <c:v>0.76210136299999998</c:v>
                </c:pt>
                <c:pt idx="10515">
                  <c:v>0.67578287100000001</c:v>
                </c:pt>
                <c:pt idx="10516">
                  <c:v>0.83585027700000003</c:v>
                </c:pt>
                <c:pt idx="10517">
                  <c:v>0.75624538900000005</c:v>
                </c:pt>
                <c:pt idx="10518">
                  <c:v>0.76984049499999996</c:v>
                </c:pt>
                <c:pt idx="10519">
                  <c:v>0.69892133499999998</c:v>
                </c:pt>
                <c:pt idx="10520">
                  <c:v>0.81299247799999996</c:v>
                </c:pt>
                <c:pt idx="10521">
                  <c:v>0.75428487600000005</c:v>
                </c:pt>
                <c:pt idx="10522">
                  <c:v>0.72152590000000005</c:v>
                </c:pt>
                <c:pt idx="10523">
                  <c:v>0.81249137299999996</c:v>
                </c:pt>
                <c:pt idx="10524">
                  <c:v>0.86185595599999998</c:v>
                </c:pt>
                <c:pt idx="10525">
                  <c:v>0.72914454900000003</c:v>
                </c:pt>
                <c:pt idx="10526">
                  <c:v>0.76124326499999995</c:v>
                </c:pt>
                <c:pt idx="10527">
                  <c:v>0.76787336900000003</c:v>
                </c:pt>
                <c:pt idx="10528">
                  <c:v>0.74113535200000003</c:v>
                </c:pt>
                <c:pt idx="10529">
                  <c:v>0.72951951800000003</c:v>
                </c:pt>
                <c:pt idx="10530">
                  <c:v>0.748480276</c:v>
                </c:pt>
                <c:pt idx="10531">
                  <c:v>0.77605407500000001</c:v>
                </c:pt>
                <c:pt idx="10532">
                  <c:v>0.76659830200000001</c:v>
                </c:pt>
                <c:pt idx="10533">
                  <c:v>0.770825341</c:v>
                </c:pt>
                <c:pt idx="10534">
                  <c:v>0.69874939000000003</c:v>
                </c:pt>
                <c:pt idx="10535">
                  <c:v>0.76900970599999996</c:v>
                </c:pt>
                <c:pt idx="10536">
                  <c:v>0.679304405</c:v>
                </c:pt>
                <c:pt idx="10537">
                  <c:v>0.67426878300000004</c:v>
                </c:pt>
                <c:pt idx="10538">
                  <c:v>0.739023388</c:v>
                </c:pt>
                <c:pt idx="10539">
                  <c:v>0.70876157799999995</c:v>
                </c:pt>
                <c:pt idx="10540">
                  <c:v>0.69330150099999999</c:v>
                </c:pt>
                <c:pt idx="10541">
                  <c:v>0.76321087499999996</c:v>
                </c:pt>
                <c:pt idx="10542">
                  <c:v>0.80419284000000002</c:v>
                </c:pt>
                <c:pt idx="10543">
                  <c:v>0.69355244500000002</c:v>
                </c:pt>
                <c:pt idx="10544">
                  <c:v>0.734047059</c:v>
                </c:pt>
                <c:pt idx="10545">
                  <c:v>0.71992657699999996</c:v>
                </c:pt>
                <c:pt idx="10546">
                  <c:v>0.73218855299999996</c:v>
                </c:pt>
                <c:pt idx="10547">
                  <c:v>0.69931072900000002</c:v>
                </c:pt>
                <c:pt idx="10548">
                  <c:v>0.78989041800000004</c:v>
                </c:pt>
                <c:pt idx="10549">
                  <c:v>0.789641331</c:v>
                </c:pt>
                <c:pt idx="10550">
                  <c:v>0.79559104300000005</c:v>
                </c:pt>
                <c:pt idx="10551">
                  <c:v>0.72129561399999997</c:v>
                </c:pt>
                <c:pt idx="10552">
                  <c:v>0.75477297899999996</c:v>
                </c:pt>
                <c:pt idx="10553">
                  <c:v>0.673309834</c:v>
                </c:pt>
                <c:pt idx="10554">
                  <c:v>0.73056794000000003</c:v>
                </c:pt>
                <c:pt idx="10555">
                  <c:v>0.75908227699999997</c:v>
                </c:pt>
                <c:pt idx="10556">
                  <c:v>0.70491463399999998</c:v>
                </c:pt>
                <c:pt idx="10557">
                  <c:v>0.74901476199999995</c:v>
                </c:pt>
                <c:pt idx="10558">
                  <c:v>0.74078746100000004</c:v>
                </c:pt>
                <c:pt idx="10559">
                  <c:v>0.74657546799999996</c:v>
                </c:pt>
                <c:pt idx="10560">
                  <c:v>0.70554173099999995</c:v>
                </c:pt>
                <c:pt idx="10561">
                  <c:v>0.73672620700000002</c:v>
                </c:pt>
                <c:pt idx="10562">
                  <c:v>0.68905860399999996</c:v>
                </c:pt>
                <c:pt idx="10563">
                  <c:v>0.70051182300000003</c:v>
                </c:pt>
                <c:pt idx="10564">
                  <c:v>0.75326992000000004</c:v>
                </c:pt>
                <c:pt idx="10565">
                  <c:v>0.73576936100000001</c:v>
                </c:pt>
                <c:pt idx="10566">
                  <c:v>0.773028355</c:v>
                </c:pt>
                <c:pt idx="10567">
                  <c:v>0.70399105200000001</c:v>
                </c:pt>
                <c:pt idx="10568">
                  <c:v>0.71696810700000002</c:v>
                </c:pt>
                <c:pt idx="10569">
                  <c:v>0.76023959500000005</c:v>
                </c:pt>
                <c:pt idx="10570">
                  <c:v>0.79066508499999999</c:v>
                </c:pt>
                <c:pt idx="10571">
                  <c:v>0.68493677799999997</c:v>
                </c:pt>
                <c:pt idx="10572">
                  <c:v>0.74946194700000002</c:v>
                </c:pt>
                <c:pt idx="10573">
                  <c:v>0.691917907</c:v>
                </c:pt>
                <c:pt idx="10574">
                  <c:v>0.78235031399999999</c:v>
                </c:pt>
                <c:pt idx="10575">
                  <c:v>0.81784019600000002</c:v>
                </c:pt>
                <c:pt idx="10576">
                  <c:v>0.71609182100000002</c:v>
                </c:pt>
                <c:pt idx="10577">
                  <c:v>0.73090954200000002</c:v>
                </c:pt>
                <c:pt idx="10578">
                  <c:v>0.69222313099999999</c:v>
                </c:pt>
                <c:pt idx="10579">
                  <c:v>0.78062137700000001</c:v>
                </c:pt>
                <c:pt idx="10580">
                  <c:v>0.69049608399999995</c:v>
                </c:pt>
                <c:pt idx="10581">
                  <c:v>0.73855215699999999</c:v>
                </c:pt>
                <c:pt idx="10582">
                  <c:v>0.74310766100000003</c:v>
                </c:pt>
                <c:pt idx="10583">
                  <c:v>0.73373631100000003</c:v>
                </c:pt>
                <c:pt idx="10584">
                  <c:v>0.72763859799999997</c:v>
                </c:pt>
                <c:pt idx="10585">
                  <c:v>0.74847365700000001</c:v>
                </c:pt>
                <c:pt idx="10586">
                  <c:v>0.82584107699999998</c:v>
                </c:pt>
                <c:pt idx="10587">
                  <c:v>0.71881323500000005</c:v>
                </c:pt>
                <c:pt idx="10588">
                  <c:v>0.76993876299999997</c:v>
                </c:pt>
                <c:pt idx="10589">
                  <c:v>0.78633747399999998</c:v>
                </c:pt>
                <c:pt idx="10590">
                  <c:v>0.69192268899999998</c:v>
                </c:pt>
                <c:pt idx="10591">
                  <c:v>0.797686122</c:v>
                </c:pt>
                <c:pt idx="10592">
                  <c:v>0.84936244299999997</c:v>
                </c:pt>
                <c:pt idx="10593">
                  <c:v>0.70792515199999995</c:v>
                </c:pt>
                <c:pt idx="10594">
                  <c:v>0.80090398100000004</c:v>
                </c:pt>
                <c:pt idx="10595">
                  <c:v>0.78269350999999998</c:v>
                </c:pt>
                <c:pt idx="10596">
                  <c:v>0.82502334700000002</c:v>
                </c:pt>
                <c:pt idx="10597">
                  <c:v>0.73168952799999998</c:v>
                </c:pt>
                <c:pt idx="10598">
                  <c:v>0.73982393599999996</c:v>
                </c:pt>
                <c:pt idx="10599">
                  <c:v>0.72092557400000001</c:v>
                </c:pt>
                <c:pt idx="10600">
                  <c:v>0.71478528799999996</c:v>
                </c:pt>
                <c:pt idx="10601">
                  <c:v>0.74376902899999997</c:v>
                </c:pt>
                <c:pt idx="10602">
                  <c:v>0.80965302800000005</c:v>
                </c:pt>
                <c:pt idx="10603">
                  <c:v>0.70622323099999995</c:v>
                </c:pt>
                <c:pt idx="10604">
                  <c:v>0.72892556100000006</c:v>
                </c:pt>
                <c:pt idx="10605">
                  <c:v>0.79521819400000004</c:v>
                </c:pt>
                <c:pt idx="10606">
                  <c:v>0.76696591700000005</c:v>
                </c:pt>
                <c:pt idx="10607">
                  <c:v>0.71247945000000001</c:v>
                </c:pt>
                <c:pt idx="10608">
                  <c:v>0.73459492199999998</c:v>
                </c:pt>
                <c:pt idx="10609">
                  <c:v>0.72350578099999996</c:v>
                </c:pt>
                <c:pt idx="10610">
                  <c:v>0.76415982299999996</c:v>
                </c:pt>
                <c:pt idx="10611">
                  <c:v>0.70224044699999999</c:v>
                </c:pt>
                <c:pt idx="10612">
                  <c:v>0.76638445099999997</c:v>
                </c:pt>
                <c:pt idx="10613">
                  <c:v>0.78295647700000004</c:v>
                </c:pt>
                <c:pt idx="10614">
                  <c:v>0.79257045000000004</c:v>
                </c:pt>
                <c:pt idx="10615">
                  <c:v>0.77300822000000002</c:v>
                </c:pt>
                <c:pt idx="10616">
                  <c:v>0.832936656</c:v>
                </c:pt>
                <c:pt idx="10617">
                  <c:v>0.75755267800000003</c:v>
                </c:pt>
                <c:pt idx="10618">
                  <c:v>0.74254365200000005</c:v>
                </c:pt>
                <c:pt idx="10619">
                  <c:v>0.833868893</c:v>
                </c:pt>
                <c:pt idx="10620">
                  <c:v>0.771181055</c:v>
                </c:pt>
                <c:pt idx="10621">
                  <c:v>0.80202263600000001</c:v>
                </c:pt>
                <c:pt idx="10622">
                  <c:v>0.74380637500000002</c:v>
                </c:pt>
                <c:pt idx="10623">
                  <c:v>0.75545793100000003</c:v>
                </c:pt>
                <c:pt idx="10624">
                  <c:v>0.85890257699999994</c:v>
                </c:pt>
                <c:pt idx="10625">
                  <c:v>0.75533601399999994</c:v>
                </c:pt>
                <c:pt idx="10626">
                  <c:v>0.78717446999999996</c:v>
                </c:pt>
                <c:pt idx="10627">
                  <c:v>0.76480000000000004</c:v>
                </c:pt>
                <c:pt idx="10628">
                  <c:v>0.80531552500000003</c:v>
                </c:pt>
                <c:pt idx="10629">
                  <c:v>0.79166840400000005</c:v>
                </c:pt>
                <c:pt idx="10630">
                  <c:v>0.78162239899999997</c:v>
                </c:pt>
                <c:pt idx="10631">
                  <c:v>0.69736158699999995</c:v>
                </c:pt>
                <c:pt idx="10632">
                  <c:v>0.74722273299999997</c:v>
                </c:pt>
                <c:pt idx="10633">
                  <c:v>0.79368604799999998</c:v>
                </c:pt>
                <c:pt idx="10634">
                  <c:v>0.75405601799999999</c:v>
                </c:pt>
                <c:pt idx="10635">
                  <c:v>0.86176017199999999</c:v>
                </c:pt>
                <c:pt idx="10636">
                  <c:v>0.73478253100000002</c:v>
                </c:pt>
                <c:pt idx="10637">
                  <c:v>0.78694291599999999</c:v>
                </c:pt>
                <c:pt idx="10638">
                  <c:v>0.82039933499999995</c:v>
                </c:pt>
                <c:pt idx="10639">
                  <c:v>0.851880682</c:v>
                </c:pt>
                <c:pt idx="10640">
                  <c:v>0.770211482</c:v>
                </c:pt>
                <c:pt idx="10641">
                  <c:v>0.78004211700000003</c:v>
                </c:pt>
                <c:pt idx="10642">
                  <c:v>0.72506879000000002</c:v>
                </c:pt>
                <c:pt idx="10643">
                  <c:v>0.786125615</c:v>
                </c:pt>
                <c:pt idx="10644">
                  <c:v>0.71039972200000001</c:v>
                </c:pt>
                <c:pt idx="10645">
                  <c:v>0.79221883400000004</c:v>
                </c:pt>
                <c:pt idx="10646">
                  <c:v>0.77419570900000001</c:v>
                </c:pt>
                <c:pt idx="10647">
                  <c:v>0.79255919799999996</c:v>
                </c:pt>
                <c:pt idx="10648">
                  <c:v>0.75636239199999999</c:v>
                </c:pt>
                <c:pt idx="10649">
                  <c:v>0.73040786599999996</c:v>
                </c:pt>
                <c:pt idx="10650">
                  <c:v>0.70688521699999995</c:v>
                </c:pt>
                <c:pt idx="10651">
                  <c:v>0.74860311000000002</c:v>
                </c:pt>
                <c:pt idx="10652">
                  <c:v>0.70735392900000005</c:v>
                </c:pt>
                <c:pt idx="10653">
                  <c:v>0.82757878900000004</c:v>
                </c:pt>
                <c:pt idx="10654">
                  <c:v>0.824282191</c:v>
                </c:pt>
                <c:pt idx="10655">
                  <c:v>0.73049448100000003</c:v>
                </c:pt>
                <c:pt idx="10656">
                  <c:v>0.69953592799999997</c:v>
                </c:pt>
                <c:pt idx="10657">
                  <c:v>0.71538374599999999</c:v>
                </c:pt>
                <c:pt idx="10658">
                  <c:v>0.75843028700000004</c:v>
                </c:pt>
                <c:pt idx="10659">
                  <c:v>0.73702828399999998</c:v>
                </c:pt>
                <c:pt idx="10660">
                  <c:v>0.71393589800000001</c:v>
                </c:pt>
                <c:pt idx="10661">
                  <c:v>0.76223704800000003</c:v>
                </c:pt>
                <c:pt idx="10662">
                  <c:v>0.73704088899999998</c:v>
                </c:pt>
                <c:pt idx="10663">
                  <c:v>0.68143469499999998</c:v>
                </c:pt>
                <c:pt idx="10664">
                  <c:v>0.74391502300000001</c:v>
                </c:pt>
                <c:pt idx="10665">
                  <c:v>0.74267166200000001</c:v>
                </c:pt>
                <c:pt idx="10666">
                  <c:v>0.69661046500000001</c:v>
                </c:pt>
                <c:pt idx="10667">
                  <c:v>0.73800208300000003</c:v>
                </c:pt>
                <c:pt idx="10668">
                  <c:v>0.78525700099999995</c:v>
                </c:pt>
                <c:pt idx="10669">
                  <c:v>0.66742016299999996</c:v>
                </c:pt>
                <c:pt idx="10670">
                  <c:v>0.84629783000000003</c:v>
                </c:pt>
                <c:pt idx="10671">
                  <c:v>0.76993486700000002</c:v>
                </c:pt>
                <c:pt idx="10672">
                  <c:v>0.74528536400000001</c:v>
                </c:pt>
                <c:pt idx="10673">
                  <c:v>0.70379781799999996</c:v>
                </c:pt>
                <c:pt idx="10674">
                  <c:v>0.72452754500000005</c:v>
                </c:pt>
                <c:pt idx="10675">
                  <c:v>0.69628103799999996</c:v>
                </c:pt>
                <c:pt idx="10676">
                  <c:v>0.69860884700000003</c:v>
                </c:pt>
                <c:pt idx="10677">
                  <c:v>0.75437973300000005</c:v>
                </c:pt>
                <c:pt idx="10678">
                  <c:v>0.76535096000000002</c:v>
                </c:pt>
                <c:pt idx="10679">
                  <c:v>0.76764272700000002</c:v>
                </c:pt>
                <c:pt idx="10680">
                  <c:v>0.69076432799999998</c:v>
                </c:pt>
                <c:pt idx="10681">
                  <c:v>0.74942542499999998</c:v>
                </c:pt>
                <c:pt idx="10682">
                  <c:v>0.76662924799999999</c:v>
                </c:pt>
                <c:pt idx="10683">
                  <c:v>0.72375670800000003</c:v>
                </c:pt>
                <c:pt idx="10684">
                  <c:v>0.66683204299999999</c:v>
                </c:pt>
                <c:pt idx="10685">
                  <c:v>0.77264600100000003</c:v>
                </c:pt>
                <c:pt idx="10686">
                  <c:v>0.76769128900000005</c:v>
                </c:pt>
                <c:pt idx="10687">
                  <c:v>0.67477859900000003</c:v>
                </c:pt>
                <c:pt idx="10688">
                  <c:v>0.82268268600000005</c:v>
                </c:pt>
                <c:pt idx="10689">
                  <c:v>0.77184001000000002</c:v>
                </c:pt>
                <c:pt idx="10690">
                  <c:v>0.72736837499999996</c:v>
                </c:pt>
                <c:pt idx="10691">
                  <c:v>0.79988687599999997</c:v>
                </c:pt>
                <c:pt idx="10692">
                  <c:v>0.65600931399999995</c:v>
                </c:pt>
                <c:pt idx="10693">
                  <c:v>0.73966670199999995</c:v>
                </c:pt>
                <c:pt idx="10694">
                  <c:v>0.70427187000000002</c:v>
                </c:pt>
                <c:pt idx="10695">
                  <c:v>0.68654004099999999</c:v>
                </c:pt>
                <c:pt idx="10696">
                  <c:v>0.70420130700000005</c:v>
                </c:pt>
                <c:pt idx="10697">
                  <c:v>0.79259922400000005</c:v>
                </c:pt>
                <c:pt idx="10698">
                  <c:v>0.71171770300000003</c:v>
                </c:pt>
                <c:pt idx="10699">
                  <c:v>0.798641253</c:v>
                </c:pt>
                <c:pt idx="10700">
                  <c:v>0.67321109599999995</c:v>
                </c:pt>
                <c:pt idx="10701">
                  <c:v>0.78461985099999998</c:v>
                </c:pt>
                <c:pt idx="10702">
                  <c:v>0.70113814299999999</c:v>
                </c:pt>
                <c:pt idx="10703">
                  <c:v>0.72033745199999999</c:v>
                </c:pt>
                <c:pt idx="10704">
                  <c:v>0.67910559400000003</c:v>
                </c:pt>
                <c:pt idx="10705">
                  <c:v>0.81683891799999997</c:v>
                </c:pt>
                <c:pt idx="10706">
                  <c:v>0.80977575199999996</c:v>
                </c:pt>
                <c:pt idx="10707">
                  <c:v>0.80784403199999999</c:v>
                </c:pt>
                <c:pt idx="10708">
                  <c:v>0.68193546900000002</c:v>
                </c:pt>
                <c:pt idx="10709">
                  <c:v>0.76647610600000005</c:v>
                </c:pt>
                <c:pt idx="10710">
                  <c:v>0.71256960899999999</c:v>
                </c:pt>
                <c:pt idx="10711">
                  <c:v>0.72340268200000002</c:v>
                </c:pt>
                <c:pt idx="10712">
                  <c:v>0.76509189200000005</c:v>
                </c:pt>
                <c:pt idx="10713">
                  <c:v>0.68888260499999998</c:v>
                </c:pt>
                <c:pt idx="10714">
                  <c:v>0.75541522100000003</c:v>
                </c:pt>
                <c:pt idx="10715">
                  <c:v>0.69884868499999997</c:v>
                </c:pt>
                <c:pt idx="10716">
                  <c:v>0.76468662600000004</c:v>
                </c:pt>
                <c:pt idx="10717">
                  <c:v>0.621778944</c:v>
                </c:pt>
                <c:pt idx="10718">
                  <c:v>0.73570802199999996</c:v>
                </c:pt>
                <c:pt idx="10719">
                  <c:v>0.77773474799999998</c:v>
                </c:pt>
                <c:pt idx="10720">
                  <c:v>0.80193568000000004</c:v>
                </c:pt>
                <c:pt idx="10721">
                  <c:v>0.68633225099999995</c:v>
                </c:pt>
                <c:pt idx="10722">
                  <c:v>0.76994052400000002</c:v>
                </c:pt>
                <c:pt idx="10723">
                  <c:v>0.77888799799999997</c:v>
                </c:pt>
                <c:pt idx="10724">
                  <c:v>0.70414052000000005</c:v>
                </c:pt>
                <c:pt idx="10725">
                  <c:v>0.80145079799999996</c:v>
                </c:pt>
                <c:pt idx="10726">
                  <c:v>0.69099503399999995</c:v>
                </c:pt>
                <c:pt idx="10727">
                  <c:v>0.81904189900000002</c:v>
                </c:pt>
                <c:pt idx="10728">
                  <c:v>0.77122694300000005</c:v>
                </c:pt>
                <c:pt idx="10729">
                  <c:v>0.68543115300000002</c:v>
                </c:pt>
                <c:pt idx="10730">
                  <c:v>0.74624100999999998</c:v>
                </c:pt>
                <c:pt idx="10731">
                  <c:v>0.74573258899999995</c:v>
                </c:pt>
                <c:pt idx="10732">
                  <c:v>0.65645853300000001</c:v>
                </c:pt>
                <c:pt idx="10733">
                  <c:v>0.70843327499999997</c:v>
                </c:pt>
                <c:pt idx="10734">
                  <c:v>0.67707441300000004</c:v>
                </c:pt>
                <c:pt idx="10735">
                  <c:v>0.78508756400000002</c:v>
                </c:pt>
                <c:pt idx="10736">
                  <c:v>0.76900855899999998</c:v>
                </c:pt>
                <c:pt idx="10737">
                  <c:v>0.67732528199999997</c:v>
                </c:pt>
                <c:pt idx="10738">
                  <c:v>0.77107904000000005</c:v>
                </c:pt>
                <c:pt idx="10739">
                  <c:v>0.78885229599999995</c:v>
                </c:pt>
                <c:pt idx="10740">
                  <c:v>0.76667079400000004</c:v>
                </c:pt>
                <c:pt idx="10741">
                  <c:v>0.69724346699999995</c:v>
                </c:pt>
                <c:pt idx="10742">
                  <c:v>0.65875585599999997</c:v>
                </c:pt>
                <c:pt idx="10743">
                  <c:v>0.76377719099999997</c:v>
                </c:pt>
                <c:pt idx="10744">
                  <c:v>0.75178871800000002</c:v>
                </c:pt>
                <c:pt idx="10745">
                  <c:v>0.66520819200000003</c:v>
                </c:pt>
                <c:pt idx="10746">
                  <c:v>0.79310416500000003</c:v>
                </c:pt>
                <c:pt idx="10747">
                  <c:v>0.77769930600000003</c:v>
                </c:pt>
                <c:pt idx="10748">
                  <c:v>0.77776045800000004</c:v>
                </c:pt>
                <c:pt idx="10749">
                  <c:v>0.66794544700000003</c:v>
                </c:pt>
                <c:pt idx="10750">
                  <c:v>0.79220249099999995</c:v>
                </c:pt>
                <c:pt idx="10751">
                  <c:v>0.73183430000000005</c:v>
                </c:pt>
                <c:pt idx="10752">
                  <c:v>0.70522704199999997</c:v>
                </c:pt>
                <c:pt idx="10753">
                  <c:v>0.74632381299999995</c:v>
                </c:pt>
                <c:pt idx="10754">
                  <c:v>0.65393330900000002</c:v>
                </c:pt>
                <c:pt idx="10755">
                  <c:v>0.794100943</c:v>
                </c:pt>
                <c:pt idx="10756">
                  <c:v>0.78046152999999996</c:v>
                </c:pt>
                <c:pt idx="10757">
                  <c:v>0.67773602099999997</c:v>
                </c:pt>
                <c:pt idx="10758">
                  <c:v>0.78071280399999998</c:v>
                </c:pt>
                <c:pt idx="10759">
                  <c:v>0.71652290799999996</c:v>
                </c:pt>
                <c:pt idx="10760">
                  <c:v>0.76078254400000001</c:v>
                </c:pt>
                <c:pt idx="10761">
                  <c:v>0.70053875600000004</c:v>
                </c:pt>
                <c:pt idx="10762">
                  <c:v>0.66222169099999995</c:v>
                </c:pt>
                <c:pt idx="10763">
                  <c:v>0.77413312300000003</c:v>
                </c:pt>
                <c:pt idx="10764">
                  <c:v>0.78204572100000003</c:v>
                </c:pt>
                <c:pt idx="10765">
                  <c:v>0.68458333699999996</c:v>
                </c:pt>
                <c:pt idx="10766">
                  <c:v>0.74408534599999998</c:v>
                </c:pt>
                <c:pt idx="10767">
                  <c:v>0.75540873799999997</c:v>
                </c:pt>
                <c:pt idx="10768">
                  <c:v>0.80233352499999999</c:v>
                </c:pt>
                <c:pt idx="10769">
                  <c:v>0.68277708500000001</c:v>
                </c:pt>
                <c:pt idx="10770">
                  <c:v>0.80932811800000004</c:v>
                </c:pt>
                <c:pt idx="10771">
                  <c:v>0.741536211</c:v>
                </c:pt>
                <c:pt idx="10772">
                  <c:v>0.78878072300000002</c:v>
                </c:pt>
                <c:pt idx="10773">
                  <c:v>0.67405948800000004</c:v>
                </c:pt>
                <c:pt idx="10774">
                  <c:v>0.77272887199999996</c:v>
                </c:pt>
                <c:pt idx="10775">
                  <c:v>0.80090061000000001</c:v>
                </c:pt>
                <c:pt idx="10776">
                  <c:v>0.71741906499999997</c:v>
                </c:pt>
                <c:pt idx="10777">
                  <c:v>0.78162893499999997</c:v>
                </c:pt>
                <c:pt idx="10778">
                  <c:v>0.80891553400000005</c:v>
                </c:pt>
                <c:pt idx="10779">
                  <c:v>0.67432080699999997</c:v>
                </c:pt>
                <c:pt idx="10780">
                  <c:v>0.77603649100000005</c:v>
                </c:pt>
                <c:pt idx="10781">
                  <c:v>0.823419707</c:v>
                </c:pt>
                <c:pt idx="10782">
                  <c:v>0.69068958599999997</c:v>
                </c:pt>
                <c:pt idx="10783">
                  <c:v>0.801578609</c:v>
                </c:pt>
                <c:pt idx="10784">
                  <c:v>0.78104686000000001</c:v>
                </c:pt>
                <c:pt idx="10785">
                  <c:v>0.67109811399999997</c:v>
                </c:pt>
                <c:pt idx="10786">
                  <c:v>0.80147861399999998</c:v>
                </c:pt>
                <c:pt idx="10787">
                  <c:v>0.69493840500000004</c:v>
                </c:pt>
                <c:pt idx="10788">
                  <c:v>0.79529328600000004</c:v>
                </c:pt>
                <c:pt idx="10789">
                  <c:v>0.83551346999999998</c:v>
                </c:pt>
                <c:pt idx="10790">
                  <c:v>0.78224904900000003</c:v>
                </c:pt>
                <c:pt idx="10791">
                  <c:v>0.819572419</c:v>
                </c:pt>
                <c:pt idx="10792">
                  <c:v>0.77804561400000005</c:v>
                </c:pt>
                <c:pt idx="10793">
                  <c:v>0.68997876300000005</c:v>
                </c:pt>
                <c:pt idx="10794">
                  <c:v>0.81311907000000005</c:v>
                </c:pt>
                <c:pt idx="10795">
                  <c:v>0.84470299900000001</c:v>
                </c:pt>
                <c:pt idx="10796">
                  <c:v>0.83988742599999999</c:v>
                </c:pt>
                <c:pt idx="10797">
                  <c:v>0.66355417000000005</c:v>
                </c:pt>
                <c:pt idx="10798">
                  <c:v>0.83196355899999996</c:v>
                </c:pt>
                <c:pt idx="10799">
                  <c:v>0.81997872199999999</c:v>
                </c:pt>
                <c:pt idx="10800">
                  <c:v>0.83633273100000005</c:v>
                </c:pt>
                <c:pt idx="10801">
                  <c:v>0.67451892599999996</c:v>
                </c:pt>
                <c:pt idx="10802">
                  <c:v>0.681153962</c:v>
                </c:pt>
                <c:pt idx="10803">
                  <c:v>0.82891249700000003</c:v>
                </c:pt>
                <c:pt idx="10804">
                  <c:v>0.82521714999999995</c:v>
                </c:pt>
                <c:pt idx="10805">
                  <c:v>0.66869480999999997</c:v>
                </c:pt>
                <c:pt idx="10806">
                  <c:v>0.84570075600000005</c:v>
                </c:pt>
                <c:pt idx="10807">
                  <c:v>0.83284318199999996</c:v>
                </c:pt>
                <c:pt idx="10808">
                  <c:v>0.86187198099999995</c:v>
                </c:pt>
                <c:pt idx="10809">
                  <c:v>0.659146448</c:v>
                </c:pt>
                <c:pt idx="10810">
                  <c:v>0.79555687500000005</c:v>
                </c:pt>
                <c:pt idx="10811">
                  <c:v>0.82286595699999998</c:v>
                </c:pt>
                <c:pt idx="10812">
                  <c:v>0.808236548</c:v>
                </c:pt>
                <c:pt idx="10813">
                  <c:v>0.73283952399999996</c:v>
                </c:pt>
                <c:pt idx="10814">
                  <c:v>0.84873982699999995</c:v>
                </c:pt>
                <c:pt idx="10815">
                  <c:v>0.80954791699999995</c:v>
                </c:pt>
                <c:pt idx="10816">
                  <c:v>0.85878579099999997</c:v>
                </c:pt>
                <c:pt idx="10817">
                  <c:v>0.83652863099999997</c:v>
                </c:pt>
                <c:pt idx="10818">
                  <c:v>0.81193194499999999</c:v>
                </c:pt>
                <c:pt idx="10819">
                  <c:v>0.697745799</c:v>
                </c:pt>
                <c:pt idx="10820">
                  <c:v>0.82361810599999996</c:v>
                </c:pt>
                <c:pt idx="10821">
                  <c:v>0.82902925100000002</c:v>
                </c:pt>
                <c:pt idx="10822">
                  <c:v>0.80196613500000002</c:v>
                </c:pt>
                <c:pt idx="10823">
                  <c:v>0.71667676300000005</c:v>
                </c:pt>
                <c:pt idx="10824">
                  <c:v>0.74522117899999996</c:v>
                </c:pt>
                <c:pt idx="10825">
                  <c:v>0.87188790599999999</c:v>
                </c:pt>
                <c:pt idx="10826">
                  <c:v>0.81290218000000003</c:v>
                </c:pt>
                <c:pt idx="10827">
                  <c:v>0.82098441099999997</c:v>
                </c:pt>
                <c:pt idx="10828">
                  <c:v>0.75125047899999997</c:v>
                </c:pt>
                <c:pt idx="10829">
                  <c:v>0.83518773499999999</c:v>
                </c:pt>
                <c:pt idx="10830">
                  <c:v>0.79830022899999997</c:v>
                </c:pt>
                <c:pt idx="10831">
                  <c:v>0.76986566499999998</c:v>
                </c:pt>
                <c:pt idx="10832">
                  <c:v>0.72223031100000001</c:v>
                </c:pt>
                <c:pt idx="10833">
                  <c:v>0.809139995</c:v>
                </c:pt>
                <c:pt idx="10834">
                  <c:v>0.81374388200000003</c:v>
                </c:pt>
                <c:pt idx="10835">
                  <c:v>0.82934854599999996</c:v>
                </c:pt>
                <c:pt idx="10836">
                  <c:v>0.78366827299999997</c:v>
                </c:pt>
                <c:pt idx="10837">
                  <c:v>0.86667582300000001</c:v>
                </c:pt>
                <c:pt idx="10838">
                  <c:v>0.80567843400000005</c:v>
                </c:pt>
                <c:pt idx="10839">
                  <c:v>0.81952703699999996</c:v>
                </c:pt>
                <c:pt idx="10840">
                  <c:v>0.73479275700000002</c:v>
                </c:pt>
                <c:pt idx="10841">
                  <c:v>0.72345052899999995</c:v>
                </c:pt>
                <c:pt idx="10842">
                  <c:v>0.86537730499999999</c:v>
                </c:pt>
                <c:pt idx="10843">
                  <c:v>0.83866616999999999</c:v>
                </c:pt>
                <c:pt idx="10844">
                  <c:v>0.848435139</c:v>
                </c:pt>
                <c:pt idx="10845">
                  <c:v>0.777368689</c:v>
                </c:pt>
                <c:pt idx="10846">
                  <c:v>0.82469723100000003</c:v>
                </c:pt>
                <c:pt idx="10847">
                  <c:v>0.83370247099999995</c:v>
                </c:pt>
                <c:pt idx="10848">
                  <c:v>0.87573095999999995</c:v>
                </c:pt>
                <c:pt idx="10849">
                  <c:v>0.73723873500000003</c:v>
                </c:pt>
                <c:pt idx="10850">
                  <c:v>0.75012420199999996</c:v>
                </c:pt>
                <c:pt idx="10851">
                  <c:v>0.79324610699999998</c:v>
                </c:pt>
                <c:pt idx="10852">
                  <c:v>0.78803267099999996</c:v>
                </c:pt>
                <c:pt idx="10853">
                  <c:v>0.81995032199999995</c:v>
                </c:pt>
                <c:pt idx="10854">
                  <c:v>0.70416648599999998</c:v>
                </c:pt>
                <c:pt idx="10855">
                  <c:v>0.81453935099999997</c:v>
                </c:pt>
                <c:pt idx="10856">
                  <c:v>0.84735321100000005</c:v>
                </c:pt>
                <c:pt idx="10857">
                  <c:v>0.80827109399999997</c:v>
                </c:pt>
                <c:pt idx="10858">
                  <c:v>0.82742491699999998</c:v>
                </c:pt>
                <c:pt idx="10859">
                  <c:v>0.80316192399999997</c:v>
                </c:pt>
                <c:pt idx="10860">
                  <c:v>0.78607116899999996</c:v>
                </c:pt>
                <c:pt idx="10861">
                  <c:v>0.81604625799999997</c:v>
                </c:pt>
                <c:pt idx="10862">
                  <c:v>0.68352087699999997</c:v>
                </c:pt>
                <c:pt idx="10863">
                  <c:v>0.81702953099999998</c:v>
                </c:pt>
                <c:pt idx="10864">
                  <c:v>0.81504050900000002</c:v>
                </c:pt>
                <c:pt idx="10865">
                  <c:v>0.80182106099999995</c:v>
                </c:pt>
                <c:pt idx="10866">
                  <c:v>0.85669766199999997</c:v>
                </c:pt>
                <c:pt idx="10867">
                  <c:v>0.80349366600000005</c:v>
                </c:pt>
                <c:pt idx="10868">
                  <c:v>0.80915859800000001</c:v>
                </c:pt>
                <c:pt idx="10869">
                  <c:v>0.72351761299999995</c:v>
                </c:pt>
                <c:pt idx="10870">
                  <c:v>0.79838682000000005</c:v>
                </c:pt>
                <c:pt idx="10871">
                  <c:v>0.82033348500000003</c:v>
                </c:pt>
                <c:pt idx="10872">
                  <c:v>0.84517312499999997</c:v>
                </c:pt>
                <c:pt idx="10873">
                  <c:v>0.87069798600000003</c:v>
                </c:pt>
                <c:pt idx="10874">
                  <c:v>0.67650731200000003</c:v>
                </c:pt>
                <c:pt idx="10875">
                  <c:v>0.85642916300000005</c:v>
                </c:pt>
                <c:pt idx="10876">
                  <c:v>0.81470863999999998</c:v>
                </c:pt>
                <c:pt idx="10877">
                  <c:v>0.77547306400000005</c:v>
                </c:pt>
                <c:pt idx="10878">
                  <c:v>0.75204176099999998</c:v>
                </c:pt>
                <c:pt idx="10879">
                  <c:v>0.77855052199999997</c:v>
                </c:pt>
                <c:pt idx="10880">
                  <c:v>0.85777875100000001</c:v>
                </c:pt>
                <c:pt idx="10881">
                  <c:v>0.81333968599999995</c:v>
                </c:pt>
                <c:pt idx="10882">
                  <c:v>0.735638825</c:v>
                </c:pt>
                <c:pt idx="10883">
                  <c:v>0.82714040899999997</c:v>
                </c:pt>
                <c:pt idx="10884">
                  <c:v>0.67076299900000003</c:v>
                </c:pt>
                <c:pt idx="10885">
                  <c:v>0.75915686500000001</c:v>
                </c:pt>
                <c:pt idx="10886">
                  <c:v>0.76301217099999996</c:v>
                </c:pt>
                <c:pt idx="10887">
                  <c:v>0.70420017899999998</c:v>
                </c:pt>
                <c:pt idx="10888">
                  <c:v>0.77222241300000005</c:v>
                </c:pt>
                <c:pt idx="10889">
                  <c:v>0.74689841400000001</c:v>
                </c:pt>
                <c:pt idx="10890">
                  <c:v>0.81193532999999996</c:v>
                </c:pt>
                <c:pt idx="10891">
                  <c:v>0.71380103900000003</c:v>
                </c:pt>
                <c:pt idx="10892">
                  <c:v>0.78361514499999996</c:v>
                </c:pt>
                <c:pt idx="10893">
                  <c:v>0.803894891</c:v>
                </c:pt>
                <c:pt idx="10894">
                  <c:v>0.74865122299999998</c:v>
                </c:pt>
                <c:pt idx="10895">
                  <c:v>0.802201418</c:v>
                </c:pt>
                <c:pt idx="10896">
                  <c:v>0.67051703299999998</c:v>
                </c:pt>
                <c:pt idx="10897">
                  <c:v>0.696765992</c:v>
                </c:pt>
                <c:pt idx="10898">
                  <c:v>0.72902053300000003</c:v>
                </c:pt>
                <c:pt idx="10899">
                  <c:v>0.79755560700000006</c:v>
                </c:pt>
                <c:pt idx="10900">
                  <c:v>0.73831259299999996</c:v>
                </c:pt>
                <c:pt idx="10901">
                  <c:v>0.82865239300000004</c:v>
                </c:pt>
                <c:pt idx="10902">
                  <c:v>0.67633531099999999</c:v>
                </c:pt>
                <c:pt idx="10903">
                  <c:v>0.81561594800000004</c:v>
                </c:pt>
                <c:pt idx="10904">
                  <c:v>0.66280489099999995</c:v>
                </c:pt>
                <c:pt idx="10905">
                  <c:v>0.70256871499999995</c:v>
                </c:pt>
                <c:pt idx="10906">
                  <c:v>0.68651896199999995</c:v>
                </c:pt>
                <c:pt idx="10907">
                  <c:v>0.80076628400000005</c:v>
                </c:pt>
                <c:pt idx="10908">
                  <c:v>0.65642995100000001</c:v>
                </c:pt>
                <c:pt idx="10909">
                  <c:v>0.72325070899999999</c:v>
                </c:pt>
                <c:pt idx="10910">
                  <c:v>0.66664536900000004</c:v>
                </c:pt>
                <c:pt idx="10911">
                  <c:v>0.73808737800000002</c:v>
                </c:pt>
                <c:pt idx="10912">
                  <c:v>0.73835322400000003</c:v>
                </c:pt>
                <c:pt idx="10913">
                  <c:v>0.67520737900000005</c:v>
                </c:pt>
                <c:pt idx="10914">
                  <c:v>0.76415349499999996</c:v>
                </c:pt>
                <c:pt idx="10915">
                  <c:v>0.65500075800000002</c:v>
                </c:pt>
                <c:pt idx="10916">
                  <c:v>0.71357915999999999</c:v>
                </c:pt>
                <c:pt idx="10917">
                  <c:v>0.65995236800000001</c:v>
                </c:pt>
                <c:pt idx="10918">
                  <c:v>0.68831760799999997</c:v>
                </c:pt>
                <c:pt idx="10919">
                  <c:v>0.77956627999999994</c:v>
                </c:pt>
                <c:pt idx="10920">
                  <c:v>0.65775659200000003</c:v>
                </c:pt>
                <c:pt idx="10921">
                  <c:v>0.69195331299999996</c:v>
                </c:pt>
                <c:pt idx="10922">
                  <c:v>0.67064354900000001</c:v>
                </c:pt>
                <c:pt idx="10923">
                  <c:v>0.69032344499999998</c:v>
                </c:pt>
                <c:pt idx="10924">
                  <c:v>0.728295527</c:v>
                </c:pt>
                <c:pt idx="10925">
                  <c:v>0.73495738300000002</c:v>
                </c:pt>
                <c:pt idx="10926">
                  <c:v>0.66675831100000005</c:v>
                </c:pt>
                <c:pt idx="10927">
                  <c:v>0.70789276999999995</c:v>
                </c:pt>
                <c:pt idx="10928">
                  <c:v>0.64499732899999995</c:v>
                </c:pt>
                <c:pt idx="10929">
                  <c:v>0.69221455300000001</c:v>
                </c:pt>
                <c:pt idx="10930">
                  <c:v>0.64304671800000002</c:v>
                </c:pt>
                <c:pt idx="10931">
                  <c:v>0.70999973800000005</c:v>
                </c:pt>
                <c:pt idx="10932">
                  <c:v>0.75910296700000002</c:v>
                </c:pt>
                <c:pt idx="10933">
                  <c:v>0.66432751000000001</c:v>
                </c:pt>
                <c:pt idx="10934">
                  <c:v>0.67176891699999997</c:v>
                </c:pt>
                <c:pt idx="10935">
                  <c:v>0.70771402800000005</c:v>
                </c:pt>
                <c:pt idx="10936">
                  <c:v>0.65054473899999998</c:v>
                </c:pt>
                <c:pt idx="10937">
                  <c:v>0.64088275299999997</c:v>
                </c:pt>
                <c:pt idx="10938">
                  <c:v>0.67697945699999995</c:v>
                </c:pt>
                <c:pt idx="10939">
                  <c:v>0.73003244099999998</c:v>
                </c:pt>
                <c:pt idx="10940">
                  <c:v>0.65880703699999998</c:v>
                </c:pt>
                <c:pt idx="10941">
                  <c:v>0.680591112</c:v>
                </c:pt>
                <c:pt idx="10942">
                  <c:v>0.65778517700000005</c:v>
                </c:pt>
                <c:pt idx="10943">
                  <c:v>0.688653819</c:v>
                </c:pt>
                <c:pt idx="10944">
                  <c:v>0.70318386600000005</c:v>
                </c:pt>
                <c:pt idx="10945">
                  <c:v>0.66766411800000003</c:v>
                </c:pt>
                <c:pt idx="10946">
                  <c:v>0.68193201599999997</c:v>
                </c:pt>
                <c:pt idx="10947">
                  <c:v>0.67317036299999999</c:v>
                </c:pt>
                <c:pt idx="10948">
                  <c:v>0.65603968499999998</c:v>
                </c:pt>
                <c:pt idx="10949">
                  <c:v>0.66500682799999999</c:v>
                </c:pt>
                <c:pt idx="10950">
                  <c:v>0.70232525999999995</c:v>
                </c:pt>
                <c:pt idx="10951">
                  <c:v>0.67328292899999997</c:v>
                </c:pt>
                <c:pt idx="10952">
                  <c:v>0.70483239399999997</c:v>
                </c:pt>
                <c:pt idx="10953">
                  <c:v>0.70486570199999998</c:v>
                </c:pt>
                <c:pt idx="10954">
                  <c:v>0.66371903200000004</c:v>
                </c:pt>
                <c:pt idx="10955">
                  <c:v>0.67905817999999996</c:v>
                </c:pt>
                <c:pt idx="10956">
                  <c:v>0.67730056199999999</c:v>
                </c:pt>
                <c:pt idx="10957">
                  <c:v>0.56305148199999999</c:v>
                </c:pt>
                <c:pt idx="10958">
                  <c:v>0.27362596300000003</c:v>
                </c:pt>
                <c:pt idx="10959">
                  <c:v>0.674929369</c:v>
                </c:pt>
                <c:pt idx="10960">
                  <c:v>0.65247738499999997</c:v>
                </c:pt>
                <c:pt idx="10961">
                  <c:v>0.59923850000000001</c:v>
                </c:pt>
                <c:pt idx="10962">
                  <c:v>0.189838756</c:v>
                </c:pt>
                <c:pt idx="10963">
                  <c:v>0.61010025899999998</c:v>
                </c:pt>
                <c:pt idx="10964">
                  <c:v>0.62690560699999998</c:v>
                </c:pt>
                <c:pt idx="10965">
                  <c:v>-1.3954299E-2</c:v>
                </c:pt>
                <c:pt idx="10966">
                  <c:v>0.236630649</c:v>
                </c:pt>
                <c:pt idx="10967">
                  <c:v>0.68962722200000004</c:v>
                </c:pt>
                <c:pt idx="10968">
                  <c:v>0.101842473</c:v>
                </c:pt>
                <c:pt idx="10969">
                  <c:v>0.67455883000000005</c:v>
                </c:pt>
                <c:pt idx="10970">
                  <c:v>0.29761282</c:v>
                </c:pt>
                <c:pt idx="10971">
                  <c:v>0.66222689599999995</c:v>
                </c:pt>
                <c:pt idx="10972">
                  <c:v>0.66305197599999999</c:v>
                </c:pt>
                <c:pt idx="10973">
                  <c:v>5.1298423000000003E-2</c:v>
                </c:pt>
                <c:pt idx="10974">
                  <c:v>0.24073630200000001</c:v>
                </c:pt>
                <c:pt idx="10975">
                  <c:v>-1.9300583999999999E-2</c:v>
                </c:pt>
                <c:pt idx="10976">
                  <c:v>-1.5645478000000001E-2</c:v>
                </c:pt>
                <c:pt idx="10977">
                  <c:v>6.978237E-3</c:v>
                </c:pt>
                <c:pt idx="10978">
                  <c:v>0.70776237099999995</c:v>
                </c:pt>
                <c:pt idx="10979">
                  <c:v>0.292260246</c:v>
                </c:pt>
                <c:pt idx="10980">
                  <c:v>-1.7332515E-2</c:v>
                </c:pt>
                <c:pt idx="10981">
                  <c:v>-2.3784280000000001E-3</c:v>
                </c:pt>
                <c:pt idx="10982">
                  <c:v>2.6834742000000002E-2</c:v>
                </c:pt>
                <c:pt idx="10983">
                  <c:v>3.5311809999999999E-2</c:v>
                </c:pt>
                <c:pt idx="10984">
                  <c:v>0.217747935</c:v>
                </c:pt>
                <c:pt idx="10985">
                  <c:v>-2.649298E-3</c:v>
                </c:pt>
                <c:pt idx="10986">
                  <c:v>-1.2016488000000001E-2</c:v>
                </c:pt>
                <c:pt idx="10987">
                  <c:v>4.1293652E-2</c:v>
                </c:pt>
                <c:pt idx="10988">
                  <c:v>0.17979464100000001</c:v>
                </c:pt>
                <c:pt idx="10989">
                  <c:v>1.7233071999999999E-2</c:v>
                </c:pt>
                <c:pt idx="10990">
                  <c:v>6.1179830999999997E-2</c:v>
                </c:pt>
                <c:pt idx="10991">
                  <c:v>3.9110700000000002E-4</c:v>
                </c:pt>
                <c:pt idx="10992">
                  <c:v>3.4340189E-2</c:v>
                </c:pt>
                <c:pt idx="10993">
                  <c:v>1.7597199999999999E-4</c:v>
                </c:pt>
                <c:pt idx="10994">
                  <c:v>6.5941848999999997E-2</c:v>
                </c:pt>
                <c:pt idx="10995">
                  <c:v>6.3434155000000006E-2</c:v>
                </c:pt>
                <c:pt idx="10996">
                  <c:v>3.1206541000000001E-2</c:v>
                </c:pt>
                <c:pt idx="10997">
                  <c:v>2.9537902000000001E-2</c:v>
                </c:pt>
                <c:pt idx="10998">
                  <c:v>5.0929489000000001E-2</c:v>
                </c:pt>
                <c:pt idx="10999">
                  <c:v>1.3089355E-2</c:v>
                </c:pt>
                <c:pt idx="11000">
                  <c:v>8.0857509999999994E-2</c:v>
                </c:pt>
                <c:pt idx="11001">
                  <c:v>2.2286034999999999E-2</c:v>
                </c:pt>
                <c:pt idx="11002">
                  <c:v>-7.3340369999999998E-3</c:v>
                </c:pt>
                <c:pt idx="11003">
                  <c:v>3.8602562999999999E-2</c:v>
                </c:pt>
                <c:pt idx="11004">
                  <c:v>7.9023622000000002E-2</c:v>
                </c:pt>
                <c:pt idx="11005">
                  <c:v>-4.2574229999999998E-3</c:v>
                </c:pt>
                <c:pt idx="11006">
                  <c:v>8.8280584999999995E-2</c:v>
                </c:pt>
                <c:pt idx="11007">
                  <c:v>9.4346751000000006E-2</c:v>
                </c:pt>
                <c:pt idx="11008">
                  <c:v>2.0773864E-2</c:v>
                </c:pt>
                <c:pt idx="11009">
                  <c:v>7.6657191999999999E-2</c:v>
                </c:pt>
                <c:pt idx="11010">
                  <c:v>3.7116168999999997E-2</c:v>
                </c:pt>
                <c:pt idx="11011">
                  <c:v>9.0889713999999996E-2</c:v>
                </c:pt>
                <c:pt idx="11012">
                  <c:v>5.9120904000000002E-2</c:v>
                </c:pt>
                <c:pt idx="11013">
                  <c:v>2.1882357000000002E-2</c:v>
                </c:pt>
                <c:pt idx="11014">
                  <c:v>3.3301143999999998E-2</c:v>
                </c:pt>
                <c:pt idx="11015">
                  <c:v>9.6770197000000002E-2</c:v>
                </c:pt>
                <c:pt idx="11016">
                  <c:v>9.7772947999999998E-2</c:v>
                </c:pt>
                <c:pt idx="11017">
                  <c:v>9.8638839000000006E-2</c:v>
                </c:pt>
                <c:pt idx="11018">
                  <c:v>5.4868281999999997E-2</c:v>
                </c:pt>
                <c:pt idx="11019">
                  <c:v>3.5258972999999999E-2</c:v>
                </c:pt>
                <c:pt idx="11020">
                  <c:v>8.817229E-2</c:v>
                </c:pt>
                <c:pt idx="11021">
                  <c:v>4.6412689E-2</c:v>
                </c:pt>
                <c:pt idx="11022">
                  <c:v>9.6675646000000004E-2</c:v>
                </c:pt>
                <c:pt idx="11023">
                  <c:v>1.4627094E-2</c:v>
                </c:pt>
                <c:pt idx="11024">
                  <c:v>7.2724502999999996E-2</c:v>
                </c:pt>
                <c:pt idx="11025">
                  <c:v>9.7812968E-2</c:v>
                </c:pt>
                <c:pt idx="11026">
                  <c:v>4.8810768999999997E-2</c:v>
                </c:pt>
                <c:pt idx="11027">
                  <c:v>0.103533628</c:v>
                </c:pt>
                <c:pt idx="11028">
                  <c:v>6.7736856999999998E-2</c:v>
                </c:pt>
                <c:pt idx="11029">
                  <c:v>9.6164950999999999E-2</c:v>
                </c:pt>
                <c:pt idx="11030">
                  <c:v>5.9061089999999997E-3</c:v>
                </c:pt>
                <c:pt idx="11031">
                  <c:v>3.1717609000000001E-2</c:v>
                </c:pt>
                <c:pt idx="11032">
                  <c:v>0.103067281</c:v>
                </c:pt>
                <c:pt idx="11033">
                  <c:v>8.5438697999999993E-2</c:v>
                </c:pt>
                <c:pt idx="11034">
                  <c:v>4.4584343999999998E-2</c:v>
                </c:pt>
                <c:pt idx="11035">
                  <c:v>9.9593836000000005E-2</c:v>
                </c:pt>
                <c:pt idx="11036">
                  <c:v>5.607736E-2</c:v>
                </c:pt>
                <c:pt idx="11037">
                  <c:v>0.102119152</c:v>
                </c:pt>
                <c:pt idx="11038">
                  <c:v>8.0712322000000003E-2</c:v>
                </c:pt>
                <c:pt idx="11039">
                  <c:v>0.111952472</c:v>
                </c:pt>
                <c:pt idx="11040">
                  <c:v>0.103217278</c:v>
                </c:pt>
                <c:pt idx="11041">
                  <c:v>9.5048311999999996E-2</c:v>
                </c:pt>
                <c:pt idx="11042">
                  <c:v>5.1914206999999997E-2</c:v>
                </c:pt>
                <c:pt idx="11043">
                  <c:v>0.103819524</c:v>
                </c:pt>
                <c:pt idx="11044">
                  <c:v>7.4917277000000004E-2</c:v>
                </c:pt>
                <c:pt idx="11045">
                  <c:v>9.2937145999999998E-2</c:v>
                </c:pt>
                <c:pt idx="11046">
                  <c:v>3.9228777999999999E-2</c:v>
                </c:pt>
                <c:pt idx="11047">
                  <c:v>0.103186848</c:v>
                </c:pt>
                <c:pt idx="11048">
                  <c:v>2.0163248000000002E-2</c:v>
                </c:pt>
                <c:pt idx="11049">
                  <c:v>0.10027628</c:v>
                </c:pt>
                <c:pt idx="11050">
                  <c:v>6.0732526000000002E-2</c:v>
                </c:pt>
                <c:pt idx="11051">
                  <c:v>5.2981738E-2</c:v>
                </c:pt>
                <c:pt idx="11052">
                  <c:v>9.3133878000000003E-2</c:v>
                </c:pt>
                <c:pt idx="11053">
                  <c:v>9.6525529999999998E-2</c:v>
                </c:pt>
                <c:pt idx="11054">
                  <c:v>0.106838408</c:v>
                </c:pt>
                <c:pt idx="11055">
                  <c:v>9.8485049000000005E-2</c:v>
                </c:pt>
                <c:pt idx="11056">
                  <c:v>0.10753733</c:v>
                </c:pt>
                <c:pt idx="11057">
                  <c:v>6.3587587000000001E-2</c:v>
                </c:pt>
                <c:pt idx="11058">
                  <c:v>7.9118920999999995E-2</c:v>
                </c:pt>
                <c:pt idx="11059">
                  <c:v>9.7066963000000006E-2</c:v>
                </c:pt>
                <c:pt idx="11060">
                  <c:v>0.11224514400000001</c:v>
                </c:pt>
                <c:pt idx="11061">
                  <c:v>9.9047861000000001E-2</c:v>
                </c:pt>
                <c:pt idx="11062">
                  <c:v>0.10282888599999999</c:v>
                </c:pt>
                <c:pt idx="11063">
                  <c:v>5.8358028999999999E-2</c:v>
                </c:pt>
                <c:pt idx="11064">
                  <c:v>7.3402101999999997E-2</c:v>
                </c:pt>
                <c:pt idx="11065">
                  <c:v>0.111703028</c:v>
                </c:pt>
                <c:pt idx="11066">
                  <c:v>9.5447295000000001E-2</c:v>
                </c:pt>
                <c:pt idx="11067">
                  <c:v>9.6754229999999997E-2</c:v>
                </c:pt>
                <c:pt idx="11068">
                  <c:v>0.104818494</c:v>
                </c:pt>
                <c:pt idx="11069">
                  <c:v>0.104229351</c:v>
                </c:pt>
                <c:pt idx="11070">
                  <c:v>8.7384402E-2</c:v>
                </c:pt>
                <c:pt idx="11071">
                  <c:v>7.1558451999999995E-2</c:v>
                </c:pt>
                <c:pt idx="11072">
                  <c:v>0.10657338299999999</c:v>
                </c:pt>
                <c:pt idx="11073">
                  <c:v>9.5915930999999996E-2</c:v>
                </c:pt>
                <c:pt idx="11074">
                  <c:v>9.9418252999999998E-2</c:v>
                </c:pt>
                <c:pt idx="11075">
                  <c:v>0.10748437600000001</c:v>
                </c:pt>
                <c:pt idx="11076">
                  <c:v>0.10868695</c:v>
                </c:pt>
                <c:pt idx="11077">
                  <c:v>8.4240293999999993E-2</c:v>
                </c:pt>
                <c:pt idx="11078">
                  <c:v>0.100791931</c:v>
                </c:pt>
                <c:pt idx="11079">
                  <c:v>9.5030574000000007E-2</c:v>
                </c:pt>
                <c:pt idx="11080">
                  <c:v>0.107068391</c:v>
                </c:pt>
                <c:pt idx="11081">
                  <c:v>0.10304362</c:v>
                </c:pt>
                <c:pt idx="11082">
                  <c:v>0.105793681</c:v>
                </c:pt>
                <c:pt idx="11083">
                  <c:v>9.9056808999999996E-2</c:v>
                </c:pt>
                <c:pt idx="11084">
                  <c:v>0.101740177</c:v>
                </c:pt>
                <c:pt idx="11085">
                  <c:v>0.10037336199999999</c:v>
                </c:pt>
                <c:pt idx="11086">
                  <c:v>9.7607377999999995E-2</c:v>
                </c:pt>
                <c:pt idx="11087">
                  <c:v>7.5012095000000001E-2</c:v>
                </c:pt>
                <c:pt idx="11088">
                  <c:v>0.10559864099999999</c:v>
                </c:pt>
                <c:pt idx="11089">
                  <c:v>0.110727408</c:v>
                </c:pt>
                <c:pt idx="11090">
                  <c:v>0.10272590099999999</c:v>
                </c:pt>
                <c:pt idx="11091">
                  <c:v>9.8068472000000004E-2</c:v>
                </c:pt>
                <c:pt idx="11092">
                  <c:v>9.6479193000000005E-2</c:v>
                </c:pt>
                <c:pt idx="11093">
                  <c:v>0.102803346</c:v>
                </c:pt>
                <c:pt idx="11094">
                  <c:v>0.10422058100000001</c:v>
                </c:pt>
                <c:pt idx="11095">
                  <c:v>0.101178301</c:v>
                </c:pt>
                <c:pt idx="11096">
                  <c:v>9.9993629000000001E-2</c:v>
                </c:pt>
                <c:pt idx="11097">
                  <c:v>9.9827863000000003E-2</c:v>
                </c:pt>
                <c:pt idx="11098">
                  <c:v>0.10299309700000001</c:v>
                </c:pt>
                <c:pt idx="11099">
                  <c:v>0.101692013</c:v>
                </c:pt>
                <c:pt idx="11100">
                  <c:v>9.7178924999999999E-2</c:v>
                </c:pt>
                <c:pt idx="11101">
                  <c:v>0.10185430099999999</c:v>
                </c:pt>
                <c:pt idx="11102">
                  <c:v>0.104597167</c:v>
                </c:pt>
                <c:pt idx="11103">
                  <c:v>0.107643181</c:v>
                </c:pt>
                <c:pt idx="11104">
                  <c:v>9.9264364999999993E-2</c:v>
                </c:pt>
                <c:pt idx="11105">
                  <c:v>9.8967097000000004E-2</c:v>
                </c:pt>
                <c:pt idx="11106">
                  <c:v>9.0473571000000003E-2</c:v>
                </c:pt>
                <c:pt idx="11107">
                  <c:v>0.10062547400000001</c:v>
                </c:pt>
                <c:pt idx="11108">
                  <c:v>0.10712996800000001</c:v>
                </c:pt>
                <c:pt idx="11109">
                  <c:v>0.102387116</c:v>
                </c:pt>
                <c:pt idx="11110">
                  <c:v>0.10857569</c:v>
                </c:pt>
                <c:pt idx="11111">
                  <c:v>0.108403185</c:v>
                </c:pt>
                <c:pt idx="11112">
                  <c:v>0.10113971200000001</c:v>
                </c:pt>
                <c:pt idx="11113">
                  <c:v>9.4500340000000002E-2</c:v>
                </c:pt>
                <c:pt idx="11114">
                  <c:v>9.3559212000000003E-2</c:v>
                </c:pt>
                <c:pt idx="11115">
                  <c:v>9.9659920999999999E-2</c:v>
                </c:pt>
                <c:pt idx="11116">
                  <c:v>0.105471738</c:v>
                </c:pt>
                <c:pt idx="11117">
                  <c:v>0.10245763400000001</c:v>
                </c:pt>
                <c:pt idx="11118">
                  <c:v>9.5989928000000002E-2</c:v>
                </c:pt>
                <c:pt idx="11119">
                  <c:v>0.104883695</c:v>
                </c:pt>
                <c:pt idx="11120">
                  <c:v>9.2078727999999999E-2</c:v>
                </c:pt>
                <c:pt idx="11121">
                  <c:v>0.102995189</c:v>
                </c:pt>
                <c:pt idx="11122">
                  <c:v>0.10136573</c:v>
                </c:pt>
                <c:pt idx="11123">
                  <c:v>0.1072246</c:v>
                </c:pt>
                <c:pt idx="11124">
                  <c:v>9.8567216999999999E-2</c:v>
                </c:pt>
                <c:pt idx="11125">
                  <c:v>9.3311409999999997E-2</c:v>
                </c:pt>
                <c:pt idx="11126">
                  <c:v>9.6242288999999995E-2</c:v>
                </c:pt>
                <c:pt idx="11127">
                  <c:v>0.10458427200000001</c:v>
                </c:pt>
                <c:pt idx="11128">
                  <c:v>9.3531355999999996E-2</c:v>
                </c:pt>
                <c:pt idx="11129">
                  <c:v>0.10003176799999999</c:v>
                </c:pt>
                <c:pt idx="11130">
                  <c:v>9.7849889999999995E-2</c:v>
                </c:pt>
                <c:pt idx="11131">
                  <c:v>0.11257739999999999</c:v>
                </c:pt>
                <c:pt idx="11132">
                  <c:v>0.10676865000000001</c:v>
                </c:pt>
                <c:pt idx="11133">
                  <c:v>9.2698283000000006E-2</c:v>
                </c:pt>
                <c:pt idx="11134">
                  <c:v>9.7405065999999998E-2</c:v>
                </c:pt>
                <c:pt idx="11135">
                  <c:v>0.10146451300000001</c:v>
                </c:pt>
                <c:pt idx="11136">
                  <c:v>0.10337054699999999</c:v>
                </c:pt>
                <c:pt idx="11137">
                  <c:v>9.7473957E-2</c:v>
                </c:pt>
                <c:pt idx="11138">
                  <c:v>9.5960092999999996E-2</c:v>
                </c:pt>
                <c:pt idx="11139">
                  <c:v>0.102757189</c:v>
                </c:pt>
                <c:pt idx="11140">
                  <c:v>9.5006781999999998E-2</c:v>
                </c:pt>
                <c:pt idx="11141">
                  <c:v>9.8239335999999997E-2</c:v>
                </c:pt>
                <c:pt idx="11142">
                  <c:v>0.104196571</c:v>
                </c:pt>
                <c:pt idx="11143">
                  <c:v>0.102959764</c:v>
                </c:pt>
                <c:pt idx="11144">
                  <c:v>0.11069939199999999</c:v>
                </c:pt>
                <c:pt idx="11145">
                  <c:v>0.101432247</c:v>
                </c:pt>
                <c:pt idx="11146">
                  <c:v>0.102240337</c:v>
                </c:pt>
                <c:pt idx="11147">
                  <c:v>0.106171559</c:v>
                </c:pt>
                <c:pt idx="11148">
                  <c:v>0.100127223</c:v>
                </c:pt>
                <c:pt idx="11149">
                  <c:v>0.102929519</c:v>
                </c:pt>
                <c:pt idx="11150">
                  <c:v>8.6804295000000004E-2</c:v>
                </c:pt>
                <c:pt idx="11151">
                  <c:v>0.109503451</c:v>
                </c:pt>
                <c:pt idx="11152">
                  <c:v>0.105775006</c:v>
                </c:pt>
                <c:pt idx="11153">
                  <c:v>0.100691503</c:v>
                </c:pt>
                <c:pt idx="11154">
                  <c:v>0.102049818</c:v>
                </c:pt>
                <c:pt idx="11155">
                  <c:v>0.106543946</c:v>
                </c:pt>
                <c:pt idx="11156">
                  <c:v>0.10613930100000001</c:v>
                </c:pt>
                <c:pt idx="11157">
                  <c:v>9.5473609000000001E-2</c:v>
                </c:pt>
                <c:pt idx="11158">
                  <c:v>0.10214704099999999</c:v>
                </c:pt>
                <c:pt idx="11159">
                  <c:v>0.104159927</c:v>
                </c:pt>
                <c:pt idx="11160">
                  <c:v>9.5672352000000002E-2</c:v>
                </c:pt>
                <c:pt idx="11161">
                  <c:v>0.104576924</c:v>
                </c:pt>
                <c:pt idx="11162">
                  <c:v>0.106707251</c:v>
                </c:pt>
                <c:pt idx="11163">
                  <c:v>0.10204450399999999</c:v>
                </c:pt>
                <c:pt idx="11164">
                  <c:v>0.11143940099999999</c:v>
                </c:pt>
                <c:pt idx="11165">
                  <c:v>9.4289995000000001E-2</c:v>
                </c:pt>
                <c:pt idx="11166">
                  <c:v>0.10381765599999999</c:v>
                </c:pt>
                <c:pt idx="11167">
                  <c:v>9.4176648000000002E-2</c:v>
                </c:pt>
                <c:pt idx="11168">
                  <c:v>9.6188651E-2</c:v>
                </c:pt>
                <c:pt idx="11169">
                  <c:v>0.10095556999999999</c:v>
                </c:pt>
                <c:pt idx="11170">
                  <c:v>0.104307252</c:v>
                </c:pt>
                <c:pt idx="11171">
                  <c:v>0.10836473000000001</c:v>
                </c:pt>
                <c:pt idx="11172">
                  <c:v>0.108027187</c:v>
                </c:pt>
                <c:pt idx="11173">
                  <c:v>9.1465060000000001E-2</c:v>
                </c:pt>
                <c:pt idx="11174">
                  <c:v>9.8260866000000002E-2</c:v>
                </c:pt>
                <c:pt idx="11175">
                  <c:v>0.105139183</c:v>
                </c:pt>
                <c:pt idx="11176">
                  <c:v>9.9865172000000002E-2</c:v>
                </c:pt>
                <c:pt idx="11177">
                  <c:v>0.113623376</c:v>
                </c:pt>
                <c:pt idx="11178">
                  <c:v>0.103423215</c:v>
                </c:pt>
                <c:pt idx="11179">
                  <c:v>0.110909916</c:v>
                </c:pt>
                <c:pt idx="11180">
                  <c:v>0.10586129699999999</c:v>
                </c:pt>
                <c:pt idx="11181">
                  <c:v>9.4575944999999995E-2</c:v>
                </c:pt>
                <c:pt idx="11182">
                  <c:v>0.106002845</c:v>
                </c:pt>
                <c:pt idx="11183">
                  <c:v>0.105213154</c:v>
                </c:pt>
                <c:pt idx="11184">
                  <c:v>0.106312822</c:v>
                </c:pt>
                <c:pt idx="11185">
                  <c:v>0.110243153</c:v>
                </c:pt>
                <c:pt idx="11186">
                  <c:v>9.1002544000000005E-2</c:v>
                </c:pt>
                <c:pt idx="11187">
                  <c:v>0.10119072599999999</c:v>
                </c:pt>
                <c:pt idx="11188">
                  <c:v>0.110531829</c:v>
                </c:pt>
                <c:pt idx="11189">
                  <c:v>0.110713356</c:v>
                </c:pt>
                <c:pt idx="11190">
                  <c:v>0.103082929</c:v>
                </c:pt>
                <c:pt idx="11191">
                  <c:v>0.104026883</c:v>
                </c:pt>
                <c:pt idx="11192">
                  <c:v>9.8070001000000004E-2</c:v>
                </c:pt>
                <c:pt idx="11193">
                  <c:v>0.107900331</c:v>
                </c:pt>
                <c:pt idx="11194">
                  <c:v>0.10846701</c:v>
                </c:pt>
                <c:pt idx="11195">
                  <c:v>0.107765335</c:v>
                </c:pt>
                <c:pt idx="11196">
                  <c:v>0.10543868300000001</c:v>
                </c:pt>
                <c:pt idx="11197">
                  <c:v>0.109503447</c:v>
                </c:pt>
                <c:pt idx="11198">
                  <c:v>0.103081386</c:v>
                </c:pt>
                <c:pt idx="11199">
                  <c:v>0.101719886</c:v>
                </c:pt>
                <c:pt idx="11200">
                  <c:v>0.103055307</c:v>
                </c:pt>
                <c:pt idx="11201">
                  <c:v>0.110809987</c:v>
                </c:pt>
                <c:pt idx="11202">
                  <c:v>0.10774248</c:v>
                </c:pt>
                <c:pt idx="11203">
                  <c:v>0.10766632199999999</c:v>
                </c:pt>
                <c:pt idx="11204">
                  <c:v>0.11008087799999999</c:v>
                </c:pt>
                <c:pt idx="11205">
                  <c:v>0.103282665</c:v>
                </c:pt>
                <c:pt idx="11206">
                  <c:v>0.105814935</c:v>
                </c:pt>
                <c:pt idx="11207">
                  <c:v>0.106791239</c:v>
                </c:pt>
                <c:pt idx="11208">
                  <c:v>0.10969272400000001</c:v>
                </c:pt>
                <c:pt idx="11209">
                  <c:v>0.106518668</c:v>
                </c:pt>
                <c:pt idx="11210">
                  <c:v>0.10575291000000001</c:v>
                </c:pt>
                <c:pt idx="11211">
                  <c:v>0.106477266</c:v>
                </c:pt>
                <c:pt idx="11212">
                  <c:v>0.105299961</c:v>
                </c:pt>
                <c:pt idx="11213">
                  <c:v>0.10750689099999999</c:v>
                </c:pt>
                <c:pt idx="11214">
                  <c:v>0.110033702</c:v>
                </c:pt>
                <c:pt idx="11215">
                  <c:v>0.11037625099999999</c:v>
                </c:pt>
                <c:pt idx="11216">
                  <c:v>0.1070474</c:v>
                </c:pt>
                <c:pt idx="11217">
                  <c:v>0.107479451</c:v>
                </c:pt>
                <c:pt idx="11218">
                  <c:v>0.111329263</c:v>
                </c:pt>
                <c:pt idx="11219">
                  <c:v>0.10663748300000001</c:v>
                </c:pt>
                <c:pt idx="11220">
                  <c:v>0.110811571</c:v>
                </c:pt>
                <c:pt idx="11221">
                  <c:v>0.10933558</c:v>
                </c:pt>
                <c:pt idx="11222">
                  <c:v>0.105705602</c:v>
                </c:pt>
                <c:pt idx="11223">
                  <c:v>0.11128141</c:v>
                </c:pt>
                <c:pt idx="11224">
                  <c:v>0.114233682</c:v>
                </c:pt>
                <c:pt idx="11225">
                  <c:v>0.10518335400000001</c:v>
                </c:pt>
                <c:pt idx="11226">
                  <c:v>0.113083008</c:v>
                </c:pt>
                <c:pt idx="11227">
                  <c:v>0.108026487</c:v>
                </c:pt>
                <c:pt idx="11228">
                  <c:v>0.110193551</c:v>
                </c:pt>
                <c:pt idx="11229">
                  <c:v>0.107005874</c:v>
                </c:pt>
                <c:pt idx="11230">
                  <c:v>0.11482139099999999</c:v>
                </c:pt>
                <c:pt idx="11231">
                  <c:v>0.10400000700000001</c:v>
                </c:pt>
                <c:pt idx="11232">
                  <c:v>0.10490307</c:v>
                </c:pt>
                <c:pt idx="11233">
                  <c:v>0.110531528</c:v>
                </c:pt>
                <c:pt idx="11234">
                  <c:v>0.106657317</c:v>
                </c:pt>
                <c:pt idx="11235">
                  <c:v>0.103758855</c:v>
                </c:pt>
                <c:pt idx="11236">
                  <c:v>0.11599153700000001</c:v>
                </c:pt>
                <c:pt idx="11237">
                  <c:v>0.111646251</c:v>
                </c:pt>
                <c:pt idx="11238">
                  <c:v>0.10654738</c:v>
                </c:pt>
                <c:pt idx="11239">
                  <c:v>9.9221360999999994E-2</c:v>
                </c:pt>
                <c:pt idx="11240">
                  <c:v>0.105360681</c:v>
                </c:pt>
                <c:pt idx="11241">
                  <c:v>0.111382405</c:v>
                </c:pt>
                <c:pt idx="11242">
                  <c:v>9.8224856999999999E-2</c:v>
                </c:pt>
                <c:pt idx="11243">
                  <c:v>0.10919406</c:v>
                </c:pt>
                <c:pt idx="11244">
                  <c:v>0.117188968</c:v>
                </c:pt>
                <c:pt idx="11245">
                  <c:v>0.117278338</c:v>
                </c:pt>
                <c:pt idx="11246">
                  <c:v>9.9846470000000007E-2</c:v>
                </c:pt>
                <c:pt idx="11247">
                  <c:v>8.9805049999999997E-2</c:v>
                </c:pt>
                <c:pt idx="11248">
                  <c:v>0.112147422</c:v>
                </c:pt>
                <c:pt idx="11249">
                  <c:v>0.101351862</c:v>
                </c:pt>
                <c:pt idx="11250">
                  <c:v>0.119224883</c:v>
                </c:pt>
                <c:pt idx="11251">
                  <c:v>0.111003914</c:v>
                </c:pt>
                <c:pt idx="11252">
                  <c:v>9.6964801000000003E-2</c:v>
                </c:pt>
                <c:pt idx="11253">
                  <c:v>0.110490291</c:v>
                </c:pt>
                <c:pt idx="11254">
                  <c:v>0.102448972</c:v>
                </c:pt>
                <c:pt idx="11255">
                  <c:v>0.10322031</c:v>
                </c:pt>
                <c:pt idx="11256">
                  <c:v>9.5610447000000001E-2</c:v>
                </c:pt>
                <c:pt idx="11257">
                  <c:v>0.110869747</c:v>
                </c:pt>
                <c:pt idx="11258">
                  <c:v>0.1073255</c:v>
                </c:pt>
                <c:pt idx="11259">
                  <c:v>0.10726364300000001</c:v>
                </c:pt>
                <c:pt idx="11260">
                  <c:v>8.7422196999999993E-2</c:v>
                </c:pt>
                <c:pt idx="11261">
                  <c:v>9.6648392E-2</c:v>
                </c:pt>
                <c:pt idx="11262">
                  <c:v>0.106535798</c:v>
                </c:pt>
                <c:pt idx="11263">
                  <c:v>0.113903672</c:v>
                </c:pt>
                <c:pt idx="11264">
                  <c:v>9.4036232999999997E-2</c:v>
                </c:pt>
                <c:pt idx="11265">
                  <c:v>0.10541916699999999</c:v>
                </c:pt>
                <c:pt idx="11266">
                  <c:v>0.10473276400000001</c:v>
                </c:pt>
                <c:pt idx="11267">
                  <c:v>0.11121586899999999</c:v>
                </c:pt>
                <c:pt idx="11268">
                  <c:v>9.3605222000000002E-2</c:v>
                </c:pt>
                <c:pt idx="11269">
                  <c:v>0.107468618</c:v>
                </c:pt>
                <c:pt idx="11270">
                  <c:v>0.111277795</c:v>
                </c:pt>
                <c:pt idx="11271">
                  <c:v>7.8809433999999998E-2</c:v>
                </c:pt>
                <c:pt idx="11272">
                  <c:v>0.104938927</c:v>
                </c:pt>
                <c:pt idx="11273">
                  <c:v>8.7904792999999995E-2</c:v>
                </c:pt>
                <c:pt idx="11274">
                  <c:v>9.9221201999999994E-2</c:v>
                </c:pt>
                <c:pt idx="11275">
                  <c:v>0.10701228</c:v>
                </c:pt>
                <c:pt idx="11276">
                  <c:v>0.104437882</c:v>
                </c:pt>
                <c:pt idx="11277">
                  <c:v>0.104115729</c:v>
                </c:pt>
                <c:pt idx="11278">
                  <c:v>8.8646294E-2</c:v>
                </c:pt>
                <c:pt idx="11279">
                  <c:v>0.10235322099999999</c:v>
                </c:pt>
                <c:pt idx="11280">
                  <c:v>8.0014194999999996E-2</c:v>
                </c:pt>
                <c:pt idx="11281">
                  <c:v>9.2485177000000002E-2</c:v>
                </c:pt>
                <c:pt idx="11282">
                  <c:v>9.8352627999999997E-2</c:v>
                </c:pt>
                <c:pt idx="11283">
                  <c:v>0.10281847700000001</c:v>
                </c:pt>
                <c:pt idx="11284">
                  <c:v>8.3270140000000006E-2</c:v>
                </c:pt>
                <c:pt idx="11285">
                  <c:v>9.7988055000000004E-2</c:v>
                </c:pt>
                <c:pt idx="11286">
                  <c:v>0.104921494</c:v>
                </c:pt>
                <c:pt idx="11287">
                  <c:v>8.2053567999999993E-2</c:v>
                </c:pt>
                <c:pt idx="11288">
                  <c:v>7.3182459000000005E-2</c:v>
                </c:pt>
                <c:pt idx="11289">
                  <c:v>9.7964303000000003E-2</c:v>
                </c:pt>
                <c:pt idx="11290">
                  <c:v>0.102874363</c:v>
                </c:pt>
                <c:pt idx="11291">
                  <c:v>7.8725425000000002E-2</c:v>
                </c:pt>
                <c:pt idx="11292">
                  <c:v>9.2120980000000005E-2</c:v>
                </c:pt>
                <c:pt idx="11293">
                  <c:v>9.8541714000000002E-2</c:v>
                </c:pt>
                <c:pt idx="11294">
                  <c:v>7.3904054999999996E-2</c:v>
                </c:pt>
                <c:pt idx="11295">
                  <c:v>9.1780240999999999E-2</c:v>
                </c:pt>
                <c:pt idx="11296">
                  <c:v>9.8199491E-2</c:v>
                </c:pt>
                <c:pt idx="11297">
                  <c:v>7.2784058999999998E-2</c:v>
                </c:pt>
                <c:pt idx="11298">
                  <c:v>8.3797346999999994E-2</c:v>
                </c:pt>
                <c:pt idx="11299">
                  <c:v>9.2440772000000004E-2</c:v>
                </c:pt>
                <c:pt idx="11300">
                  <c:v>7.8041475999999999E-2</c:v>
                </c:pt>
                <c:pt idx="11301">
                  <c:v>8.7900939999999997E-2</c:v>
                </c:pt>
                <c:pt idx="11302">
                  <c:v>9.5744010000000004E-2</c:v>
                </c:pt>
                <c:pt idx="11303">
                  <c:v>7.6800614000000003E-2</c:v>
                </c:pt>
                <c:pt idx="11304">
                  <c:v>6.5196731999999993E-2</c:v>
                </c:pt>
                <c:pt idx="11305">
                  <c:v>8.9376817999999997E-2</c:v>
                </c:pt>
                <c:pt idx="11306">
                  <c:v>7.3318101999999996E-2</c:v>
                </c:pt>
                <c:pt idx="11307">
                  <c:v>7.7589337999999994E-2</c:v>
                </c:pt>
                <c:pt idx="11308">
                  <c:v>8.5769858000000004E-2</c:v>
                </c:pt>
                <c:pt idx="11309">
                  <c:v>7.6134516999999999E-2</c:v>
                </c:pt>
                <c:pt idx="11310">
                  <c:v>8.1860027000000002E-2</c:v>
                </c:pt>
                <c:pt idx="11311">
                  <c:v>6.8393212999999994E-2</c:v>
                </c:pt>
                <c:pt idx="11312">
                  <c:v>6.6244798999999993E-2</c:v>
                </c:pt>
                <c:pt idx="11313">
                  <c:v>7.6702216000000004E-2</c:v>
                </c:pt>
                <c:pt idx="11314">
                  <c:v>7.0522546000000005E-2</c:v>
                </c:pt>
                <c:pt idx="11315">
                  <c:v>7.4546673999999993E-2</c:v>
                </c:pt>
                <c:pt idx="11316">
                  <c:v>6.4666073000000004E-2</c:v>
                </c:pt>
                <c:pt idx="11317">
                  <c:v>6.3144718000000002E-2</c:v>
                </c:pt>
                <c:pt idx="11318">
                  <c:v>7.0774618999999997E-2</c:v>
                </c:pt>
                <c:pt idx="11319">
                  <c:v>6.6024757000000003E-2</c:v>
                </c:pt>
                <c:pt idx="11320">
                  <c:v>6.1837226000000002E-2</c:v>
                </c:pt>
                <c:pt idx="11321">
                  <c:v>5.5951436E-2</c:v>
                </c:pt>
                <c:pt idx="11322">
                  <c:v>6.6809667000000003E-2</c:v>
                </c:pt>
                <c:pt idx="11323">
                  <c:v>6.5364546999999995E-2</c:v>
                </c:pt>
                <c:pt idx="11324">
                  <c:v>6.1915807000000003E-2</c:v>
                </c:pt>
                <c:pt idx="11325">
                  <c:v>5.4476087999999999E-2</c:v>
                </c:pt>
                <c:pt idx="11326">
                  <c:v>6.4779111E-2</c:v>
                </c:pt>
                <c:pt idx="11327">
                  <c:v>5.8099601000000001E-2</c:v>
                </c:pt>
                <c:pt idx="11328">
                  <c:v>5.5859405000000001E-2</c:v>
                </c:pt>
                <c:pt idx="11329">
                  <c:v>5.6686597999999998E-2</c:v>
                </c:pt>
                <c:pt idx="11330">
                  <c:v>5.7062633000000001E-2</c:v>
                </c:pt>
                <c:pt idx="11331">
                  <c:v>5.9122273000000003E-2</c:v>
                </c:pt>
                <c:pt idx="11332">
                  <c:v>5.4942299E-2</c:v>
                </c:pt>
                <c:pt idx="11333">
                  <c:v>5.0586947E-2</c:v>
                </c:pt>
                <c:pt idx="11334">
                  <c:v>5.1590364E-2</c:v>
                </c:pt>
                <c:pt idx="11335">
                  <c:v>5.2320273E-2</c:v>
                </c:pt>
                <c:pt idx="11336">
                  <c:v>5.1721326999999997E-2</c:v>
                </c:pt>
                <c:pt idx="11337">
                  <c:v>4.2333863999999999E-2</c:v>
                </c:pt>
                <c:pt idx="11338">
                  <c:v>4.6472597999999997E-2</c:v>
                </c:pt>
                <c:pt idx="11339">
                  <c:v>4.256124E-2</c:v>
                </c:pt>
                <c:pt idx="11340">
                  <c:v>4.5729067999999998E-2</c:v>
                </c:pt>
                <c:pt idx="11341">
                  <c:v>2.9454844000000001E-2</c:v>
                </c:pt>
                <c:pt idx="11342">
                  <c:v>2.6407442999999999E-2</c:v>
                </c:pt>
                <c:pt idx="11343">
                  <c:v>3.6543926999999997E-2</c:v>
                </c:pt>
                <c:pt idx="11344">
                  <c:v>1.146719E-2</c:v>
                </c:pt>
                <c:pt idx="11345">
                  <c:v>1.1882452999999999E-2</c:v>
                </c:pt>
                <c:pt idx="11346">
                  <c:v>-4.7874019999999996E-3</c:v>
                </c:pt>
                <c:pt idx="11347">
                  <c:v>2.390905E-3</c:v>
                </c:pt>
                <c:pt idx="11348">
                  <c:v>4.3476584999999998E-2</c:v>
                </c:pt>
                <c:pt idx="11349">
                  <c:v>2.7650576999999999E-2</c:v>
                </c:pt>
                <c:pt idx="11350">
                  <c:v>0.20518340700000001</c:v>
                </c:pt>
                <c:pt idx="11351">
                  <c:v>0.66672950600000003</c:v>
                </c:pt>
                <c:pt idx="11352">
                  <c:v>9.5434126999999994E-2</c:v>
                </c:pt>
                <c:pt idx="11353">
                  <c:v>9.5345940000000004E-2</c:v>
                </c:pt>
                <c:pt idx="11354">
                  <c:v>0.100600172</c:v>
                </c:pt>
                <c:pt idx="11355">
                  <c:v>9.5373165999999995E-2</c:v>
                </c:pt>
                <c:pt idx="11356">
                  <c:v>8.6444400000000005E-2</c:v>
                </c:pt>
                <c:pt idx="11357">
                  <c:v>8.6556959000000003E-2</c:v>
                </c:pt>
                <c:pt idx="11358">
                  <c:v>7.9038611999999994E-2</c:v>
                </c:pt>
                <c:pt idx="11359">
                  <c:v>7.7657824E-2</c:v>
                </c:pt>
                <c:pt idx="11360">
                  <c:v>6.9685786E-2</c:v>
                </c:pt>
                <c:pt idx="11361">
                  <c:v>6.6281096999999997E-2</c:v>
                </c:pt>
                <c:pt idx="11362">
                  <c:v>6.5867205999999998E-2</c:v>
                </c:pt>
                <c:pt idx="11363">
                  <c:v>6.9846697999999999E-2</c:v>
                </c:pt>
                <c:pt idx="11364">
                  <c:v>5.6317984000000001E-2</c:v>
                </c:pt>
                <c:pt idx="11365">
                  <c:v>6.2968399999999994E-2</c:v>
                </c:pt>
                <c:pt idx="11366">
                  <c:v>5.6937225000000001E-2</c:v>
                </c:pt>
                <c:pt idx="11367">
                  <c:v>5.4774486999999997E-2</c:v>
                </c:pt>
                <c:pt idx="11368">
                  <c:v>5.6958759999999997E-2</c:v>
                </c:pt>
                <c:pt idx="11369">
                  <c:v>5.0379216999999997E-2</c:v>
                </c:pt>
                <c:pt idx="11370">
                  <c:v>5.0604280000000001E-2</c:v>
                </c:pt>
                <c:pt idx="11371">
                  <c:v>5.7330432000000001E-2</c:v>
                </c:pt>
                <c:pt idx="11372">
                  <c:v>5.1380462000000002E-2</c:v>
                </c:pt>
                <c:pt idx="11373">
                  <c:v>4.7753707999999999E-2</c:v>
                </c:pt>
                <c:pt idx="11374">
                  <c:v>4.8976857999999998E-2</c:v>
                </c:pt>
                <c:pt idx="11375">
                  <c:v>4.8076213E-2</c:v>
                </c:pt>
                <c:pt idx="11376">
                  <c:v>4.6127015E-2</c:v>
                </c:pt>
                <c:pt idx="11377">
                  <c:v>4.1940400000000003E-2</c:v>
                </c:pt>
                <c:pt idx="11378">
                  <c:v>4.1639273999999997E-2</c:v>
                </c:pt>
                <c:pt idx="11379">
                  <c:v>4.722258E-2</c:v>
                </c:pt>
                <c:pt idx="11380">
                  <c:v>4.2154505000000002E-2</c:v>
                </c:pt>
                <c:pt idx="11381">
                  <c:v>4.2785515000000003E-2</c:v>
                </c:pt>
                <c:pt idx="11382">
                  <c:v>2.3493704000000001E-2</c:v>
                </c:pt>
                <c:pt idx="11383">
                  <c:v>3.8246046999999998E-2</c:v>
                </c:pt>
                <c:pt idx="11384">
                  <c:v>3.7202948E-2</c:v>
                </c:pt>
                <c:pt idx="11385">
                  <c:v>3.8776775999999999E-2</c:v>
                </c:pt>
                <c:pt idx="11386">
                  <c:v>2.9125366E-2</c:v>
                </c:pt>
                <c:pt idx="11387">
                  <c:v>3.5031144E-2</c:v>
                </c:pt>
                <c:pt idx="11388">
                  <c:v>6.2188879999999997E-3</c:v>
                </c:pt>
                <c:pt idx="11389">
                  <c:v>2.5747609000000001E-2</c:v>
                </c:pt>
                <c:pt idx="11390">
                  <c:v>3.1863424000000001E-2</c:v>
                </c:pt>
                <c:pt idx="11391">
                  <c:v>9.8309469999999996E-3</c:v>
                </c:pt>
                <c:pt idx="11392">
                  <c:v>2.7712956E-2</c:v>
                </c:pt>
                <c:pt idx="11393">
                  <c:v>-2.87466E-4</c:v>
                </c:pt>
                <c:pt idx="11394">
                  <c:v>1.2317524999999999E-2</c:v>
                </c:pt>
                <c:pt idx="11395">
                  <c:v>2.8450455999999999E-2</c:v>
                </c:pt>
                <c:pt idx="11396">
                  <c:v>9.2539830000000003E-3</c:v>
                </c:pt>
                <c:pt idx="11397">
                  <c:v>1.8232005999999999E-2</c:v>
                </c:pt>
                <c:pt idx="11398">
                  <c:v>3.0754210000000001E-2</c:v>
                </c:pt>
                <c:pt idx="11399">
                  <c:v>-5.7786199999999995E-4</c:v>
                </c:pt>
                <c:pt idx="11400">
                  <c:v>2.5276458000000002E-2</c:v>
                </c:pt>
                <c:pt idx="11401">
                  <c:v>1.6608627000000001E-2</c:v>
                </c:pt>
                <c:pt idx="11402">
                  <c:v>4.6856725000000002E-2</c:v>
                </c:pt>
                <c:pt idx="11403">
                  <c:v>-2.7868419999999999E-3</c:v>
                </c:pt>
                <c:pt idx="11404">
                  <c:v>1.5764594E-2</c:v>
                </c:pt>
                <c:pt idx="11405">
                  <c:v>0.43957450199999998</c:v>
                </c:pt>
                <c:pt idx="11406">
                  <c:v>2.0273660999999998E-2</c:v>
                </c:pt>
                <c:pt idx="11407">
                  <c:v>1.269727E-3</c:v>
                </c:pt>
                <c:pt idx="11408">
                  <c:v>0.40602574800000002</c:v>
                </c:pt>
                <c:pt idx="11409">
                  <c:v>-4.3555690000000001E-3</c:v>
                </c:pt>
                <c:pt idx="11410">
                  <c:v>5.4353880000000002E-3</c:v>
                </c:pt>
                <c:pt idx="11411">
                  <c:v>0.29071613499999999</c:v>
                </c:pt>
                <c:pt idx="11412">
                  <c:v>0.74612968300000004</c:v>
                </c:pt>
                <c:pt idx="11413">
                  <c:v>-4.9631720000000001E-3</c:v>
                </c:pt>
                <c:pt idx="11414">
                  <c:v>1.0820697000000001E-2</c:v>
                </c:pt>
                <c:pt idx="11415">
                  <c:v>0.82487188300000003</c:v>
                </c:pt>
                <c:pt idx="11416">
                  <c:v>0.26834054299999999</c:v>
                </c:pt>
                <c:pt idx="11417">
                  <c:v>-6.1644849999999999E-3</c:v>
                </c:pt>
                <c:pt idx="11418">
                  <c:v>0.64375840699999998</c:v>
                </c:pt>
                <c:pt idx="11419">
                  <c:v>0.56876430499999997</c:v>
                </c:pt>
                <c:pt idx="11420">
                  <c:v>6.5967503999999996E-2</c:v>
                </c:pt>
                <c:pt idx="11421">
                  <c:v>-5.4157720000000001E-3</c:v>
                </c:pt>
                <c:pt idx="11422">
                  <c:v>0.59759824100000003</c:v>
                </c:pt>
                <c:pt idx="11423">
                  <c:v>0.76030996200000001</c:v>
                </c:pt>
                <c:pt idx="11424">
                  <c:v>-7.6819690000000003E-3</c:v>
                </c:pt>
                <c:pt idx="11425">
                  <c:v>0.67389236399999997</c:v>
                </c:pt>
                <c:pt idx="11426">
                  <c:v>0.64927122000000004</c:v>
                </c:pt>
                <c:pt idx="11427">
                  <c:v>0.549265114</c:v>
                </c:pt>
                <c:pt idx="11428">
                  <c:v>-1.1945768000000001E-2</c:v>
                </c:pt>
                <c:pt idx="11429">
                  <c:v>0.59954167300000005</c:v>
                </c:pt>
                <c:pt idx="11430">
                  <c:v>0.67228211299999996</c:v>
                </c:pt>
                <c:pt idx="11431">
                  <c:v>4.0784594E-2</c:v>
                </c:pt>
                <c:pt idx="11432">
                  <c:v>0.66381153199999998</c:v>
                </c:pt>
                <c:pt idx="11433">
                  <c:v>0.73573229399999995</c:v>
                </c:pt>
                <c:pt idx="11434">
                  <c:v>0.66399158400000002</c:v>
                </c:pt>
                <c:pt idx="11435">
                  <c:v>-1.2680375000000001E-2</c:v>
                </c:pt>
                <c:pt idx="11436">
                  <c:v>0.67542611100000005</c:v>
                </c:pt>
                <c:pt idx="11437">
                  <c:v>0.71567924900000002</c:v>
                </c:pt>
                <c:pt idx="11438">
                  <c:v>0.67092970600000001</c:v>
                </c:pt>
                <c:pt idx="11439">
                  <c:v>-1.630713E-2</c:v>
                </c:pt>
                <c:pt idx="11440">
                  <c:v>0.57052974099999998</c:v>
                </c:pt>
                <c:pt idx="11441">
                  <c:v>0.65746127799999998</c:v>
                </c:pt>
                <c:pt idx="11442">
                  <c:v>3.9451986000000001E-2</c:v>
                </c:pt>
                <c:pt idx="11443">
                  <c:v>0.72112856299999994</c:v>
                </c:pt>
                <c:pt idx="11444">
                  <c:v>0.64845316399999997</c:v>
                </c:pt>
                <c:pt idx="11445">
                  <c:v>0.62951960200000001</c:v>
                </c:pt>
                <c:pt idx="11446">
                  <c:v>0.66590735899999998</c:v>
                </c:pt>
                <c:pt idx="11447">
                  <c:v>-1.5481033E-2</c:v>
                </c:pt>
                <c:pt idx="11448">
                  <c:v>0.486230149</c:v>
                </c:pt>
                <c:pt idx="11449">
                  <c:v>0.61957341499999996</c:v>
                </c:pt>
                <c:pt idx="11450">
                  <c:v>0.55526418099999997</c:v>
                </c:pt>
                <c:pt idx="11451">
                  <c:v>0.72716820500000001</c:v>
                </c:pt>
                <c:pt idx="11452">
                  <c:v>0.57592919099999995</c:v>
                </c:pt>
                <c:pt idx="11453">
                  <c:v>0.48393562299999998</c:v>
                </c:pt>
                <c:pt idx="11454">
                  <c:v>0.74194334299999998</c:v>
                </c:pt>
                <c:pt idx="11455">
                  <c:v>5.7800933999999998E-2</c:v>
                </c:pt>
                <c:pt idx="11456">
                  <c:v>0.71708743900000005</c:v>
                </c:pt>
                <c:pt idx="11457">
                  <c:v>0.74253629600000004</c:v>
                </c:pt>
                <c:pt idx="11458">
                  <c:v>0.532125556</c:v>
                </c:pt>
                <c:pt idx="11459">
                  <c:v>-2.0816009999999999E-2</c:v>
                </c:pt>
                <c:pt idx="11460">
                  <c:v>0.591653333</c:v>
                </c:pt>
                <c:pt idx="11461">
                  <c:v>0.442873607</c:v>
                </c:pt>
                <c:pt idx="11462">
                  <c:v>0.73327689799999995</c:v>
                </c:pt>
                <c:pt idx="11463">
                  <c:v>0.58785721300000005</c:v>
                </c:pt>
                <c:pt idx="11464">
                  <c:v>0.65897974999999998</c:v>
                </c:pt>
                <c:pt idx="11465">
                  <c:v>0.56713778999999997</c:v>
                </c:pt>
                <c:pt idx="11466">
                  <c:v>0.57423004600000005</c:v>
                </c:pt>
                <c:pt idx="11467">
                  <c:v>6.5740910999999999E-2</c:v>
                </c:pt>
                <c:pt idx="11468">
                  <c:v>0.59549638500000002</c:v>
                </c:pt>
                <c:pt idx="11469">
                  <c:v>0.74799807100000004</c:v>
                </c:pt>
                <c:pt idx="11470">
                  <c:v>0.65378287999999996</c:v>
                </c:pt>
                <c:pt idx="11471">
                  <c:v>0.49225528099999999</c:v>
                </c:pt>
                <c:pt idx="11472">
                  <c:v>0.59872834200000002</c:v>
                </c:pt>
                <c:pt idx="11473">
                  <c:v>0.53556918099999995</c:v>
                </c:pt>
                <c:pt idx="11474">
                  <c:v>0.75279364100000001</c:v>
                </c:pt>
                <c:pt idx="11475">
                  <c:v>0.53746647299999994</c:v>
                </c:pt>
                <c:pt idx="11476">
                  <c:v>0.766034832</c:v>
                </c:pt>
                <c:pt idx="11477">
                  <c:v>0.73625844600000001</c:v>
                </c:pt>
                <c:pt idx="11478">
                  <c:v>0.42635421899999998</c:v>
                </c:pt>
                <c:pt idx="11479">
                  <c:v>1.4262154000000001E-2</c:v>
                </c:pt>
                <c:pt idx="11480">
                  <c:v>0.66231968600000002</c:v>
                </c:pt>
                <c:pt idx="11481">
                  <c:v>0.550406744</c:v>
                </c:pt>
                <c:pt idx="11482">
                  <c:v>0.71261630899999995</c:v>
                </c:pt>
                <c:pt idx="11483">
                  <c:v>0.75549045599999998</c:v>
                </c:pt>
                <c:pt idx="11484">
                  <c:v>0.75012829199999997</c:v>
                </c:pt>
                <c:pt idx="11485">
                  <c:v>0.65680622399999999</c:v>
                </c:pt>
                <c:pt idx="11486">
                  <c:v>0.54218498999999998</c:v>
                </c:pt>
                <c:pt idx="11487">
                  <c:v>0.58750720000000001</c:v>
                </c:pt>
                <c:pt idx="11488">
                  <c:v>0.72609576499999995</c:v>
                </c:pt>
                <c:pt idx="11489">
                  <c:v>0.43326584600000001</c:v>
                </c:pt>
                <c:pt idx="11490">
                  <c:v>0.73574538499999997</c:v>
                </c:pt>
                <c:pt idx="11491">
                  <c:v>0.80850441200000001</c:v>
                </c:pt>
                <c:pt idx="11492">
                  <c:v>0.59312722799999995</c:v>
                </c:pt>
                <c:pt idx="11493">
                  <c:v>0.706408759</c:v>
                </c:pt>
                <c:pt idx="11494">
                  <c:v>0.69257572099999998</c:v>
                </c:pt>
                <c:pt idx="11495">
                  <c:v>0.76310811099999998</c:v>
                </c:pt>
                <c:pt idx="11496">
                  <c:v>0.77946314999999999</c:v>
                </c:pt>
                <c:pt idx="11497">
                  <c:v>0.53197311599999997</c:v>
                </c:pt>
                <c:pt idx="11498">
                  <c:v>0.69527957699999998</c:v>
                </c:pt>
                <c:pt idx="11499">
                  <c:v>0.68886797799999999</c:v>
                </c:pt>
                <c:pt idx="11500">
                  <c:v>0.47572871900000002</c:v>
                </c:pt>
                <c:pt idx="11501">
                  <c:v>0.750970095</c:v>
                </c:pt>
                <c:pt idx="11502">
                  <c:v>0.75289357999999995</c:v>
                </c:pt>
                <c:pt idx="11503">
                  <c:v>0.74489803899999996</c:v>
                </c:pt>
                <c:pt idx="11504">
                  <c:v>0.690007017</c:v>
                </c:pt>
                <c:pt idx="11505">
                  <c:v>0.72916653399999998</c:v>
                </c:pt>
                <c:pt idx="11506">
                  <c:v>0.63344275699999997</c:v>
                </c:pt>
                <c:pt idx="11507">
                  <c:v>0.78017047699999997</c:v>
                </c:pt>
                <c:pt idx="11508">
                  <c:v>0.74213172699999996</c:v>
                </c:pt>
                <c:pt idx="11509">
                  <c:v>0.57909396000000002</c:v>
                </c:pt>
                <c:pt idx="11510">
                  <c:v>0.76897900100000005</c:v>
                </c:pt>
                <c:pt idx="11511">
                  <c:v>0.64024001100000005</c:v>
                </c:pt>
                <c:pt idx="11512">
                  <c:v>0.754261395</c:v>
                </c:pt>
                <c:pt idx="11513">
                  <c:v>0.73004629700000001</c:v>
                </c:pt>
                <c:pt idx="11514">
                  <c:v>0.666703296</c:v>
                </c:pt>
                <c:pt idx="11515">
                  <c:v>0.70816330199999999</c:v>
                </c:pt>
                <c:pt idx="11516">
                  <c:v>0.703402466</c:v>
                </c:pt>
                <c:pt idx="11517">
                  <c:v>0.76604822400000006</c:v>
                </c:pt>
                <c:pt idx="11518">
                  <c:v>0.77170928699999997</c:v>
                </c:pt>
                <c:pt idx="11519">
                  <c:v>0.72301334900000003</c:v>
                </c:pt>
                <c:pt idx="11520">
                  <c:v>0.49752778399999997</c:v>
                </c:pt>
                <c:pt idx="11521">
                  <c:v>0.72850619599999999</c:v>
                </c:pt>
                <c:pt idx="11522">
                  <c:v>0.72898781400000001</c:v>
                </c:pt>
                <c:pt idx="11523">
                  <c:v>0.79011020099999996</c:v>
                </c:pt>
                <c:pt idx="11524">
                  <c:v>0.70346825099999999</c:v>
                </c:pt>
                <c:pt idx="11525">
                  <c:v>0.71266537100000005</c:v>
                </c:pt>
                <c:pt idx="11526">
                  <c:v>0.72611087699999999</c:v>
                </c:pt>
                <c:pt idx="11527">
                  <c:v>0.70684427599999999</c:v>
                </c:pt>
                <c:pt idx="11528">
                  <c:v>0.743473736</c:v>
                </c:pt>
                <c:pt idx="11529">
                  <c:v>0.64933722400000005</c:v>
                </c:pt>
                <c:pt idx="11530">
                  <c:v>0.76958626399999996</c:v>
                </c:pt>
                <c:pt idx="11531">
                  <c:v>0.67332147799999997</c:v>
                </c:pt>
                <c:pt idx="11532">
                  <c:v>0.73210018899999996</c:v>
                </c:pt>
                <c:pt idx="11533">
                  <c:v>0.69160818499999999</c:v>
                </c:pt>
                <c:pt idx="11534">
                  <c:v>0.70475453700000001</c:v>
                </c:pt>
                <c:pt idx="11535">
                  <c:v>0.68733820400000001</c:v>
                </c:pt>
                <c:pt idx="11536">
                  <c:v>0.71489454299999999</c:v>
                </c:pt>
                <c:pt idx="11537">
                  <c:v>0.69791300999999994</c:v>
                </c:pt>
                <c:pt idx="11538">
                  <c:v>0.75881705799999999</c:v>
                </c:pt>
                <c:pt idx="11539">
                  <c:v>0.733441063</c:v>
                </c:pt>
                <c:pt idx="11540">
                  <c:v>0.58041206899999997</c:v>
                </c:pt>
                <c:pt idx="11541">
                  <c:v>0.739789786</c:v>
                </c:pt>
                <c:pt idx="11542">
                  <c:v>0.68925698199999996</c:v>
                </c:pt>
                <c:pt idx="11543">
                  <c:v>0.74863022999999995</c:v>
                </c:pt>
                <c:pt idx="11544">
                  <c:v>0.70844599699999999</c:v>
                </c:pt>
                <c:pt idx="11545">
                  <c:v>0.70140461600000004</c:v>
                </c:pt>
                <c:pt idx="11546">
                  <c:v>0.71665088300000002</c:v>
                </c:pt>
                <c:pt idx="11547">
                  <c:v>0.70259990400000005</c:v>
                </c:pt>
                <c:pt idx="11548">
                  <c:v>0.72080989900000003</c:v>
                </c:pt>
                <c:pt idx="11549">
                  <c:v>0.74553543499999997</c:v>
                </c:pt>
                <c:pt idx="11550">
                  <c:v>0.74776619099999997</c:v>
                </c:pt>
                <c:pt idx="11551">
                  <c:v>0.75604601299999996</c:v>
                </c:pt>
                <c:pt idx="11552">
                  <c:v>0.71284858600000001</c:v>
                </c:pt>
                <c:pt idx="11553">
                  <c:v>0.68706411300000003</c:v>
                </c:pt>
                <c:pt idx="11554">
                  <c:v>0.73405536999999998</c:v>
                </c:pt>
                <c:pt idx="11555">
                  <c:v>0.72245226500000004</c:v>
                </c:pt>
                <c:pt idx="11556">
                  <c:v>0.71114607799999996</c:v>
                </c:pt>
                <c:pt idx="11557">
                  <c:v>0.66667142700000004</c:v>
                </c:pt>
                <c:pt idx="11558">
                  <c:v>0.696818465</c:v>
                </c:pt>
                <c:pt idx="11559">
                  <c:v>0.72294872700000001</c:v>
                </c:pt>
                <c:pt idx="11560">
                  <c:v>0.73652579500000004</c:v>
                </c:pt>
                <c:pt idx="11561">
                  <c:v>0.68604223900000005</c:v>
                </c:pt>
                <c:pt idx="11562">
                  <c:v>0.73813176000000003</c:v>
                </c:pt>
                <c:pt idx="11563">
                  <c:v>0.71890130299999999</c:v>
                </c:pt>
                <c:pt idx="11564">
                  <c:v>0.70997273999999999</c:v>
                </c:pt>
                <c:pt idx="11565">
                  <c:v>0.67511392400000003</c:v>
                </c:pt>
                <c:pt idx="11566">
                  <c:v>0.74983562000000004</c:v>
                </c:pt>
                <c:pt idx="11567">
                  <c:v>0.76226089500000005</c:v>
                </c:pt>
                <c:pt idx="11568">
                  <c:v>0.701534094</c:v>
                </c:pt>
                <c:pt idx="11569">
                  <c:v>0.73495944199999996</c:v>
                </c:pt>
                <c:pt idx="11570">
                  <c:v>0.70485919399999997</c:v>
                </c:pt>
                <c:pt idx="11571">
                  <c:v>0.70275064799999998</c:v>
                </c:pt>
                <c:pt idx="11572">
                  <c:v>0.68774977699999995</c:v>
                </c:pt>
                <c:pt idx="11573">
                  <c:v>0.71584415499999998</c:v>
                </c:pt>
                <c:pt idx="11574">
                  <c:v>0.73888855200000003</c:v>
                </c:pt>
                <c:pt idx="11575">
                  <c:v>0.75282921700000005</c:v>
                </c:pt>
                <c:pt idx="11576">
                  <c:v>0.65401998500000003</c:v>
                </c:pt>
                <c:pt idx="11577">
                  <c:v>0.68620044000000002</c:v>
                </c:pt>
                <c:pt idx="11578">
                  <c:v>0.72140064199999998</c:v>
                </c:pt>
                <c:pt idx="11579">
                  <c:v>0.75502146800000003</c:v>
                </c:pt>
                <c:pt idx="11580">
                  <c:v>0.67188568900000001</c:v>
                </c:pt>
                <c:pt idx="11581">
                  <c:v>0.68558921799999994</c:v>
                </c:pt>
                <c:pt idx="11582">
                  <c:v>0.69128494399999996</c:v>
                </c:pt>
                <c:pt idx="11583">
                  <c:v>0.70551469600000005</c:v>
                </c:pt>
                <c:pt idx="11584">
                  <c:v>0.66316902799999999</c:v>
                </c:pt>
                <c:pt idx="11585">
                  <c:v>0.69084644699999997</c:v>
                </c:pt>
                <c:pt idx="11586">
                  <c:v>0.77186834999999998</c:v>
                </c:pt>
                <c:pt idx="11587">
                  <c:v>0.76278516900000004</c:v>
                </c:pt>
                <c:pt idx="11588">
                  <c:v>0.66589174500000003</c:v>
                </c:pt>
                <c:pt idx="11589">
                  <c:v>0.69407072800000003</c:v>
                </c:pt>
                <c:pt idx="11590">
                  <c:v>0.71436251399999995</c:v>
                </c:pt>
                <c:pt idx="11591">
                  <c:v>0.69769446899999998</c:v>
                </c:pt>
                <c:pt idx="11592">
                  <c:v>0.67998120900000003</c:v>
                </c:pt>
                <c:pt idx="11593">
                  <c:v>0.70362769800000002</c:v>
                </c:pt>
                <c:pt idx="11594">
                  <c:v>0.73341327899999997</c:v>
                </c:pt>
                <c:pt idx="11595">
                  <c:v>0.71973711299999998</c:v>
                </c:pt>
                <c:pt idx="11596">
                  <c:v>0.65644188699999995</c:v>
                </c:pt>
                <c:pt idx="11597">
                  <c:v>0.66063318299999996</c:v>
                </c:pt>
                <c:pt idx="11598">
                  <c:v>0.72294127500000005</c:v>
                </c:pt>
                <c:pt idx="11599">
                  <c:v>0.74387847799999995</c:v>
                </c:pt>
                <c:pt idx="11600">
                  <c:v>0.72468836400000003</c:v>
                </c:pt>
                <c:pt idx="11601">
                  <c:v>0.68862615199999999</c:v>
                </c:pt>
                <c:pt idx="11602">
                  <c:v>0.728624881</c:v>
                </c:pt>
                <c:pt idx="11603">
                  <c:v>0.727982884</c:v>
                </c:pt>
                <c:pt idx="11604">
                  <c:v>0.68137228000000005</c:v>
                </c:pt>
                <c:pt idx="11605">
                  <c:v>0.660387524</c:v>
                </c:pt>
                <c:pt idx="11606">
                  <c:v>0.78131920300000002</c:v>
                </c:pt>
                <c:pt idx="11607">
                  <c:v>0.75377853100000003</c:v>
                </c:pt>
                <c:pt idx="11608">
                  <c:v>0.65929308900000005</c:v>
                </c:pt>
                <c:pt idx="11609">
                  <c:v>0.687870074</c:v>
                </c:pt>
                <c:pt idx="11610">
                  <c:v>0.70613827299999998</c:v>
                </c:pt>
                <c:pt idx="11611">
                  <c:v>0.73481176199999998</c:v>
                </c:pt>
                <c:pt idx="11612">
                  <c:v>0.69146288</c:v>
                </c:pt>
                <c:pt idx="11613">
                  <c:v>0.71078422699999999</c:v>
                </c:pt>
                <c:pt idx="11614">
                  <c:v>0.79635049700000005</c:v>
                </c:pt>
                <c:pt idx="11615">
                  <c:v>0.633139275</c:v>
                </c:pt>
                <c:pt idx="11616">
                  <c:v>0.67680817100000001</c:v>
                </c:pt>
                <c:pt idx="11617">
                  <c:v>0.76224882400000005</c:v>
                </c:pt>
                <c:pt idx="11618">
                  <c:v>0.74152257799999999</c:v>
                </c:pt>
                <c:pt idx="11619">
                  <c:v>0.72040568900000002</c:v>
                </c:pt>
                <c:pt idx="11620">
                  <c:v>0.70749523199999997</c:v>
                </c:pt>
                <c:pt idx="11621">
                  <c:v>0.66778507099999995</c:v>
                </c:pt>
                <c:pt idx="11622">
                  <c:v>0.69551813200000001</c:v>
                </c:pt>
                <c:pt idx="11623">
                  <c:v>0.72720109799999999</c:v>
                </c:pt>
                <c:pt idx="11624">
                  <c:v>0.75799010099999997</c:v>
                </c:pt>
                <c:pt idx="11625">
                  <c:v>0.65453513200000002</c:v>
                </c:pt>
                <c:pt idx="11626">
                  <c:v>0.72134799000000005</c:v>
                </c:pt>
                <c:pt idx="11627">
                  <c:v>0.67647400099999999</c:v>
                </c:pt>
                <c:pt idx="11628">
                  <c:v>0.74058772500000003</c:v>
                </c:pt>
                <c:pt idx="11629">
                  <c:v>0.69950950300000003</c:v>
                </c:pt>
                <c:pt idx="11630">
                  <c:v>0.70714069400000001</c:v>
                </c:pt>
                <c:pt idx="11631">
                  <c:v>0.69183062299999998</c:v>
                </c:pt>
                <c:pt idx="11632">
                  <c:v>0.72171272500000005</c:v>
                </c:pt>
                <c:pt idx="11633">
                  <c:v>0.73286879900000002</c:v>
                </c:pt>
                <c:pt idx="11634">
                  <c:v>0.74525866699999999</c:v>
                </c:pt>
                <c:pt idx="11635">
                  <c:v>0.72144280500000002</c:v>
                </c:pt>
                <c:pt idx="11636">
                  <c:v>0.65845145900000002</c:v>
                </c:pt>
                <c:pt idx="11637">
                  <c:v>0.72507292499999998</c:v>
                </c:pt>
                <c:pt idx="11638">
                  <c:v>0.67574175800000003</c:v>
                </c:pt>
                <c:pt idx="11639">
                  <c:v>0.67559859200000005</c:v>
                </c:pt>
                <c:pt idx="11640">
                  <c:v>0.67436323200000003</c:v>
                </c:pt>
                <c:pt idx="11641">
                  <c:v>0.662986309</c:v>
                </c:pt>
                <c:pt idx="11642">
                  <c:v>0.71851977700000003</c:v>
                </c:pt>
                <c:pt idx="11643">
                  <c:v>0.70947428899999998</c:v>
                </c:pt>
                <c:pt idx="11644">
                  <c:v>0.69655085699999997</c:v>
                </c:pt>
                <c:pt idx="11645">
                  <c:v>0.73547747900000005</c:v>
                </c:pt>
                <c:pt idx="11646">
                  <c:v>0.692845076</c:v>
                </c:pt>
                <c:pt idx="11647">
                  <c:v>0.71368218299999997</c:v>
                </c:pt>
                <c:pt idx="11648">
                  <c:v>0.71868986000000001</c:v>
                </c:pt>
                <c:pt idx="11649">
                  <c:v>0.71238968300000005</c:v>
                </c:pt>
                <c:pt idx="11650">
                  <c:v>0.68819339300000004</c:v>
                </c:pt>
                <c:pt idx="11651">
                  <c:v>0.68593608399999995</c:v>
                </c:pt>
                <c:pt idx="11652">
                  <c:v>0.73072851400000005</c:v>
                </c:pt>
                <c:pt idx="11653">
                  <c:v>0.71973632499999995</c:v>
                </c:pt>
                <c:pt idx="11654">
                  <c:v>0.67446951899999996</c:v>
                </c:pt>
                <c:pt idx="11655">
                  <c:v>0.69679770100000005</c:v>
                </c:pt>
                <c:pt idx="11656">
                  <c:v>0.74769452700000005</c:v>
                </c:pt>
                <c:pt idx="11657">
                  <c:v>0.732796212</c:v>
                </c:pt>
                <c:pt idx="11658">
                  <c:v>0.71140339600000002</c:v>
                </c:pt>
                <c:pt idx="11659">
                  <c:v>0.69540411800000002</c:v>
                </c:pt>
                <c:pt idx="11660">
                  <c:v>0.71307923399999995</c:v>
                </c:pt>
                <c:pt idx="11661">
                  <c:v>0.67359429999999998</c:v>
                </c:pt>
                <c:pt idx="11662">
                  <c:v>0.73405884499999996</c:v>
                </c:pt>
                <c:pt idx="11663">
                  <c:v>0.67450260100000003</c:v>
                </c:pt>
                <c:pt idx="11664">
                  <c:v>0.67791034500000003</c:v>
                </c:pt>
                <c:pt idx="11665">
                  <c:v>0.73974234999999999</c:v>
                </c:pt>
                <c:pt idx="11666">
                  <c:v>0.70713778999999999</c:v>
                </c:pt>
                <c:pt idx="11667">
                  <c:v>0.70158675699999995</c:v>
                </c:pt>
                <c:pt idx="11668">
                  <c:v>0.69142347500000001</c:v>
                </c:pt>
                <c:pt idx="11669">
                  <c:v>0.64948602200000005</c:v>
                </c:pt>
                <c:pt idx="11670">
                  <c:v>0.73393505000000003</c:v>
                </c:pt>
                <c:pt idx="11671">
                  <c:v>0.69757651600000004</c:v>
                </c:pt>
                <c:pt idx="11672">
                  <c:v>0.67337925899999995</c:v>
                </c:pt>
                <c:pt idx="11673">
                  <c:v>0.73543324799999998</c:v>
                </c:pt>
                <c:pt idx="11674">
                  <c:v>0.67909724500000002</c:v>
                </c:pt>
                <c:pt idx="11675">
                  <c:v>0.682633355</c:v>
                </c:pt>
                <c:pt idx="11676">
                  <c:v>0.64663448899999998</c:v>
                </c:pt>
                <c:pt idx="11677">
                  <c:v>0.70140404099999998</c:v>
                </c:pt>
                <c:pt idx="11678">
                  <c:v>0.68036167400000003</c:v>
                </c:pt>
                <c:pt idx="11679">
                  <c:v>0.72239876199999997</c:v>
                </c:pt>
                <c:pt idx="11680">
                  <c:v>0.73629502700000005</c:v>
                </c:pt>
                <c:pt idx="11681">
                  <c:v>0.70421460899999999</c:v>
                </c:pt>
                <c:pt idx="11682">
                  <c:v>0.63850893200000003</c:v>
                </c:pt>
                <c:pt idx="11683">
                  <c:v>0.70629830699999996</c:v>
                </c:pt>
                <c:pt idx="11684">
                  <c:v>0.65393523600000003</c:v>
                </c:pt>
                <c:pt idx="11685">
                  <c:v>0.66305748900000006</c:v>
                </c:pt>
                <c:pt idx="11686">
                  <c:v>0.72507540500000001</c:v>
                </c:pt>
                <c:pt idx="11687">
                  <c:v>0.63704437800000002</c:v>
                </c:pt>
                <c:pt idx="11688">
                  <c:v>0.68643592799999997</c:v>
                </c:pt>
                <c:pt idx="11689">
                  <c:v>0.72748434900000003</c:v>
                </c:pt>
                <c:pt idx="11690">
                  <c:v>0.65524040100000003</c:v>
                </c:pt>
                <c:pt idx="11691">
                  <c:v>0.71946800399999999</c:v>
                </c:pt>
                <c:pt idx="11692">
                  <c:v>0.69769399399999998</c:v>
                </c:pt>
                <c:pt idx="11693">
                  <c:v>0.69785004699999997</c:v>
                </c:pt>
                <c:pt idx="11694">
                  <c:v>0.71007735299999997</c:v>
                </c:pt>
                <c:pt idx="11695">
                  <c:v>0.60841393200000005</c:v>
                </c:pt>
                <c:pt idx="11696">
                  <c:v>0.61829703700000005</c:v>
                </c:pt>
                <c:pt idx="11697">
                  <c:v>0.74522683099999998</c:v>
                </c:pt>
                <c:pt idx="11698">
                  <c:v>0.67214842100000005</c:v>
                </c:pt>
                <c:pt idx="11699">
                  <c:v>0.74555209</c:v>
                </c:pt>
                <c:pt idx="11700">
                  <c:v>0.70861702800000004</c:v>
                </c:pt>
                <c:pt idx="11701">
                  <c:v>0.71858360899999996</c:v>
                </c:pt>
                <c:pt idx="11702">
                  <c:v>0.64550200700000004</c:v>
                </c:pt>
                <c:pt idx="11703">
                  <c:v>0.67846779000000002</c:v>
                </c:pt>
                <c:pt idx="11704">
                  <c:v>0.66054100599999999</c:v>
                </c:pt>
                <c:pt idx="11705">
                  <c:v>0.72172650400000005</c:v>
                </c:pt>
                <c:pt idx="11706">
                  <c:v>0.65958800799999995</c:v>
                </c:pt>
                <c:pt idx="11707">
                  <c:v>0.69937360699999995</c:v>
                </c:pt>
                <c:pt idx="11708">
                  <c:v>0.71036161799999997</c:v>
                </c:pt>
                <c:pt idx="11709">
                  <c:v>0.67522738599999998</c:v>
                </c:pt>
                <c:pt idx="11710">
                  <c:v>0.69684461200000003</c:v>
                </c:pt>
                <c:pt idx="11711">
                  <c:v>0.67656713899999998</c:v>
                </c:pt>
                <c:pt idx="11712">
                  <c:v>0.71191033599999998</c:v>
                </c:pt>
                <c:pt idx="11713">
                  <c:v>0.71885125100000002</c:v>
                </c:pt>
                <c:pt idx="11714">
                  <c:v>0.65784122499999997</c:v>
                </c:pt>
                <c:pt idx="11715">
                  <c:v>0.73489125300000002</c:v>
                </c:pt>
                <c:pt idx="11716">
                  <c:v>0.72509506400000001</c:v>
                </c:pt>
                <c:pt idx="11717">
                  <c:v>0.67325982100000004</c:v>
                </c:pt>
                <c:pt idx="11718">
                  <c:v>0.72082111999999998</c:v>
                </c:pt>
                <c:pt idx="11719">
                  <c:v>0.77035200000000004</c:v>
                </c:pt>
                <c:pt idx="11720">
                  <c:v>0.67871828700000003</c:v>
                </c:pt>
                <c:pt idx="11721">
                  <c:v>0.73186026999999998</c:v>
                </c:pt>
                <c:pt idx="11722">
                  <c:v>0.69179042099999999</c:v>
                </c:pt>
                <c:pt idx="11723">
                  <c:v>0.63569491499999997</c:v>
                </c:pt>
                <c:pt idx="11724">
                  <c:v>0.72677024499999998</c:v>
                </c:pt>
                <c:pt idx="11725">
                  <c:v>0.70812938199999997</c:v>
                </c:pt>
                <c:pt idx="11726">
                  <c:v>0.65296542999999996</c:v>
                </c:pt>
                <c:pt idx="11727">
                  <c:v>0.72479301200000001</c:v>
                </c:pt>
                <c:pt idx="11728">
                  <c:v>0.70397465999999997</c:v>
                </c:pt>
                <c:pt idx="11729">
                  <c:v>0.67770771699999999</c:v>
                </c:pt>
                <c:pt idx="11730">
                  <c:v>0.68275172900000003</c:v>
                </c:pt>
                <c:pt idx="11731">
                  <c:v>0.72113883300000003</c:v>
                </c:pt>
                <c:pt idx="11732">
                  <c:v>0.65696801900000001</c:v>
                </c:pt>
                <c:pt idx="11733">
                  <c:v>0.70370546700000003</c:v>
                </c:pt>
                <c:pt idx="11734">
                  <c:v>0.66944312100000003</c:v>
                </c:pt>
                <c:pt idx="11735">
                  <c:v>0.74180651600000003</c:v>
                </c:pt>
                <c:pt idx="11736">
                  <c:v>0.727364962</c:v>
                </c:pt>
                <c:pt idx="11737">
                  <c:v>0.67278441600000005</c:v>
                </c:pt>
                <c:pt idx="11738">
                  <c:v>0.67303642200000002</c:v>
                </c:pt>
                <c:pt idx="11739">
                  <c:v>0.70857345100000002</c:v>
                </c:pt>
                <c:pt idx="11740">
                  <c:v>0.65600094399999997</c:v>
                </c:pt>
                <c:pt idx="11741">
                  <c:v>0.707895159</c:v>
                </c:pt>
                <c:pt idx="11742">
                  <c:v>0.68008241999999997</c:v>
                </c:pt>
                <c:pt idx="11743">
                  <c:v>0.68181963400000001</c:v>
                </c:pt>
                <c:pt idx="11744">
                  <c:v>0.64562955799999999</c:v>
                </c:pt>
                <c:pt idx="11745">
                  <c:v>0.72991327900000003</c:v>
                </c:pt>
                <c:pt idx="11746">
                  <c:v>0.74509487200000002</c:v>
                </c:pt>
                <c:pt idx="11747">
                  <c:v>0.70863769700000001</c:v>
                </c:pt>
                <c:pt idx="11748">
                  <c:v>0.65143817299999995</c:v>
                </c:pt>
                <c:pt idx="11749">
                  <c:v>0.72320991000000001</c:v>
                </c:pt>
                <c:pt idx="11750">
                  <c:v>0.65956665699999995</c:v>
                </c:pt>
                <c:pt idx="11751">
                  <c:v>0.667145608</c:v>
                </c:pt>
                <c:pt idx="11752">
                  <c:v>0.63651901200000005</c:v>
                </c:pt>
                <c:pt idx="11753">
                  <c:v>0.69519690199999995</c:v>
                </c:pt>
                <c:pt idx="11754">
                  <c:v>0.71084365500000002</c:v>
                </c:pt>
                <c:pt idx="11755">
                  <c:v>0.69227175299999999</c:v>
                </c:pt>
                <c:pt idx="11756">
                  <c:v>0.65841898200000004</c:v>
                </c:pt>
                <c:pt idx="11757">
                  <c:v>0.67858177399999997</c:v>
                </c:pt>
                <c:pt idx="11758">
                  <c:v>0.67532467699999998</c:v>
                </c:pt>
                <c:pt idx="11759">
                  <c:v>0.71087363000000003</c:v>
                </c:pt>
                <c:pt idx="11760">
                  <c:v>0.66831392199999995</c:v>
                </c:pt>
                <c:pt idx="11761">
                  <c:v>0.70163750899999999</c:v>
                </c:pt>
                <c:pt idx="11762">
                  <c:v>0.67490938099999997</c:v>
                </c:pt>
                <c:pt idx="11763">
                  <c:v>0.66473650299999998</c:v>
                </c:pt>
                <c:pt idx="11764">
                  <c:v>0.70186007699999997</c:v>
                </c:pt>
                <c:pt idx="11765">
                  <c:v>0.68153599200000003</c:v>
                </c:pt>
                <c:pt idx="11766">
                  <c:v>0.69740022300000004</c:v>
                </c:pt>
                <c:pt idx="11767">
                  <c:v>0.63732260699999999</c:v>
                </c:pt>
                <c:pt idx="11768">
                  <c:v>0.65221744599999998</c:v>
                </c:pt>
                <c:pt idx="11769">
                  <c:v>0.68017671300000004</c:v>
                </c:pt>
                <c:pt idx="11770">
                  <c:v>0.65275131900000005</c:v>
                </c:pt>
                <c:pt idx="11771">
                  <c:v>0.64711559200000002</c:v>
                </c:pt>
                <c:pt idx="11772">
                  <c:v>0.728118449</c:v>
                </c:pt>
                <c:pt idx="11773">
                  <c:v>0.70972965399999999</c:v>
                </c:pt>
                <c:pt idx="11774">
                  <c:v>0.64712824400000002</c:v>
                </c:pt>
                <c:pt idx="11775">
                  <c:v>0.65404189599999996</c:v>
                </c:pt>
                <c:pt idx="11776">
                  <c:v>0.650041969</c:v>
                </c:pt>
                <c:pt idx="11777">
                  <c:v>0.67321483800000004</c:v>
                </c:pt>
                <c:pt idx="11778">
                  <c:v>0.68787182700000005</c:v>
                </c:pt>
                <c:pt idx="11779">
                  <c:v>0.66679930499999995</c:v>
                </c:pt>
                <c:pt idx="11780">
                  <c:v>0.68662870200000004</c:v>
                </c:pt>
                <c:pt idx="11781">
                  <c:v>0.72110797400000004</c:v>
                </c:pt>
                <c:pt idx="11782">
                  <c:v>0.66131443000000001</c:v>
                </c:pt>
                <c:pt idx="11783">
                  <c:v>0.64720835499999996</c:v>
                </c:pt>
                <c:pt idx="11784">
                  <c:v>0.65931610500000004</c:v>
                </c:pt>
                <c:pt idx="11785">
                  <c:v>0.69104314600000005</c:v>
                </c:pt>
                <c:pt idx="11786">
                  <c:v>0.641814789</c:v>
                </c:pt>
                <c:pt idx="11787">
                  <c:v>0.63110974799999997</c:v>
                </c:pt>
                <c:pt idx="11788">
                  <c:v>0.66598685599999996</c:v>
                </c:pt>
                <c:pt idx="11789">
                  <c:v>0.71192569100000003</c:v>
                </c:pt>
                <c:pt idx="11790">
                  <c:v>0.62662923100000001</c:v>
                </c:pt>
                <c:pt idx="11791">
                  <c:v>0.64341728399999998</c:v>
                </c:pt>
                <c:pt idx="11792">
                  <c:v>0.72930902099999995</c:v>
                </c:pt>
                <c:pt idx="11793">
                  <c:v>0.71717700299999998</c:v>
                </c:pt>
                <c:pt idx="11794">
                  <c:v>0.67089277000000003</c:v>
                </c:pt>
                <c:pt idx="11795">
                  <c:v>0.63358462699999996</c:v>
                </c:pt>
                <c:pt idx="11796">
                  <c:v>0.65834761900000005</c:v>
                </c:pt>
                <c:pt idx="11797">
                  <c:v>0.72947704400000002</c:v>
                </c:pt>
                <c:pt idx="11798">
                  <c:v>0.63754433200000005</c:v>
                </c:pt>
                <c:pt idx="11799">
                  <c:v>0.66104876000000001</c:v>
                </c:pt>
                <c:pt idx="11800">
                  <c:v>0.69474161899999998</c:v>
                </c:pt>
                <c:pt idx="11801">
                  <c:v>0.70377793399999999</c:v>
                </c:pt>
                <c:pt idx="11802">
                  <c:v>0.66403499200000005</c:v>
                </c:pt>
                <c:pt idx="11803">
                  <c:v>0.66604112000000004</c:v>
                </c:pt>
                <c:pt idx="11804">
                  <c:v>0.68513742600000005</c:v>
                </c:pt>
                <c:pt idx="11805">
                  <c:v>0.668989744</c:v>
                </c:pt>
                <c:pt idx="11806">
                  <c:v>0.63068270900000001</c:v>
                </c:pt>
                <c:pt idx="11807">
                  <c:v>0.65086063999999999</c:v>
                </c:pt>
                <c:pt idx="11808">
                  <c:v>0.63433334100000005</c:v>
                </c:pt>
                <c:pt idx="11809">
                  <c:v>0.65414907700000002</c:v>
                </c:pt>
                <c:pt idx="11810">
                  <c:v>0.68043873600000004</c:v>
                </c:pt>
                <c:pt idx="11811">
                  <c:v>0.65698666100000003</c:v>
                </c:pt>
                <c:pt idx="11812">
                  <c:v>0.67118804799999998</c:v>
                </c:pt>
                <c:pt idx="11813">
                  <c:v>0.66124537900000002</c:v>
                </c:pt>
                <c:pt idx="11814">
                  <c:v>0.66953772899999997</c:v>
                </c:pt>
                <c:pt idx="11815">
                  <c:v>0.72206401600000003</c:v>
                </c:pt>
                <c:pt idx="11816">
                  <c:v>0.66398539099999998</c:v>
                </c:pt>
                <c:pt idx="11817">
                  <c:v>0.632358117</c:v>
                </c:pt>
                <c:pt idx="11818">
                  <c:v>0.648628973</c:v>
                </c:pt>
                <c:pt idx="11819">
                  <c:v>0.67777263499999996</c:v>
                </c:pt>
                <c:pt idx="11820">
                  <c:v>0.64493571299999997</c:v>
                </c:pt>
                <c:pt idx="11821">
                  <c:v>0.66231792700000003</c:v>
                </c:pt>
                <c:pt idx="11822">
                  <c:v>0.64346832200000004</c:v>
                </c:pt>
                <c:pt idx="11823">
                  <c:v>0.703786421</c:v>
                </c:pt>
                <c:pt idx="11824">
                  <c:v>0.680552614</c:v>
                </c:pt>
                <c:pt idx="11825">
                  <c:v>0.65638094999999996</c:v>
                </c:pt>
                <c:pt idx="11826">
                  <c:v>0.61424832799999995</c:v>
                </c:pt>
                <c:pt idx="11827">
                  <c:v>0.65826625400000005</c:v>
                </c:pt>
                <c:pt idx="11828">
                  <c:v>0.67379351200000004</c:v>
                </c:pt>
                <c:pt idx="11829">
                  <c:v>0.65926397699999995</c:v>
                </c:pt>
                <c:pt idx="11830">
                  <c:v>0.65076935199999997</c:v>
                </c:pt>
                <c:pt idx="11831">
                  <c:v>0.63940029700000001</c:v>
                </c:pt>
                <c:pt idx="11832">
                  <c:v>0.68578082699999998</c:v>
                </c:pt>
                <c:pt idx="11833">
                  <c:v>0.62161962199999998</c:v>
                </c:pt>
                <c:pt idx="11834">
                  <c:v>0.65919962099999996</c:v>
                </c:pt>
                <c:pt idx="11835">
                  <c:v>0.63986886499999995</c:v>
                </c:pt>
                <c:pt idx="11836">
                  <c:v>0.69187497899999995</c:v>
                </c:pt>
                <c:pt idx="11837">
                  <c:v>0.63032802700000001</c:v>
                </c:pt>
                <c:pt idx="11838">
                  <c:v>0.69901134200000004</c:v>
                </c:pt>
                <c:pt idx="11839">
                  <c:v>0.65266600200000002</c:v>
                </c:pt>
                <c:pt idx="11840">
                  <c:v>0.65891592600000004</c:v>
                </c:pt>
                <c:pt idx="11841">
                  <c:v>0.66139244600000002</c:v>
                </c:pt>
                <c:pt idx="11842">
                  <c:v>0.65244976300000002</c:v>
                </c:pt>
                <c:pt idx="11843">
                  <c:v>0.67675549000000002</c:v>
                </c:pt>
                <c:pt idx="11844">
                  <c:v>0.69546913099999996</c:v>
                </c:pt>
                <c:pt idx="11845">
                  <c:v>0.62646553699999996</c:v>
                </c:pt>
                <c:pt idx="11846">
                  <c:v>0.68304378099999996</c:v>
                </c:pt>
                <c:pt idx="11847">
                  <c:v>0.64172835800000005</c:v>
                </c:pt>
                <c:pt idx="11848">
                  <c:v>0.68811468399999998</c:v>
                </c:pt>
                <c:pt idx="11849">
                  <c:v>0.65731776600000003</c:v>
                </c:pt>
                <c:pt idx="11850">
                  <c:v>0.65671320099999997</c:v>
                </c:pt>
                <c:pt idx="11851">
                  <c:v>0.68215101300000003</c:v>
                </c:pt>
                <c:pt idx="11852">
                  <c:v>0.64040123100000002</c:v>
                </c:pt>
                <c:pt idx="11853">
                  <c:v>0.74365700700000004</c:v>
                </c:pt>
                <c:pt idx="11854">
                  <c:v>0.64029009100000001</c:v>
                </c:pt>
                <c:pt idx="11855">
                  <c:v>0.64725460099999998</c:v>
                </c:pt>
                <c:pt idx="11856">
                  <c:v>0.59220731800000004</c:v>
                </c:pt>
                <c:pt idx="11857">
                  <c:v>0.69327193300000001</c:v>
                </c:pt>
                <c:pt idx="11858">
                  <c:v>0.68744646200000004</c:v>
                </c:pt>
                <c:pt idx="11859">
                  <c:v>0.64585061499999996</c:v>
                </c:pt>
                <c:pt idx="11860">
                  <c:v>0.70983094599999996</c:v>
                </c:pt>
                <c:pt idx="11861">
                  <c:v>0.65202353199999996</c:v>
                </c:pt>
                <c:pt idx="11862">
                  <c:v>0.61888736499999997</c:v>
                </c:pt>
                <c:pt idx="11863">
                  <c:v>0.67636082900000005</c:v>
                </c:pt>
                <c:pt idx="11864">
                  <c:v>0.59841942599999998</c:v>
                </c:pt>
                <c:pt idx="11865">
                  <c:v>0.71009737699999997</c:v>
                </c:pt>
                <c:pt idx="11866">
                  <c:v>0.69815961199999998</c:v>
                </c:pt>
                <c:pt idx="11867">
                  <c:v>0.696037876</c:v>
                </c:pt>
                <c:pt idx="11868">
                  <c:v>0.69002751699999998</c:v>
                </c:pt>
                <c:pt idx="11869">
                  <c:v>0.625773409</c:v>
                </c:pt>
                <c:pt idx="11870">
                  <c:v>0.63486431700000001</c:v>
                </c:pt>
                <c:pt idx="11871">
                  <c:v>0.67572189999999999</c:v>
                </c:pt>
                <c:pt idx="11872">
                  <c:v>0.65851156799999999</c:v>
                </c:pt>
                <c:pt idx="11873">
                  <c:v>0.72010770800000001</c:v>
                </c:pt>
                <c:pt idx="11874">
                  <c:v>0.63023687699999997</c:v>
                </c:pt>
                <c:pt idx="11875">
                  <c:v>0.65833898499999999</c:v>
                </c:pt>
                <c:pt idx="11876">
                  <c:v>0.66017915800000004</c:v>
                </c:pt>
                <c:pt idx="11877">
                  <c:v>0.676150951</c:v>
                </c:pt>
                <c:pt idx="11878">
                  <c:v>0.66783526400000004</c:v>
                </c:pt>
                <c:pt idx="11879">
                  <c:v>0.69901460699999995</c:v>
                </c:pt>
                <c:pt idx="11880">
                  <c:v>0.65264871999999996</c:v>
                </c:pt>
                <c:pt idx="11881">
                  <c:v>0.61950718299999996</c:v>
                </c:pt>
                <c:pt idx="11882">
                  <c:v>0.72964741600000005</c:v>
                </c:pt>
                <c:pt idx="11883">
                  <c:v>0.62715789099999997</c:v>
                </c:pt>
                <c:pt idx="11884">
                  <c:v>0.68286528199999996</c:v>
                </c:pt>
                <c:pt idx="11885">
                  <c:v>0.67188065699999999</c:v>
                </c:pt>
                <c:pt idx="11886">
                  <c:v>0.66697876700000003</c:v>
                </c:pt>
                <c:pt idx="11887">
                  <c:v>0.68568252299999999</c:v>
                </c:pt>
                <c:pt idx="11888">
                  <c:v>0.64562418399999999</c:v>
                </c:pt>
                <c:pt idx="11889">
                  <c:v>0.67198549799999996</c:v>
                </c:pt>
                <c:pt idx="11890">
                  <c:v>0.72223647300000005</c:v>
                </c:pt>
                <c:pt idx="11891">
                  <c:v>0.72096003399999997</c:v>
                </c:pt>
                <c:pt idx="11892">
                  <c:v>0.67877351399999997</c:v>
                </c:pt>
                <c:pt idx="11893">
                  <c:v>0.62189964200000003</c:v>
                </c:pt>
                <c:pt idx="11894">
                  <c:v>0.69229653800000002</c:v>
                </c:pt>
                <c:pt idx="11895">
                  <c:v>0.70965315699999998</c:v>
                </c:pt>
                <c:pt idx="11896">
                  <c:v>0.63395060000000003</c:v>
                </c:pt>
                <c:pt idx="11897">
                  <c:v>0.69310390200000005</c:v>
                </c:pt>
                <c:pt idx="11898">
                  <c:v>0.743497309</c:v>
                </c:pt>
                <c:pt idx="11899">
                  <c:v>0.65139121499999997</c:v>
                </c:pt>
                <c:pt idx="11900">
                  <c:v>0.651763062</c:v>
                </c:pt>
                <c:pt idx="11901">
                  <c:v>0.73993942599999996</c:v>
                </c:pt>
                <c:pt idx="11902">
                  <c:v>0.78044013000000001</c:v>
                </c:pt>
                <c:pt idx="11903">
                  <c:v>0.68769907900000005</c:v>
                </c:pt>
                <c:pt idx="11904">
                  <c:v>0.66370190799999995</c:v>
                </c:pt>
                <c:pt idx="11905">
                  <c:v>0.66925645300000003</c:v>
                </c:pt>
                <c:pt idx="11906">
                  <c:v>0.76510326799999995</c:v>
                </c:pt>
                <c:pt idx="11907">
                  <c:v>0.65481440899999999</c:v>
                </c:pt>
                <c:pt idx="11908">
                  <c:v>0.68060668899999999</c:v>
                </c:pt>
                <c:pt idx="11909">
                  <c:v>0.698973293</c:v>
                </c:pt>
                <c:pt idx="11910">
                  <c:v>0.65915306299999998</c:v>
                </c:pt>
                <c:pt idx="11911">
                  <c:v>0.67024767299999999</c:v>
                </c:pt>
                <c:pt idx="11912">
                  <c:v>0.62249049599999995</c:v>
                </c:pt>
                <c:pt idx="11913">
                  <c:v>0.685025565</c:v>
                </c:pt>
                <c:pt idx="11914">
                  <c:v>0.78614657799999998</c:v>
                </c:pt>
                <c:pt idx="11915">
                  <c:v>0.63266842199999995</c:v>
                </c:pt>
                <c:pt idx="11916">
                  <c:v>0.71148439299999999</c:v>
                </c:pt>
                <c:pt idx="11917">
                  <c:v>0.70231000499999996</c:v>
                </c:pt>
                <c:pt idx="11918">
                  <c:v>0.65138178000000002</c:v>
                </c:pt>
                <c:pt idx="11919">
                  <c:v>0.64410723700000005</c:v>
                </c:pt>
                <c:pt idx="11920">
                  <c:v>0.65628056300000004</c:v>
                </c:pt>
                <c:pt idx="11921">
                  <c:v>0.74554742600000001</c:v>
                </c:pt>
                <c:pt idx="11922">
                  <c:v>0.76287118200000004</c:v>
                </c:pt>
                <c:pt idx="11923">
                  <c:v>0.67180425600000004</c:v>
                </c:pt>
                <c:pt idx="11924">
                  <c:v>0.65545499399999996</c:v>
                </c:pt>
                <c:pt idx="11925">
                  <c:v>0.75119084199999997</c:v>
                </c:pt>
                <c:pt idx="11926">
                  <c:v>0.722334649</c:v>
                </c:pt>
                <c:pt idx="11927">
                  <c:v>0.62638565599999996</c:v>
                </c:pt>
                <c:pt idx="11928">
                  <c:v>0.69762504199999997</c:v>
                </c:pt>
                <c:pt idx="11929">
                  <c:v>0.77991339100000001</c:v>
                </c:pt>
                <c:pt idx="11930">
                  <c:v>0.66251187099999997</c:v>
                </c:pt>
                <c:pt idx="11931">
                  <c:v>0.65201448200000001</c:v>
                </c:pt>
                <c:pt idx="11932">
                  <c:v>0.67691317600000001</c:v>
                </c:pt>
                <c:pt idx="11933">
                  <c:v>0.73446214700000001</c:v>
                </c:pt>
                <c:pt idx="11934">
                  <c:v>0.71886482399999996</c:v>
                </c:pt>
                <c:pt idx="11935">
                  <c:v>0.65454363400000004</c:v>
                </c:pt>
                <c:pt idx="11936">
                  <c:v>0.71997628199999997</c:v>
                </c:pt>
                <c:pt idx="11937">
                  <c:v>0.70535272000000004</c:v>
                </c:pt>
                <c:pt idx="11938">
                  <c:v>0.72368857799999997</c:v>
                </c:pt>
                <c:pt idx="11939">
                  <c:v>0.63665412899999996</c:v>
                </c:pt>
                <c:pt idx="11940">
                  <c:v>0.65917715799999999</c:v>
                </c:pt>
                <c:pt idx="11941">
                  <c:v>0.82359209499999997</c:v>
                </c:pt>
                <c:pt idx="11942">
                  <c:v>0.68379438199999998</c:v>
                </c:pt>
                <c:pt idx="11943">
                  <c:v>0.66068565599999995</c:v>
                </c:pt>
                <c:pt idx="11944">
                  <c:v>0.70643192399999999</c:v>
                </c:pt>
                <c:pt idx="11945">
                  <c:v>0.68264049900000001</c:v>
                </c:pt>
                <c:pt idx="11946">
                  <c:v>0.64092049799999995</c:v>
                </c:pt>
                <c:pt idx="11947">
                  <c:v>0.692286658</c:v>
                </c:pt>
                <c:pt idx="11948">
                  <c:v>0.85438116900000005</c:v>
                </c:pt>
                <c:pt idx="11949">
                  <c:v>0.68911139499999996</c:v>
                </c:pt>
                <c:pt idx="11950">
                  <c:v>0.65736289400000003</c:v>
                </c:pt>
                <c:pt idx="11951">
                  <c:v>0.65954785900000001</c:v>
                </c:pt>
                <c:pt idx="11952">
                  <c:v>0.72863523600000002</c:v>
                </c:pt>
                <c:pt idx="11953">
                  <c:v>0.685050767</c:v>
                </c:pt>
                <c:pt idx="11954">
                  <c:v>0.65176405900000001</c:v>
                </c:pt>
                <c:pt idx="11955">
                  <c:v>0.73529010400000006</c:v>
                </c:pt>
                <c:pt idx="11956">
                  <c:v>0.73859540199999996</c:v>
                </c:pt>
                <c:pt idx="11957">
                  <c:v>0.65053697200000005</c:v>
                </c:pt>
                <c:pt idx="11958">
                  <c:v>0.61461020399999999</c:v>
                </c:pt>
                <c:pt idx="11959">
                  <c:v>0.68374996499999996</c:v>
                </c:pt>
                <c:pt idx="11960">
                  <c:v>0.76817568800000002</c:v>
                </c:pt>
                <c:pt idx="11961">
                  <c:v>0.65301587299999997</c:v>
                </c:pt>
                <c:pt idx="11962">
                  <c:v>0.65844830700000001</c:v>
                </c:pt>
                <c:pt idx="11963">
                  <c:v>0.73156626599999997</c:v>
                </c:pt>
                <c:pt idx="11964">
                  <c:v>0.73140632999999999</c:v>
                </c:pt>
                <c:pt idx="11965">
                  <c:v>0.64918447599999995</c:v>
                </c:pt>
                <c:pt idx="11966">
                  <c:v>0.70295912299999996</c:v>
                </c:pt>
                <c:pt idx="11967">
                  <c:v>0.79314859999999998</c:v>
                </c:pt>
                <c:pt idx="11968">
                  <c:v>0.66523536400000005</c:v>
                </c:pt>
                <c:pt idx="11969">
                  <c:v>0.68709403700000005</c:v>
                </c:pt>
                <c:pt idx="11970">
                  <c:v>0.54183158899999995</c:v>
                </c:pt>
                <c:pt idx="11971">
                  <c:v>0.71580691100000005</c:v>
                </c:pt>
                <c:pt idx="11972">
                  <c:v>0.65922649099999997</c:v>
                </c:pt>
                <c:pt idx="11973">
                  <c:v>0.66835344600000002</c:v>
                </c:pt>
                <c:pt idx="11974">
                  <c:v>0.69731177099999997</c:v>
                </c:pt>
                <c:pt idx="11975">
                  <c:v>0.630939425</c:v>
                </c:pt>
                <c:pt idx="11976">
                  <c:v>0.80080612799999995</c:v>
                </c:pt>
                <c:pt idx="11977">
                  <c:v>0.140586829</c:v>
                </c:pt>
                <c:pt idx="11978">
                  <c:v>0.71862087299999999</c:v>
                </c:pt>
                <c:pt idx="11979">
                  <c:v>0.73174039199999996</c:v>
                </c:pt>
                <c:pt idx="11980">
                  <c:v>0.67233298100000005</c:v>
                </c:pt>
                <c:pt idx="11981">
                  <c:v>0.69177508399999998</c:v>
                </c:pt>
                <c:pt idx="11982">
                  <c:v>0.73728814099999995</c:v>
                </c:pt>
                <c:pt idx="11983">
                  <c:v>0.659509542</c:v>
                </c:pt>
                <c:pt idx="11984">
                  <c:v>0.74586607900000002</c:v>
                </c:pt>
                <c:pt idx="11985">
                  <c:v>0.73378900899999999</c:v>
                </c:pt>
                <c:pt idx="11986">
                  <c:v>0.77906099200000001</c:v>
                </c:pt>
                <c:pt idx="11987">
                  <c:v>0.69788791100000003</c:v>
                </c:pt>
                <c:pt idx="11988">
                  <c:v>0.27221025999999998</c:v>
                </c:pt>
                <c:pt idx="11989">
                  <c:v>0.69336778099999996</c:v>
                </c:pt>
                <c:pt idx="11990">
                  <c:v>0.75192616300000004</c:v>
                </c:pt>
                <c:pt idx="11991">
                  <c:v>0.67434594699999995</c:v>
                </c:pt>
                <c:pt idx="11992">
                  <c:v>0.76746788899999996</c:v>
                </c:pt>
                <c:pt idx="11993">
                  <c:v>0.47136070699999999</c:v>
                </c:pt>
                <c:pt idx="11994">
                  <c:v>0.75766042700000003</c:v>
                </c:pt>
                <c:pt idx="11995">
                  <c:v>0.71793533300000001</c:v>
                </c:pt>
                <c:pt idx="11996">
                  <c:v>0.73987533800000005</c:v>
                </c:pt>
                <c:pt idx="11997">
                  <c:v>0.75610046099999995</c:v>
                </c:pt>
                <c:pt idx="11998">
                  <c:v>0.63822003100000002</c:v>
                </c:pt>
                <c:pt idx="11999">
                  <c:v>0.36293963699999998</c:v>
                </c:pt>
                <c:pt idx="12000">
                  <c:v>0.72830864500000003</c:v>
                </c:pt>
                <c:pt idx="12001">
                  <c:v>0.68383063899999996</c:v>
                </c:pt>
                <c:pt idx="12002">
                  <c:v>0.67818372999999998</c:v>
                </c:pt>
                <c:pt idx="12003">
                  <c:v>0.65339382700000004</c:v>
                </c:pt>
                <c:pt idx="12004">
                  <c:v>0.69624009200000003</c:v>
                </c:pt>
                <c:pt idx="12005">
                  <c:v>0.733783882</c:v>
                </c:pt>
                <c:pt idx="12006">
                  <c:v>0.73824755799999997</c:v>
                </c:pt>
                <c:pt idx="12007">
                  <c:v>0.69154567</c:v>
                </c:pt>
                <c:pt idx="12008">
                  <c:v>0.75023580899999998</c:v>
                </c:pt>
                <c:pt idx="12009">
                  <c:v>0.68035637000000004</c:v>
                </c:pt>
                <c:pt idx="12010">
                  <c:v>0.74627354000000001</c:v>
                </c:pt>
                <c:pt idx="12011">
                  <c:v>0.44851465299999999</c:v>
                </c:pt>
                <c:pt idx="12012">
                  <c:v>0.67129132800000002</c:v>
                </c:pt>
                <c:pt idx="12013">
                  <c:v>0.77800452499999995</c:v>
                </c:pt>
                <c:pt idx="12014">
                  <c:v>0.21508412599999999</c:v>
                </c:pt>
                <c:pt idx="12015">
                  <c:v>0.75777272699999998</c:v>
                </c:pt>
                <c:pt idx="12016">
                  <c:v>0.72535311599999996</c:v>
                </c:pt>
                <c:pt idx="12017">
                  <c:v>0.72283595899999997</c:v>
                </c:pt>
                <c:pt idx="12018">
                  <c:v>0.670379532</c:v>
                </c:pt>
                <c:pt idx="12019">
                  <c:v>0.71598296100000003</c:v>
                </c:pt>
                <c:pt idx="12020">
                  <c:v>0.74003935700000001</c:v>
                </c:pt>
                <c:pt idx="12021">
                  <c:v>0.77918133700000003</c:v>
                </c:pt>
                <c:pt idx="12022">
                  <c:v>0.76261328699999997</c:v>
                </c:pt>
                <c:pt idx="12023">
                  <c:v>0.68621320100000005</c:v>
                </c:pt>
                <c:pt idx="12024">
                  <c:v>0.76746872899999996</c:v>
                </c:pt>
                <c:pt idx="12025">
                  <c:v>0.64328618500000001</c:v>
                </c:pt>
                <c:pt idx="12026">
                  <c:v>0.75148311099999998</c:v>
                </c:pt>
                <c:pt idx="12027">
                  <c:v>0.46055093800000002</c:v>
                </c:pt>
                <c:pt idx="12028">
                  <c:v>0.76617573000000005</c:v>
                </c:pt>
                <c:pt idx="12029">
                  <c:v>0.73531580699999999</c:v>
                </c:pt>
                <c:pt idx="12030">
                  <c:v>0.69172138999999999</c:v>
                </c:pt>
                <c:pt idx="12031">
                  <c:v>0.72458240799999996</c:v>
                </c:pt>
                <c:pt idx="12032">
                  <c:v>0.73356566999999995</c:v>
                </c:pt>
                <c:pt idx="12033">
                  <c:v>0.412271685</c:v>
                </c:pt>
                <c:pt idx="12034">
                  <c:v>0.73420090599999999</c:v>
                </c:pt>
                <c:pt idx="12035">
                  <c:v>0.75143747400000005</c:v>
                </c:pt>
                <c:pt idx="12036">
                  <c:v>0.68781040400000004</c:v>
                </c:pt>
                <c:pt idx="12037">
                  <c:v>0.70324069600000005</c:v>
                </c:pt>
                <c:pt idx="12038">
                  <c:v>0.64434186299999996</c:v>
                </c:pt>
                <c:pt idx="12039">
                  <c:v>0.69521694700000003</c:v>
                </c:pt>
                <c:pt idx="12040">
                  <c:v>0.78307712699999998</c:v>
                </c:pt>
                <c:pt idx="12041">
                  <c:v>0.71050326100000005</c:v>
                </c:pt>
                <c:pt idx="12042">
                  <c:v>0.67554330200000001</c:v>
                </c:pt>
                <c:pt idx="12043">
                  <c:v>0.68695119999999998</c:v>
                </c:pt>
                <c:pt idx="12044">
                  <c:v>0.170418773</c:v>
                </c:pt>
                <c:pt idx="12045">
                  <c:v>0.80688908299999995</c:v>
                </c:pt>
                <c:pt idx="12046">
                  <c:v>0.70680980800000004</c:v>
                </c:pt>
                <c:pt idx="12047">
                  <c:v>0.704732684</c:v>
                </c:pt>
                <c:pt idx="12048">
                  <c:v>0.68028454699999996</c:v>
                </c:pt>
                <c:pt idx="12049">
                  <c:v>0.82721168</c:v>
                </c:pt>
                <c:pt idx="12050">
                  <c:v>0.67025706900000004</c:v>
                </c:pt>
                <c:pt idx="12051">
                  <c:v>0.39130038900000003</c:v>
                </c:pt>
                <c:pt idx="12052">
                  <c:v>0.727475549</c:v>
                </c:pt>
                <c:pt idx="12053">
                  <c:v>0.70823471999999998</c:v>
                </c:pt>
                <c:pt idx="12054">
                  <c:v>0.17918885800000001</c:v>
                </c:pt>
                <c:pt idx="12055">
                  <c:v>0.70573723300000002</c:v>
                </c:pt>
                <c:pt idx="12056">
                  <c:v>0.65492094099999998</c:v>
                </c:pt>
                <c:pt idx="12057">
                  <c:v>0.64341275899999995</c:v>
                </c:pt>
                <c:pt idx="12058">
                  <c:v>0.67961618199999996</c:v>
                </c:pt>
                <c:pt idx="12059">
                  <c:v>0.38247848299999998</c:v>
                </c:pt>
                <c:pt idx="12060">
                  <c:v>0.683268545</c:v>
                </c:pt>
                <c:pt idx="12061">
                  <c:v>0.159504074</c:v>
                </c:pt>
                <c:pt idx="12062">
                  <c:v>0.71452919699999995</c:v>
                </c:pt>
                <c:pt idx="12063">
                  <c:v>0.70863608700000003</c:v>
                </c:pt>
                <c:pt idx="12064">
                  <c:v>0.63339252000000001</c:v>
                </c:pt>
                <c:pt idx="12065">
                  <c:v>0.68190021999999995</c:v>
                </c:pt>
                <c:pt idx="12066">
                  <c:v>0.74498351200000001</c:v>
                </c:pt>
                <c:pt idx="12067">
                  <c:v>0.63817624100000003</c:v>
                </c:pt>
                <c:pt idx="12068">
                  <c:v>0.80021640599999999</c:v>
                </c:pt>
                <c:pt idx="12069">
                  <c:v>0.72213680499999999</c:v>
                </c:pt>
                <c:pt idx="12070">
                  <c:v>0.82029105300000005</c:v>
                </c:pt>
                <c:pt idx="12071">
                  <c:v>0.74575033800000001</c:v>
                </c:pt>
                <c:pt idx="12072">
                  <c:v>0.72455205099999997</c:v>
                </c:pt>
                <c:pt idx="12073">
                  <c:v>0.78345497099999994</c:v>
                </c:pt>
                <c:pt idx="12074">
                  <c:v>0.75750168699999998</c:v>
                </c:pt>
                <c:pt idx="12075">
                  <c:v>0.77898050200000002</c:v>
                </c:pt>
                <c:pt idx="12076">
                  <c:v>0.77811870500000002</c:v>
                </c:pt>
                <c:pt idx="12077">
                  <c:v>0.82032491900000004</c:v>
                </c:pt>
                <c:pt idx="12078">
                  <c:v>0.73875366899999995</c:v>
                </c:pt>
                <c:pt idx="12079">
                  <c:v>0.78776893000000003</c:v>
                </c:pt>
                <c:pt idx="12080">
                  <c:v>0.78275317700000002</c:v>
                </c:pt>
                <c:pt idx="12081">
                  <c:v>0.772412506</c:v>
                </c:pt>
                <c:pt idx="12082">
                  <c:v>0.75069169300000005</c:v>
                </c:pt>
                <c:pt idx="12083">
                  <c:v>0.80011503900000003</c:v>
                </c:pt>
                <c:pt idx="12084">
                  <c:v>0.78131162499999995</c:v>
                </c:pt>
                <c:pt idx="12085">
                  <c:v>0.76379076999999995</c:v>
                </c:pt>
                <c:pt idx="12086">
                  <c:v>0.80123418599999996</c:v>
                </c:pt>
                <c:pt idx="12087">
                  <c:v>0.72338346799999997</c:v>
                </c:pt>
                <c:pt idx="12088">
                  <c:v>0.73875898799999995</c:v>
                </c:pt>
                <c:pt idx="12089">
                  <c:v>0.79572546499999997</c:v>
                </c:pt>
                <c:pt idx="12090">
                  <c:v>0.79579618200000002</c:v>
                </c:pt>
                <c:pt idx="12091">
                  <c:v>0.73097932200000004</c:v>
                </c:pt>
                <c:pt idx="12092">
                  <c:v>0.74869706199999997</c:v>
                </c:pt>
                <c:pt idx="12093">
                  <c:v>0.77380371199999998</c:v>
                </c:pt>
                <c:pt idx="12094">
                  <c:v>0.79448871700000001</c:v>
                </c:pt>
                <c:pt idx="12095">
                  <c:v>0.65211690300000003</c:v>
                </c:pt>
                <c:pt idx="12096">
                  <c:v>0.80706355399999996</c:v>
                </c:pt>
                <c:pt idx="12097">
                  <c:v>0.76942019100000003</c:v>
                </c:pt>
                <c:pt idx="12098">
                  <c:v>0.76503333200000001</c:v>
                </c:pt>
                <c:pt idx="12099">
                  <c:v>0.73502041500000004</c:v>
                </c:pt>
                <c:pt idx="12100">
                  <c:v>0.70074554600000005</c:v>
                </c:pt>
                <c:pt idx="12101">
                  <c:v>0.75163654400000002</c:v>
                </c:pt>
                <c:pt idx="12102">
                  <c:v>0.73075715200000002</c:v>
                </c:pt>
                <c:pt idx="12103">
                  <c:v>0.76648727900000002</c:v>
                </c:pt>
                <c:pt idx="12104">
                  <c:v>0.70969857800000002</c:v>
                </c:pt>
                <c:pt idx="12105">
                  <c:v>0.71504227399999998</c:v>
                </c:pt>
                <c:pt idx="12106">
                  <c:v>0.812308268</c:v>
                </c:pt>
                <c:pt idx="12107">
                  <c:v>0.79056562200000002</c:v>
                </c:pt>
                <c:pt idx="12108">
                  <c:v>0.65180315700000002</c:v>
                </c:pt>
                <c:pt idx="12109">
                  <c:v>0.73280236499999996</c:v>
                </c:pt>
                <c:pt idx="12110">
                  <c:v>0.74685007199999998</c:v>
                </c:pt>
                <c:pt idx="12111">
                  <c:v>0.77852952399999997</c:v>
                </c:pt>
                <c:pt idx="12112">
                  <c:v>0.75348610900000002</c:v>
                </c:pt>
                <c:pt idx="12113">
                  <c:v>0.78973160600000003</c:v>
                </c:pt>
                <c:pt idx="12114">
                  <c:v>0.70094749899999997</c:v>
                </c:pt>
                <c:pt idx="12115">
                  <c:v>0.77780057999999996</c:v>
                </c:pt>
                <c:pt idx="12116">
                  <c:v>0.758311395</c:v>
                </c:pt>
                <c:pt idx="12117">
                  <c:v>0.75639561600000005</c:v>
                </c:pt>
                <c:pt idx="12118">
                  <c:v>0.790438843</c:v>
                </c:pt>
                <c:pt idx="12119">
                  <c:v>0.74662875299999998</c:v>
                </c:pt>
                <c:pt idx="12120">
                  <c:v>0.69001977699999995</c:v>
                </c:pt>
                <c:pt idx="12121">
                  <c:v>0.79528340200000003</c:v>
                </c:pt>
                <c:pt idx="12122">
                  <c:v>0.65932728500000004</c:v>
                </c:pt>
                <c:pt idx="12123">
                  <c:v>0.78592945800000003</c:v>
                </c:pt>
                <c:pt idx="12124">
                  <c:v>0.79961762000000003</c:v>
                </c:pt>
                <c:pt idx="12125">
                  <c:v>0.758386161</c:v>
                </c:pt>
                <c:pt idx="12126">
                  <c:v>0.70821567399999996</c:v>
                </c:pt>
                <c:pt idx="12127">
                  <c:v>0.73562175299999999</c:v>
                </c:pt>
                <c:pt idx="12128">
                  <c:v>0.77681553599999997</c:v>
                </c:pt>
                <c:pt idx="12129">
                  <c:v>0.70624132299999998</c:v>
                </c:pt>
                <c:pt idx="12130">
                  <c:v>0.74579858399999999</c:v>
                </c:pt>
                <c:pt idx="12131">
                  <c:v>0.78304093600000002</c:v>
                </c:pt>
                <c:pt idx="12132">
                  <c:v>0.78255237799999999</c:v>
                </c:pt>
                <c:pt idx="12133">
                  <c:v>0.70743857600000004</c:v>
                </c:pt>
                <c:pt idx="12134">
                  <c:v>0.74858552199999995</c:v>
                </c:pt>
                <c:pt idx="12135">
                  <c:v>0.61958323699999995</c:v>
                </c:pt>
                <c:pt idx="12136">
                  <c:v>0.70185845300000005</c:v>
                </c:pt>
                <c:pt idx="12137">
                  <c:v>0.72720870000000004</c:v>
                </c:pt>
                <c:pt idx="12138">
                  <c:v>0.73661455799999997</c:v>
                </c:pt>
                <c:pt idx="12139">
                  <c:v>0.73729546499999998</c:v>
                </c:pt>
                <c:pt idx="12140">
                  <c:v>0.76728491700000001</c:v>
                </c:pt>
                <c:pt idx="12141">
                  <c:v>0.815486143</c:v>
                </c:pt>
                <c:pt idx="12142">
                  <c:v>0.70560164199999997</c:v>
                </c:pt>
                <c:pt idx="12143">
                  <c:v>0.72848977599999998</c:v>
                </c:pt>
                <c:pt idx="12144">
                  <c:v>0.795363139</c:v>
                </c:pt>
                <c:pt idx="12145">
                  <c:v>0.40490753200000001</c:v>
                </c:pt>
                <c:pt idx="12146">
                  <c:v>0.69252846700000004</c:v>
                </c:pt>
                <c:pt idx="12147">
                  <c:v>0.79694192600000002</c:v>
                </c:pt>
                <c:pt idx="12148">
                  <c:v>0.78058996599999997</c:v>
                </c:pt>
                <c:pt idx="12149">
                  <c:v>0.66241255700000001</c:v>
                </c:pt>
                <c:pt idx="12150">
                  <c:v>0.74724487299999998</c:v>
                </c:pt>
                <c:pt idx="12151">
                  <c:v>0.799107495</c:v>
                </c:pt>
                <c:pt idx="12152">
                  <c:v>0.243284376</c:v>
                </c:pt>
                <c:pt idx="12153">
                  <c:v>0.66009078899999996</c:v>
                </c:pt>
                <c:pt idx="12154">
                  <c:v>0.66915504199999998</c:v>
                </c:pt>
                <c:pt idx="12155">
                  <c:v>0.74669939600000002</c:v>
                </c:pt>
                <c:pt idx="12156">
                  <c:v>0.75438363399999997</c:v>
                </c:pt>
                <c:pt idx="12157">
                  <c:v>0.70001106099999999</c:v>
                </c:pt>
                <c:pt idx="12158">
                  <c:v>0.78071442800000002</c:v>
                </c:pt>
                <c:pt idx="12159">
                  <c:v>0.696947659</c:v>
                </c:pt>
                <c:pt idx="12160">
                  <c:v>0.76666238799999997</c:v>
                </c:pt>
                <c:pt idx="12161">
                  <c:v>0.64343404299999996</c:v>
                </c:pt>
                <c:pt idx="12162">
                  <c:v>0.66312669700000004</c:v>
                </c:pt>
                <c:pt idx="12163">
                  <c:v>0.72455940600000002</c:v>
                </c:pt>
                <c:pt idx="12164">
                  <c:v>0.67832273399999998</c:v>
                </c:pt>
                <c:pt idx="12165">
                  <c:v>0.750672381</c:v>
                </c:pt>
                <c:pt idx="12166">
                  <c:v>0.73995496800000005</c:v>
                </c:pt>
                <c:pt idx="12167">
                  <c:v>0.77585332299999998</c:v>
                </c:pt>
                <c:pt idx="12168">
                  <c:v>0.75944794599999998</c:v>
                </c:pt>
                <c:pt idx="12169">
                  <c:v>0.77389666999999995</c:v>
                </c:pt>
                <c:pt idx="12170">
                  <c:v>0.68204248999999995</c:v>
                </c:pt>
                <c:pt idx="12171">
                  <c:v>0.35804800199999998</c:v>
                </c:pt>
                <c:pt idx="12172">
                  <c:v>0.72143343599999998</c:v>
                </c:pt>
                <c:pt idx="12173">
                  <c:v>0.72757706899999997</c:v>
                </c:pt>
                <c:pt idx="12174">
                  <c:v>0.67012072700000003</c:v>
                </c:pt>
                <c:pt idx="12175">
                  <c:v>0.69246925100000001</c:v>
                </c:pt>
                <c:pt idx="12176">
                  <c:v>0.79142762499999997</c:v>
                </c:pt>
                <c:pt idx="12177">
                  <c:v>0.69573950500000004</c:v>
                </c:pt>
                <c:pt idx="12178">
                  <c:v>0.73864004599999999</c:v>
                </c:pt>
                <c:pt idx="12179">
                  <c:v>0.74716260800000001</c:v>
                </c:pt>
                <c:pt idx="12180">
                  <c:v>0.152221827</c:v>
                </c:pt>
                <c:pt idx="12181">
                  <c:v>0.70976870800000003</c:v>
                </c:pt>
                <c:pt idx="12182">
                  <c:v>0.69915499699999994</c:v>
                </c:pt>
                <c:pt idx="12183">
                  <c:v>0.69081905499999996</c:v>
                </c:pt>
                <c:pt idx="12184">
                  <c:v>0.77621398399999997</c:v>
                </c:pt>
                <c:pt idx="12185">
                  <c:v>0.68212863899999998</c:v>
                </c:pt>
                <c:pt idx="12186">
                  <c:v>0.68556756299999999</c:v>
                </c:pt>
                <c:pt idx="12187">
                  <c:v>0.72965315799999997</c:v>
                </c:pt>
                <c:pt idx="12188">
                  <c:v>0.64447926499999997</c:v>
                </c:pt>
                <c:pt idx="12189">
                  <c:v>0.73530925400000002</c:v>
                </c:pt>
                <c:pt idx="12190">
                  <c:v>0.73338478299999998</c:v>
                </c:pt>
                <c:pt idx="12191">
                  <c:v>0.73667052799999999</c:v>
                </c:pt>
                <c:pt idx="12192">
                  <c:v>0.70880973800000002</c:v>
                </c:pt>
                <c:pt idx="12193">
                  <c:v>0.73563173599999998</c:v>
                </c:pt>
                <c:pt idx="12194">
                  <c:v>0.66883422000000003</c:v>
                </c:pt>
                <c:pt idx="12195">
                  <c:v>0.75193439100000004</c:v>
                </c:pt>
                <c:pt idx="12196">
                  <c:v>0.268822858</c:v>
                </c:pt>
                <c:pt idx="12197">
                  <c:v>0.74246147799999995</c:v>
                </c:pt>
                <c:pt idx="12198">
                  <c:v>0.72439655400000003</c:v>
                </c:pt>
                <c:pt idx="12199">
                  <c:v>0.73735858799999998</c:v>
                </c:pt>
                <c:pt idx="12200">
                  <c:v>0.69921967200000001</c:v>
                </c:pt>
                <c:pt idx="12201">
                  <c:v>0.72827114599999998</c:v>
                </c:pt>
                <c:pt idx="12202">
                  <c:v>0.77390141099999998</c:v>
                </c:pt>
                <c:pt idx="12203">
                  <c:v>0.72834301800000001</c:v>
                </c:pt>
                <c:pt idx="12204">
                  <c:v>0.72863926999999995</c:v>
                </c:pt>
                <c:pt idx="12205">
                  <c:v>0.71273457299999998</c:v>
                </c:pt>
                <c:pt idx="12206">
                  <c:v>0.70394665300000003</c:v>
                </c:pt>
                <c:pt idx="12207">
                  <c:v>0.69243244999999998</c:v>
                </c:pt>
                <c:pt idx="12208">
                  <c:v>0.75697716000000004</c:v>
                </c:pt>
                <c:pt idx="12209">
                  <c:v>0.75063751999999995</c:v>
                </c:pt>
                <c:pt idx="12210">
                  <c:v>0.76311335599999996</c:v>
                </c:pt>
                <c:pt idx="12211">
                  <c:v>0.75582431699999997</c:v>
                </c:pt>
                <c:pt idx="12212">
                  <c:v>0.74480614899999997</c:v>
                </c:pt>
                <c:pt idx="12213">
                  <c:v>0.64831823200000005</c:v>
                </c:pt>
                <c:pt idx="12214">
                  <c:v>0.76765075900000002</c:v>
                </c:pt>
                <c:pt idx="12215">
                  <c:v>0.65707857599999997</c:v>
                </c:pt>
                <c:pt idx="12216">
                  <c:v>0.74922837099999995</c:v>
                </c:pt>
                <c:pt idx="12217">
                  <c:v>0.72744535499999996</c:v>
                </c:pt>
                <c:pt idx="12218">
                  <c:v>0.71835752600000002</c:v>
                </c:pt>
                <c:pt idx="12219">
                  <c:v>0.72072176399999999</c:v>
                </c:pt>
                <c:pt idx="12220">
                  <c:v>0.80249478799999996</c:v>
                </c:pt>
                <c:pt idx="12221">
                  <c:v>0.669933793</c:v>
                </c:pt>
                <c:pt idx="12222">
                  <c:v>0.74934934200000003</c:v>
                </c:pt>
                <c:pt idx="12223">
                  <c:v>0.71282604800000005</c:v>
                </c:pt>
                <c:pt idx="12224">
                  <c:v>0.69268581399999996</c:v>
                </c:pt>
                <c:pt idx="12225">
                  <c:v>0.69653819699999997</c:v>
                </c:pt>
                <c:pt idx="12226">
                  <c:v>0.75952847499999998</c:v>
                </c:pt>
                <c:pt idx="12227">
                  <c:v>0.69672537599999995</c:v>
                </c:pt>
                <c:pt idx="12228">
                  <c:v>0.148623956</c:v>
                </c:pt>
                <c:pt idx="12229">
                  <c:v>0.74951109000000005</c:v>
                </c:pt>
                <c:pt idx="12230">
                  <c:v>0.79295818600000001</c:v>
                </c:pt>
                <c:pt idx="12231">
                  <c:v>0.67668659099999995</c:v>
                </c:pt>
                <c:pt idx="12232">
                  <c:v>0.65665121800000004</c:v>
                </c:pt>
                <c:pt idx="12233">
                  <c:v>0.72976151899999997</c:v>
                </c:pt>
                <c:pt idx="12234">
                  <c:v>0.78423383499999999</c:v>
                </c:pt>
                <c:pt idx="12235">
                  <c:v>0.67565333900000002</c:v>
                </c:pt>
                <c:pt idx="12236">
                  <c:v>0.75838550199999999</c:v>
                </c:pt>
                <c:pt idx="12237">
                  <c:v>0.77417829699999996</c:v>
                </c:pt>
                <c:pt idx="12238">
                  <c:v>0.72111730399999996</c:v>
                </c:pt>
                <c:pt idx="12239">
                  <c:v>0.76303951400000003</c:v>
                </c:pt>
                <c:pt idx="12240">
                  <c:v>0.80141549899999998</c:v>
                </c:pt>
                <c:pt idx="12241">
                  <c:v>0.71747488500000001</c:v>
                </c:pt>
                <c:pt idx="12242">
                  <c:v>0.70507468100000004</c:v>
                </c:pt>
                <c:pt idx="12243">
                  <c:v>0.67427184200000001</c:v>
                </c:pt>
                <c:pt idx="12244">
                  <c:v>0.76466727199999995</c:v>
                </c:pt>
                <c:pt idx="12245">
                  <c:v>0.73106124800000005</c:v>
                </c:pt>
                <c:pt idx="12246">
                  <c:v>0.71632909700000003</c:v>
                </c:pt>
                <c:pt idx="12247">
                  <c:v>0.73348302200000004</c:v>
                </c:pt>
                <c:pt idx="12248">
                  <c:v>0.80069050799999997</c:v>
                </c:pt>
                <c:pt idx="12249">
                  <c:v>0.78214624899999996</c:v>
                </c:pt>
                <c:pt idx="12250">
                  <c:v>0.69425659299999998</c:v>
                </c:pt>
                <c:pt idx="12251">
                  <c:v>0.702088461</c:v>
                </c:pt>
                <c:pt idx="12252">
                  <c:v>0.78233417699999996</c:v>
                </c:pt>
                <c:pt idx="12253">
                  <c:v>0.68864853699999995</c:v>
                </c:pt>
                <c:pt idx="12254">
                  <c:v>0.67693638599999995</c:v>
                </c:pt>
                <c:pt idx="12255">
                  <c:v>0.80834739899999997</c:v>
                </c:pt>
                <c:pt idx="12256">
                  <c:v>0.82613774699999998</c:v>
                </c:pt>
                <c:pt idx="12257">
                  <c:v>0.69594796199999998</c:v>
                </c:pt>
                <c:pt idx="12258">
                  <c:v>0.74441029599999997</c:v>
                </c:pt>
                <c:pt idx="12259">
                  <c:v>0.83161348599999996</c:v>
                </c:pt>
                <c:pt idx="12260">
                  <c:v>0.746909881</c:v>
                </c:pt>
                <c:pt idx="12261">
                  <c:v>0.78634700400000002</c:v>
                </c:pt>
                <c:pt idx="12262">
                  <c:v>0.70776026700000005</c:v>
                </c:pt>
                <c:pt idx="12263">
                  <c:v>0.79443657899999998</c:v>
                </c:pt>
                <c:pt idx="12264">
                  <c:v>0.74548796900000003</c:v>
                </c:pt>
                <c:pt idx="12265">
                  <c:v>0.73756198500000003</c:v>
                </c:pt>
                <c:pt idx="12266">
                  <c:v>0.77878664399999997</c:v>
                </c:pt>
                <c:pt idx="12267">
                  <c:v>0.78659934200000003</c:v>
                </c:pt>
                <c:pt idx="12268">
                  <c:v>0.74513525199999997</c:v>
                </c:pt>
                <c:pt idx="12269">
                  <c:v>0.69179623300000004</c:v>
                </c:pt>
                <c:pt idx="12270">
                  <c:v>0.70043584000000003</c:v>
                </c:pt>
                <c:pt idx="12271">
                  <c:v>0.71230545099999998</c:v>
                </c:pt>
                <c:pt idx="12272">
                  <c:v>0.75118043700000003</c:v>
                </c:pt>
                <c:pt idx="12273">
                  <c:v>0.677919524</c:v>
                </c:pt>
                <c:pt idx="12274">
                  <c:v>0.69901822599999996</c:v>
                </c:pt>
                <c:pt idx="12275">
                  <c:v>0.79344025600000001</c:v>
                </c:pt>
                <c:pt idx="12276">
                  <c:v>0.72378905900000001</c:v>
                </c:pt>
                <c:pt idx="12277">
                  <c:v>0.66849554300000003</c:v>
                </c:pt>
                <c:pt idx="12278">
                  <c:v>0.73971684900000001</c:v>
                </c:pt>
                <c:pt idx="12279">
                  <c:v>0.78140342399999996</c:v>
                </c:pt>
                <c:pt idx="12280">
                  <c:v>0.45365408699999998</c:v>
                </c:pt>
                <c:pt idx="12281">
                  <c:v>0.74676721199999996</c:v>
                </c:pt>
                <c:pt idx="12282">
                  <c:v>0.70374279200000001</c:v>
                </c:pt>
                <c:pt idx="12283">
                  <c:v>0.71016149299999998</c:v>
                </c:pt>
                <c:pt idx="12284">
                  <c:v>0.79678162699999999</c:v>
                </c:pt>
                <c:pt idx="12285">
                  <c:v>0.71609062800000001</c:v>
                </c:pt>
                <c:pt idx="12286">
                  <c:v>0.67811683300000003</c:v>
                </c:pt>
                <c:pt idx="12287">
                  <c:v>0.77338958499999999</c:v>
                </c:pt>
                <c:pt idx="12288">
                  <c:v>0.76904049799999996</c:v>
                </c:pt>
                <c:pt idx="12289">
                  <c:v>0.66607508999999998</c:v>
                </c:pt>
                <c:pt idx="12290">
                  <c:v>0.71063683700000002</c:v>
                </c:pt>
                <c:pt idx="12291">
                  <c:v>0.63728332700000001</c:v>
                </c:pt>
                <c:pt idx="12292">
                  <c:v>0.35139994699999999</c:v>
                </c:pt>
                <c:pt idx="12293">
                  <c:v>0.76597336999999999</c:v>
                </c:pt>
                <c:pt idx="12294">
                  <c:v>0.71528907100000005</c:v>
                </c:pt>
                <c:pt idx="12295">
                  <c:v>0.71595909499999999</c:v>
                </c:pt>
                <c:pt idx="12296">
                  <c:v>0.70322269100000001</c:v>
                </c:pt>
                <c:pt idx="12297">
                  <c:v>0.85542293800000002</c:v>
                </c:pt>
                <c:pt idx="12298">
                  <c:v>0.69214759999999997</c:v>
                </c:pt>
                <c:pt idx="12299">
                  <c:v>0.118454513</c:v>
                </c:pt>
                <c:pt idx="12300">
                  <c:v>0.73605733600000001</c:v>
                </c:pt>
                <c:pt idx="12301">
                  <c:v>0.69444528900000002</c:v>
                </c:pt>
                <c:pt idx="12302">
                  <c:v>0.72959808000000004</c:v>
                </c:pt>
                <c:pt idx="12303">
                  <c:v>0.69344772700000001</c:v>
                </c:pt>
                <c:pt idx="12304">
                  <c:v>0.675584568</c:v>
                </c:pt>
                <c:pt idx="12305">
                  <c:v>0.80923554099999995</c:v>
                </c:pt>
                <c:pt idx="12306">
                  <c:v>0.67022699299999999</c:v>
                </c:pt>
                <c:pt idx="12307">
                  <c:v>0.69315905600000005</c:v>
                </c:pt>
                <c:pt idx="12308">
                  <c:v>0.67382123400000005</c:v>
                </c:pt>
                <c:pt idx="12309">
                  <c:v>0.78509910199999999</c:v>
                </c:pt>
                <c:pt idx="12310">
                  <c:v>0.62713358600000002</c:v>
                </c:pt>
                <c:pt idx="12311">
                  <c:v>0.70145333399999998</c:v>
                </c:pt>
                <c:pt idx="12312">
                  <c:v>0.31419666400000001</c:v>
                </c:pt>
                <c:pt idx="12313">
                  <c:v>0.72491150000000004</c:v>
                </c:pt>
                <c:pt idx="12314">
                  <c:v>0.66103431899999998</c:v>
                </c:pt>
                <c:pt idx="12315">
                  <c:v>0.68228910799999998</c:v>
                </c:pt>
                <c:pt idx="12316">
                  <c:v>0.55662171800000004</c:v>
                </c:pt>
                <c:pt idx="12317">
                  <c:v>0.77785339099999995</c:v>
                </c:pt>
                <c:pt idx="12318">
                  <c:v>0.65626242199999996</c:v>
                </c:pt>
                <c:pt idx="12319">
                  <c:v>0.672184907</c:v>
                </c:pt>
                <c:pt idx="12320">
                  <c:v>0.66389583299999999</c:v>
                </c:pt>
                <c:pt idx="12321">
                  <c:v>0.69918417200000005</c:v>
                </c:pt>
                <c:pt idx="12322">
                  <c:v>0.75419734900000002</c:v>
                </c:pt>
                <c:pt idx="12323">
                  <c:v>0.194156948</c:v>
                </c:pt>
                <c:pt idx="12324">
                  <c:v>0.66421407899999996</c:v>
                </c:pt>
                <c:pt idx="12325">
                  <c:v>0.25380808599999999</c:v>
                </c:pt>
                <c:pt idx="12326">
                  <c:v>0.71475853899999997</c:v>
                </c:pt>
                <c:pt idx="12327">
                  <c:v>0.71735401200000004</c:v>
                </c:pt>
                <c:pt idx="12328">
                  <c:v>0.76244687799999999</c:v>
                </c:pt>
                <c:pt idx="12329">
                  <c:v>0.26166239099999999</c:v>
                </c:pt>
                <c:pt idx="12330">
                  <c:v>0.69746085499999999</c:v>
                </c:pt>
                <c:pt idx="12331">
                  <c:v>0.70471670399999997</c:v>
                </c:pt>
                <c:pt idx="12332">
                  <c:v>0.44121065199999998</c:v>
                </c:pt>
                <c:pt idx="12333">
                  <c:v>0.68420670699999997</c:v>
                </c:pt>
                <c:pt idx="12334">
                  <c:v>0.71990905599999999</c:v>
                </c:pt>
                <c:pt idx="12335">
                  <c:v>0.44978897099999998</c:v>
                </c:pt>
                <c:pt idx="12336">
                  <c:v>0.69087481500000003</c:v>
                </c:pt>
                <c:pt idx="12337">
                  <c:v>0.68389899700000001</c:v>
                </c:pt>
                <c:pt idx="12338">
                  <c:v>0.152287798</c:v>
                </c:pt>
                <c:pt idx="12339">
                  <c:v>0.14262432999999999</c:v>
                </c:pt>
                <c:pt idx="12340">
                  <c:v>0.64818843599999998</c:v>
                </c:pt>
                <c:pt idx="12341">
                  <c:v>0.728850467</c:v>
                </c:pt>
                <c:pt idx="12342">
                  <c:v>0.180488234</c:v>
                </c:pt>
                <c:pt idx="12343">
                  <c:v>0.71504312400000003</c:v>
                </c:pt>
                <c:pt idx="12344">
                  <c:v>0.69215286200000004</c:v>
                </c:pt>
                <c:pt idx="12345">
                  <c:v>0.38329323900000001</c:v>
                </c:pt>
                <c:pt idx="12346">
                  <c:v>0.78137196900000006</c:v>
                </c:pt>
                <c:pt idx="12347">
                  <c:v>0.38181429500000003</c:v>
                </c:pt>
                <c:pt idx="12348">
                  <c:v>0.28422364100000003</c:v>
                </c:pt>
                <c:pt idx="12349">
                  <c:v>0.66143361300000003</c:v>
                </c:pt>
                <c:pt idx="12350">
                  <c:v>0.69264103600000004</c:v>
                </c:pt>
                <c:pt idx="12351">
                  <c:v>0.32745478300000003</c:v>
                </c:pt>
                <c:pt idx="12352">
                  <c:v>0.71666919200000001</c:v>
                </c:pt>
                <c:pt idx="12353">
                  <c:v>0.67725178600000002</c:v>
                </c:pt>
                <c:pt idx="12354">
                  <c:v>0.72238137000000002</c:v>
                </c:pt>
                <c:pt idx="12355">
                  <c:v>0.14748460999999999</c:v>
                </c:pt>
                <c:pt idx="12356">
                  <c:v>0.104270112</c:v>
                </c:pt>
                <c:pt idx="12357">
                  <c:v>0.76324107500000005</c:v>
                </c:pt>
                <c:pt idx="12358">
                  <c:v>0.724725128</c:v>
                </c:pt>
                <c:pt idx="12359">
                  <c:v>0.750538343</c:v>
                </c:pt>
                <c:pt idx="12360">
                  <c:v>0.67161788099999997</c:v>
                </c:pt>
                <c:pt idx="12361">
                  <c:v>0.287374619</c:v>
                </c:pt>
                <c:pt idx="12362">
                  <c:v>0.66926233400000001</c:v>
                </c:pt>
                <c:pt idx="12363">
                  <c:v>0.80405223800000003</c:v>
                </c:pt>
                <c:pt idx="12364">
                  <c:v>0.68406681700000005</c:v>
                </c:pt>
                <c:pt idx="12365">
                  <c:v>0.77155060399999997</c:v>
                </c:pt>
                <c:pt idx="12366">
                  <c:v>0.68543580100000001</c:v>
                </c:pt>
                <c:pt idx="12367">
                  <c:v>0.68611988499999998</c:v>
                </c:pt>
                <c:pt idx="12368">
                  <c:v>0.80506017100000005</c:v>
                </c:pt>
                <c:pt idx="12369">
                  <c:v>0.19014869100000001</c:v>
                </c:pt>
                <c:pt idx="12370">
                  <c:v>0.72880453199999995</c:v>
                </c:pt>
                <c:pt idx="12371">
                  <c:v>0.71258554799999996</c:v>
                </c:pt>
                <c:pt idx="12372">
                  <c:v>0.65645433200000003</c:v>
                </c:pt>
                <c:pt idx="12373">
                  <c:v>0.76808099699999999</c:v>
                </c:pt>
                <c:pt idx="12374">
                  <c:v>0.35655742000000001</c:v>
                </c:pt>
                <c:pt idx="12375">
                  <c:v>0.73314644799999995</c:v>
                </c:pt>
                <c:pt idx="12376">
                  <c:v>0.75357352600000005</c:v>
                </c:pt>
                <c:pt idx="12377">
                  <c:v>0.72931867399999994</c:v>
                </c:pt>
                <c:pt idx="12378">
                  <c:v>0.719474477</c:v>
                </c:pt>
                <c:pt idx="12379">
                  <c:v>0.67674669200000004</c:v>
                </c:pt>
                <c:pt idx="12380">
                  <c:v>0.66639316100000001</c:v>
                </c:pt>
                <c:pt idx="12381">
                  <c:v>0.22927768400000001</c:v>
                </c:pt>
                <c:pt idx="12382">
                  <c:v>0.69707744000000005</c:v>
                </c:pt>
                <c:pt idx="12383">
                  <c:v>0.70451611599999997</c:v>
                </c:pt>
                <c:pt idx="12384">
                  <c:v>0.71981437500000001</c:v>
                </c:pt>
                <c:pt idx="12385">
                  <c:v>0.66361643699999995</c:v>
                </c:pt>
                <c:pt idx="12386">
                  <c:v>0.32521793100000002</c:v>
                </c:pt>
                <c:pt idx="12387">
                  <c:v>0.71949070999999998</c:v>
                </c:pt>
                <c:pt idx="12388">
                  <c:v>0.732160751</c:v>
                </c:pt>
                <c:pt idx="12389">
                  <c:v>0.70301885900000005</c:v>
                </c:pt>
                <c:pt idx="12390">
                  <c:v>0.713351187</c:v>
                </c:pt>
                <c:pt idx="12391">
                  <c:v>0.69646943100000003</c:v>
                </c:pt>
                <c:pt idx="12392">
                  <c:v>0.68293621100000002</c:v>
                </c:pt>
                <c:pt idx="12393">
                  <c:v>0.70794897300000004</c:v>
                </c:pt>
                <c:pt idx="12394">
                  <c:v>0.34774825700000001</c:v>
                </c:pt>
                <c:pt idx="12395">
                  <c:v>0.69883656400000005</c:v>
                </c:pt>
                <c:pt idx="12396">
                  <c:v>0.71363069700000004</c:v>
                </c:pt>
                <c:pt idx="12397">
                  <c:v>0.69697203699999999</c:v>
                </c:pt>
                <c:pt idx="12398">
                  <c:v>0.40298261699999999</c:v>
                </c:pt>
                <c:pt idx="12399">
                  <c:v>0.70066751699999996</c:v>
                </c:pt>
                <c:pt idx="12400">
                  <c:v>0.72980125500000004</c:v>
                </c:pt>
                <c:pt idx="12401">
                  <c:v>0.68050819699999998</c:v>
                </c:pt>
                <c:pt idx="12402">
                  <c:v>0.68928337100000003</c:v>
                </c:pt>
                <c:pt idx="12403">
                  <c:v>0.70354994699999995</c:v>
                </c:pt>
                <c:pt idx="12404">
                  <c:v>0.68184101600000002</c:v>
                </c:pt>
                <c:pt idx="12405">
                  <c:v>0.69622393400000004</c:v>
                </c:pt>
                <c:pt idx="12406">
                  <c:v>0.69617964600000004</c:v>
                </c:pt>
                <c:pt idx="12407">
                  <c:v>0.69451869300000002</c:v>
                </c:pt>
                <c:pt idx="12408">
                  <c:v>0.71932240999999997</c:v>
                </c:pt>
                <c:pt idx="12409">
                  <c:v>0.67107382000000004</c:v>
                </c:pt>
                <c:pt idx="12410">
                  <c:v>0.22944809999999999</c:v>
                </c:pt>
                <c:pt idx="12411">
                  <c:v>0.63922095499999998</c:v>
                </c:pt>
                <c:pt idx="12412">
                  <c:v>0.71030981299999996</c:v>
                </c:pt>
                <c:pt idx="12413">
                  <c:v>0.73179394399999997</c:v>
                </c:pt>
                <c:pt idx="12414">
                  <c:v>0.72149953600000005</c:v>
                </c:pt>
                <c:pt idx="12415">
                  <c:v>0.67385548699999998</c:v>
                </c:pt>
                <c:pt idx="12416">
                  <c:v>0.71201057499999998</c:v>
                </c:pt>
                <c:pt idx="12417">
                  <c:v>0.68555656099999995</c:v>
                </c:pt>
                <c:pt idx="12418">
                  <c:v>0.70283857100000002</c:v>
                </c:pt>
                <c:pt idx="12419">
                  <c:v>0.121408182</c:v>
                </c:pt>
                <c:pt idx="12420">
                  <c:v>0.78549673499999995</c:v>
                </c:pt>
                <c:pt idx="12421">
                  <c:v>0.68108601899999999</c:v>
                </c:pt>
                <c:pt idx="12422">
                  <c:v>0.74444791899999996</c:v>
                </c:pt>
                <c:pt idx="12423">
                  <c:v>0.70544931899999996</c:v>
                </c:pt>
                <c:pt idx="12424">
                  <c:v>0.64905145900000005</c:v>
                </c:pt>
                <c:pt idx="12425">
                  <c:v>0.72513539199999999</c:v>
                </c:pt>
                <c:pt idx="12426">
                  <c:v>0.71341606800000001</c:v>
                </c:pt>
                <c:pt idx="12427">
                  <c:v>0.76995719299999998</c:v>
                </c:pt>
                <c:pt idx="12428">
                  <c:v>0.72486426999999998</c:v>
                </c:pt>
                <c:pt idx="12429">
                  <c:v>0.78415837700000002</c:v>
                </c:pt>
                <c:pt idx="12430">
                  <c:v>0.68632329700000005</c:v>
                </c:pt>
                <c:pt idx="12431">
                  <c:v>0.44249909100000001</c:v>
                </c:pt>
                <c:pt idx="12432">
                  <c:v>0.71400306400000002</c:v>
                </c:pt>
                <c:pt idx="12433">
                  <c:v>0.64755390499999999</c:v>
                </c:pt>
                <c:pt idx="12434">
                  <c:v>0.66111785599999995</c:v>
                </c:pt>
                <c:pt idx="12435">
                  <c:v>0.79376751499999998</c:v>
                </c:pt>
                <c:pt idx="12436">
                  <c:v>0.67962221899999997</c:v>
                </c:pt>
                <c:pt idx="12437">
                  <c:v>0.72877661000000005</c:v>
                </c:pt>
                <c:pt idx="12438">
                  <c:v>0.66731603299999998</c:v>
                </c:pt>
                <c:pt idx="12439">
                  <c:v>0.72698653999999996</c:v>
                </c:pt>
                <c:pt idx="12440">
                  <c:v>0.78449037399999999</c:v>
                </c:pt>
                <c:pt idx="12441">
                  <c:v>0.68830611399999997</c:v>
                </c:pt>
                <c:pt idx="12442">
                  <c:v>0.32254466900000001</c:v>
                </c:pt>
                <c:pt idx="12443">
                  <c:v>0.66756297600000003</c:v>
                </c:pt>
                <c:pt idx="12444">
                  <c:v>0.67969458100000002</c:v>
                </c:pt>
                <c:pt idx="12445">
                  <c:v>0.44595768000000002</c:v>
                </c:pt>
                <c:pt idx="12446">
                  <c:v>0.75094194800000003</c:v>
                </c:pt>
                <c:pt idx="12447">
                  <c:v>0.66284935300000003</c:v>
                </c:pt>
                <c:pt idx="12448">
                  <c:v>0.81841366999999998</c:v>
                </c:pt>
                <c:pt idx="12449">
                  <c:v>0.68868527700000004</c:v>
                </c:pt>
                <c:pt idx="12450">
                  <c:v>0.71186624499999995</c:v>
                </c:pt>
                <c:pt idx="12451">
                  <c:v>0.74132880199999995</c:v>
                </c:pt>
                <c:pt idx="12452">
                  <c:v>0.67529240300000004</c:v>
                </c:pt>
                <c:pt idx="12453">
                  <c:v>0.30850285</c:v>
                </c:pt>
                <c:pt idx="12454">
                  <c:v>0.85059161999999999</c:v>
                </c:pt>
                <c:pt idx="12455">
                  <c:v>0.71934685099999995</c:v>
                </c:pt>
                <c:pt idx="12456">
                  <c:v>0.66093226199999999</c:v>
                </c:pt>
                <c:pt idx="12457">
                  <c:v>0.79590216300000005</c:v>
                </c:pt>
                <c:pt idx="12458">
                  <c:v>0.645711323</c:v>
                </c:pt>
                <c:pt idx="12459">
                  <c:v>0.82410833999999999</c:v>
                </c:pt>
                <c:pt idx="12460">
                  <c:v>0.65730206999999996</c:v>
                </c:pt>
                <c:pt idx="12461">
                  <c:v>0.70325090800000001</c:v>
                </c:pt>
                <c:pt idx="12462">
                  <c:v>0.69799229100000004</c:v>
                </c:pt>
                <c:pt idx="12463">
                  <c:v>0.76773338400000002</c:v>
                </c:pt>
                <c:pt idx="12464">
                  <c:v>0.80804568399999999</c:v>
                </c:pt>
                <c:pt idx="12465">
                  <c:v>0.18392734599999999</c:v>
                </c:pt>
                <c:pt idx="12466">
                  <c:v>0.89411941299999997</c:v>
                </c:pt>
                <c:pt idx="12467">
                  <c:v>0.69627482399999996</c:v>
                </c:pt>
                <c:pt idx="12468">
                  <c:v>0.69075457200000001</c:v>
                </c:pt>
                <c:pt idx="12469">
                  <c:v>0.79587532299999997</c:v>
                </c:pt>
                <c:pt idx="12470">
                  <c:v>0.76243295499999997</c:v>
                </c:pt>
                <c:pt idx="12471">
                  <c:v>0.80732647000000002</c:v>
                </c:pt>
                <c:pt idx="12472">
                  <c:v>0.87274397299999995</c:v>
                </c:pt>
                <c:pt idx="12473">
                  <c:v>0.66712366099999998</c:v>
                </c:pt>
                <c:pt idx="12474">
                  <c:v>0.70091160399999997</c:v>
                </c:pt>
                <c:pt idx="12475">
                  <c:v>0.67316046799999996</c:v>
                </c:pt>
                <c:pt idx="12476">
                  <c:v>0.86900795500000005</c:v>
                </c:pt>
                <c:pt idx="12477">
                  <c:v>0.75183162800000003</c:v>
                </c:pt>
                <c:pt idx="12478">
                  <c:v>0.81907855500000004</c:v>
                </c:pt>
                <c:pt idx="12479">
                  <c:v>0.86306892099999999</c:v>
                </c:pt>
                <c:pt idx="12480">
                  <c:v>0.69055033200000004</c:v>
                </c:pt>
                <c:pt idx="12481">
                  <c:v>0.69538914699999999</c:v>
                </c:pt>
                <c:pt idx="12482">
                  <c:v>0.69894014100000001</c:v>
                </c:pt>
                <c:pt idx="12483">
                  <c:v>0.84340581000000003</c:v>
                </c:pt>
                <c:pt idx="12484">
                  <c:v>0.82690721599999994</c:v>
                </c:pt>
                <c:pt idx="12485">
                  <c:v>0.84475624699999996</c:v>
                </c:pt>
                <c:pt idx="12486">
                  <c:v>0.702027014</c:v>
                </c:pt>
                <c:pt idx="12487">
                  <c:v>0.70916676199999995</c:v>
                </c:pt>
                <c:pt idx="12488">
                  <c:v>0.70300401800000001</c:v>
                </c:pt>
                <c:pt idx="12489">
                  <c:v>0.57469698199999997</c:v>
                </c:pt>
                <c:pt idx="12490">
                  <c:v>0.78159711700000001</c:v>
                </c:pt>
                <c:pt idx="12491">
                  <c:v>0.85766716399999998</c:v>
                </c:pt>
                <c:pt idx="12492">
                  <c:v>0.87769171999999995</c:v>
                </c:pt>
                <c:pt idx="12493">
                  <c:v>0.68275973300000004</c:v>
                </c:pt>
                <c:pt idx="12494">
                  <c:v>0.696373876</c:v>
                </c:pt>
                <c:pt idx="12495">
                  <c:v>0.67600590400000005</c:v>
                </c:pt>
                <c:pt idx="12496">
                  <c:v>0.81547157199999998</c:v>
                </c:pt>
                <c:pt idx="12497">
                  <c:v>0.71545734800000005</c:v>
                </c:pt>
                <c:pt idx="12498">
                  <c:v>0.81505543999999996</c:v>
                </c:pt>
                <c:pt idx="12499">
                  <c:v>0.88028526600000001</c:v>
                </c:pt>
                <c:pt idx="12500">
                  <c:v>0.71332490299999995</c:v>
                </c:pt>
                <c:pt idx="12501">
                  <c:v>0.69653385000000001</c:v>
                </c:pt>
                <c:pt idx="12502">
                  <c:v>0.79275165999999997</c:v>
                </c:pt>
                <c:pt idx="12503">
                  <c:v>0.75948245199999997</c:v>
                </c:pt>
                <c:pt idx="12504">
                  <c:v>0.80892446799999995</c:v>
                </c:pt>
                <c:pt idx="12505">
                  <c:v>0.78940785800000002</c:v>
                </c:pt>
                <c:pt idx="12506">
                  <c:v>0.666143975</c:v>
                </c:pt>
                <c:pt idx="12507">
                  <c:v>0.67690654800000005</c:v>
                </c:pt>
                <c:pt idx="12508">
                  <c:v>0.69672648599999998</c:v>
                </c:pt>
                <c:pt idx="12509">
                  <c:v>0.68227969099999997</c:v>
                </c:pt>
                <c:pt idx="12510">
                  <c:v>0.81310539000000004</c:v>
                </c:pt>
                <c:pt idx="12511">
                  <c:v>0.853023486</c:v>
                </c:pt>
                <c:pt idx="12512">
                  <c:v>0.81805128400000005</c:v>
                </c:pt>
                <c:pt idx="12513">
                  <c:v>0.68190077000000004</c:v>
                </c:pt>
                <c:pt idx="12514">
                  <c:v>0.69325822699999995</c:v>
                </c:pt>
                <c:pt idx="12515">
                  <c:v>0.71729298399999997</c:v>
                </c:pt>
                <c:pt idx="12516">
                  <c:v>0.82144993200000005</c:v>
                </c:pt>
                <c:pt idx="12517">
                  <c:v>0.75416533600000002</c:v>
                </c:pt>
                <c:pt idx="12518">
                  <c:v>0.83418152000000001</c:v>
                </c:pt>
                <c:pt idx="12519">
                  <c:v>0.800430961</c:v>
                </c:pt>
                <c:pt idx="12520">
                  <c:v>0.68466366899999997</c:v>
                </c:pt>
                <c:pt idx="12521">
                  <c:v>0.699166756</c:v>
                </c:pt>
                <c:pt idx="12522">
                  <c:v>0.77266805599999999</c:v>
                </c:pt>
                <c:pt idx="12523">
                  <c:v>0.79353337800000001</c:v>
                </c:pt>
                <c:pt idx="12524">
                  <c:v>0.79750103800000005</c:v>
                </c:pt>
                <c:pt idx="12525">
                  <c:v>0.829932593</c:v>
                </c:pt>
                <c:pt idx="12526">
                  <c:v>0.66528227600000001</c:v>
                </c:pt>
                <c:pt idx="12527">
                  <c:v>0.72841777399999996</c:v>
                </c:pt>
                <c:pt idx="12528">
                  <c:v>0.81018059399999998</c:v>
                </c:pt>
                <c:pt idx="12529">
                  <c:v>0.79149086800000001</c:v>
                </c:pt>
                <c:pt idx="12530">
                  <c:v>0.72463640799999995</c:v>
                </c:pt>
                <c:pt idx="12531">
                  <c:v>0.86075980500000004</c:v>
                </c:pt>
                <c:pt idx="12532">
                  <c:v>0.66824274900000002</c:v>
                </c:pt>
                <c:pt idx="12533">
                  <c:v>0.71235998599999995</c:v>
                </c:pt>
                <c:pt idx="12534">
                  <c:v>0.82515927700000002</c:v>
                </c:pt>
                <c:pt idx="12535">
                  <c:v>0.89395290599999999</c:v>
                </c:pt>
                <c:pt idx="12536">
                  <c:v>0.79281175199999998</c:v>
                </c:pt>
                <c:pt idx="12537">
                  <c:v>0.76754713200000002</c:v>
                </c:pt>
                <c:pt idx="12538">
                  <c:v>0.77912981800000003</c:v>
                </c:pt>
                <c:pt idx="12539">
                  <c:v>0.68810835100000001</c:v>
                </c:pt>
                <c:pt idx="12540">
                  <c:v>0.76758580399999998</c:v>
                </c:pt>
                <c:pt idx="12541">
                  <c:v>0.82690345499999995</c:v>
                </c:pt>
                <c:pt idx="12542">
                  <c:v>0.79866068899999998</c:v>
                </c:pt>
                <c:pt idx="12543">
                  <c:v>0.81987024100000006</c:v>
                </c:pt>
                <c:pt idx="12544">
                  <c:v>0.83115529700000002</c:v>
                </c:pt>
                <c:pt idx="12545">
                  <c:v>0.73238615600000001</c:v>
                </c:pt>
                <c:pt idx="12546">
                  <c:v>0.65900293799999998</c:v>
                </c:pt>
                <c:pt idx="12547">
                  <c:v>0.77550002399999995</c:v>
                </c:pt>
                <c:pt idx="12548">
                  <c:v>0.86825528799999996</c:v>
                </c:pt>
                <c:pt idx="12549">
                  <c:v>0.83293882600000002</c:v>
                </c:pt>
                <c:pt idx="12550">
                  <c:v>0.747514448</c:v>
                </c:pt>
                <c:pt idx="12551">
                  <c:v>0.69515922200000002</c:v>
                </c:pt>
                <c:pt idx="12552">
                  <c:v>0.66586623099999998</c:v>
                </c:pt>
                <c:pt idx="12553">
                  <c:v>0.70063260000000005</c:v>
                </c:pt>
                <c:pt idx="12554">
                  <c:v>0.90221632399999996</c:v>
                </c:pt>
                <c:pt idx="12555">
                  <c:v>0.77003809300000003</c:v>
                </c:pt>
                <c:pt idx="12556">
                  <c:v>0.73741869999999998</c:v>
                </c:pt>
                <c:pt idx="12557">
                  <c:v>0.776971882</c:v>
                </c:pt>
                <c:pt idx="12558">
                  <c:v>0.80590121199999998</c:v>
                </c:pt>
                <c:pt idx="12559">
                  <c:v>0.72741769999999994</c:v>
                </c:pt>
                <c:pt idx="12560">
                  <c:v>0.66671908999999996</c:v>
                </c:pt>
                <c:pt idx="12561">
                  <c:v>0.79830330599999999</c:v>
                </c:pt>
                <c:pt idx="12562">
                  <c:v>0.76035266899999998</c:v>
                </c:pt>
                <c:pt idx="12563">
                  <c:v>0.79964446199999994</c:v>
                </c:pt>
                <c:pt idx="12564">
                  <c:v>0.73008947599999996</c:v>
                </c:pt>
                <c:pt idx="12565">
                  <c:v>0.90056160100000004</c:v>
                </c:pt>
                <c:pt idx="12566">
                  <c:v>0.78157701999999996</c:v>
                </c:pt>
                <c:pt idx="12567">
                  <c:v>0.79838918699999994</c:v>
                </c:pt>
                <c:pt idx="12568">
                  <c:v>0.70618265199999997</c:v>
                </c:pt>
                <c:pt idx="12569">
                  <c:v>0.833851122</c:v>
                </c:pt>
                <c:pt idx="12570">
                  <c:v>0.78093297299999997</c:v>
                </c:pt>
                <c:pt idx="12571">
                  <c:v>0.80618820899999999</c:v>
                </c:pt>
                <c:pt idx="12572">
                  <c:v>0.83915373500000001</c:v>
                </c:pt>
                <c:pt idx="12573">
                  <c:v>0.78777747200000003</c:v>
                </c:pt>
                <c:pt idx="12574">
                  <c:v>0.69672643700000003</c:v>
                </c:pt>
                <c:pt idx="12575">
                  <c:v>0.85317952399999997</c:v>
                </c:pt>
                <c:pt idx="12576">
                  <c:v>0.76854865100000003</c:v>
                </c:pt>
                <c:pt idx="12577">
                  <c:v>0.80122238899999998</c:v>
                </c:pt>
                <c:pt idx="12578">
                  <c:v>0.74841155599999998</c:v>
                </c:pt>
                <c:pt idx="12579">
                  <c:v>0.81464432899999994</c:v>
                </c:pt>
                <c:pt idx="12580">
                  <c:v>0.78177295999999996</c:v>
                </c:pt>
                <c:pt idx="12581">
                  <c:v>0.87590976200000004</c:v>
                </c:pt>
                <c:pt idx="12582">
                  <c:v>0.85737447499999997</c:v>
                </c:pt>
                <c:pt idx="12583">
                  <c:v>0.76917544199999999</c:v>
                </c:pt>
                <c:pt idx="12584">
                  <c:v>0.78799012099999999</c:v>
                </c:pt>
                <c:pt idx="12585">
                  <c:v>0.76563252900000001</c:v>
                </c:pt>
                <c:pt idx="12586">
                  <c:v>0.77776385599999998</c:v>
                </c:pt>
                <c:pt idx="12587">
                  <c:v>0.83562974000000001</c:v>
                </c:pt>
                <c:pt idx="12588">
                  <c:v>0.765286138</c:v>
                </c:pt>
                <c:pt idx="12589">
                  <c:v>0.72494841899999996</c:v>
                </c:pt>
                <c:pt idx="12590">
                  <c:v>0.78216996400000005</c:v>
                </c:pt>
                <c:pt idx="12591">
                  <c:v>0.81880942999999995</c:v>
                </c:pt>
                <c:pt idx="12592">
                  <c:v>0.84997285700000003</c:v>
                </c:pt>
                <c:pt idx="12593">
                  <c:v>0.69875642000000004</c:v>
                </c:pt>
                <c:pt idx="12594">
                  <c:v>0.79333505100000001</c:v>
                </c:pt>
                <c:pt idx="12595">
                  <c:v>0.81250980399999995</c:v>
                </c:pt>
                <c:pt idx="12596">
                  <c:v>0.74356437900000005</c:v>
                </c:pt>
                <c:pt idx="12597">
                  <c:v>0.84128110499999997</c:v>
                </c:pt>
                <c:pt idx="12598">
                  <c:v>0.87538789500000003</c:v>
                </c:pt>
                <c:pt idx="12599">
                  <c:v>0.77438649999999998</c:v>
                </c:pt>
                <c:pt idx="12600">
                  <c:v>0.79986639900000001</c:v>
                </c:pt>
                <c:pt idx="12601">
                  <c:v>0.85515651000000004</c:v>
                </c:pt>
                <c:pt idx="12602">
                  <c:v>0.707744818</c:v>
                </c:pt>
                <c:pt idx="12603">
                  <c:v>0.82532990900000003</c:v>
                </c:pt>
                <c:pt idx="12604">
                  <c:v>0.79060175499999996</c:v>
                </c:pt>
                <c:pt idx="12605">
                  <c:v>0.75158226299999997</c:v>
                </c:pt>
                <c:pt idx="12606">
                  <c:v>0.76879308199999996</c:v>
                </c:pt>
                <c:pt idx="12607">
                  <c:v>0.77696284100000002</c:v>
                </c:pt>
                <c:pt idx="12608">
                  <c:v>0.79214610500000004</c:v>
                </c:pt>
                <c:pt idx="12609">
                  <c:v>0.68043153499999998</c:v>
                </c:pt>
                <c:pt idx="12610">
                  <c:v>0.72629282399999995</c:v>
                </c:pt>
                <c:pt idx="12611">
                  <c:v>0.80144465499999995</c:v>
                </c:pt>
                <c:pt idx="12612">
                  <c:v>0.78588535100000001</c:v>
                </c:pt>
                <c:pt idx="12613">
                  <c:v>0.78514023300000002</c:v>
                </c:pt>
                <c:pt idx="12614">
                  <c:v>0.75922347300000004</c:v>
                </c:pt>
                <c:pt idx="12615">
                  <c:v>0.74869857500000003</c:v>
                </c:pt>
                <c:pt idx="12616">
                  <c:v>0.72986987699999994</c:v>
                </c:pt>
                <c:pt idx="12617">
                  <c:v>0.77164650999999995</c:v>
                </c:pt>
                <c:pt idx="12618">
                  <c:v>0.83355295900000004</c:v>
                </c:pt>
                <c:pt idx="12619">
                  <c:v>0.79718498900000001</c:v>
                </c:pt>
                <c:pt idx="12620">
                  <c:v>0.81714430699999996</c:v>
                </c:pt>
                <c:pt idx="12621">
                  <c:v>0.75685875400000002</c:v>
                </c:pt>
                <c:pt idx="12622">
                  <c:v>0.73333346300000002</c:v>
                </c:pt>
                <c:pt idx="12623">
                  <c:v>0.799267532</c:v>
                </c:pt>
                <c:pt idx="12624">
                  <c:v>0.75907311499999996</c:v>
                </c:pt>
                <c:pt idx="12625">
                  <c:v>0.79145564400000001</c:v>
                </c:pt>
                <c:pt idx="12626">
                  <c:v>0.78420973699999996</c:v>
                </c:pt>
                <c:pt idx="12627">
                  <c:v>0.79949996700000003</c:v>
                </c:pt>
                <c:pt idx="12628">
                  <c:v>0.69782375600000002</c:v>
                </c:pt>
                <c:pt idx="12629">
                  <c:v>0.70709666599999998</c:v>
                </c:pt>
                <c:pt idx="12630">
                  <c:v>0.70669097800000003</c:v>
                </c:pt>
                <c:pt idx="12631">
                  <c:v>0.80539063899999996</c:v>
                </c:pt>
                <c:pt idx="12632">
                  <c:v>0.80665766100000003</c:v>
                </c:pt>
                <c:pt idx="12633">
                  <c:v>0.79470887899999998</c:v>
                </c:pt>
                <c:pt idx="12634">
                  <c:v>0.78105138299999999</c:v>
                </c:pt>
                <c:pt idx="12635">
                  <c:v>0.709867256</c:v>
                </c:pt>
                <c:pt idx="12636">
                  <c:v>0.73474429799999996</c:v>
                </c:pt>
                <c:pt idx="12637">
                  <c:v>0.80661701200000002</c:v>
                </c:pt>
                <c:pt idx="12638">
                  <c:v>0.77863584100000005</c:v>
                </c:pt>
                <c:pt idx="12639">
                  <c:v>0.85713313899999999</c:v>
                </c:pt>
                <c:pt idx="12640">
                  <c:v>0.80711306299999996</c:v>
                </c:pt>
                <c:pt idx="12641">
                  <c:v>0.71240671099999997</c:v>
                </c:pt>
                <c:pt idx="12642">
                  <c:v>0.80541165800000003</c:v>
                </c:pt>
                <c:pt idx="12643">
                  <c:v>0.73920339499999999</c:v>
                </c:pt>
                <c:pt idx="12644">
                  <c:v>0.83482676600000005</c:v>
                </c:pt>
                <c:pt idx="12645">
                  <c:v>0.81877990899999997</c:v>
                </c:pt>
                <c:pt idx="12646">
                  <c:v>0.83772904100000001</c:v>
                </c:pt>
                <c:pt idx="12647">
                  <c:v>0.74778619599999996</c:v>
                </c:pt>
                <c:pt idx="12648">
                  <c:v>0.69418258899999996</c:v>
                </c:pt>
                <c:pt idx="12649">
                  <c:v>0.84169191799999998</c:v>
                </c:pt>
                <c:pt idx="12650">
                  <c:v>0.73332545599999999</c:v>
                </c:pt>
                <c:pt idx="12651">
                  <c:v>0.79209124099999995</c:v>
                </c:pt>
                <c:pt idx="12652">
                  <c:v>0.81894433899999997</c:v>
                </c:pt>
                <c:pt idx="12653">
                  <c:v>0.77190817700000003</c:v>
                </c:pt>
                <c:pt idx="12654">
                  <c:v>0.72455048200000005</c:v>
                </c:pt>
                <c:pt idx="12655">
                  <c:v>0.75542658399999996</c:v>
                </c:pt>
                <c:pt idx="12656">
                  <c:v>0.751760545</c:v>
                </c:pt>
                <c:pt idx="12657">
                  <c:v>0.78751068999999996</c:v>
                </c:pt>
                <c:pt idx="12658">
                  <c:v>0.809768716</c:v>
                </c:pt>
                <c:pt idx="12659">
                  <c:v>0.75965008499999997</c:v>
                </c:pt>
                <c:pt idx="12660">
                  <c:v>0.81810192500000001</c:v>
                </c:pt>
                <c:pt idx="12661">
                  <c:v>0.72157634800000003</c:v>
                </c:pt>
                <c:pt idx="12662">
                  <c:v>0.74908671800000004</c:v>
                </c:pt>
                <c:pt idx="12663">
                  <c:v>0.77413696200000004</c:v>
                </c:pt>
                <c:pt idx="12664">
                  <c:v>0.83578087000000001</c:v>
                </c:pt>
                <c:pt idx="12665">
                  <c:v>0.84292303999999996</c:v>
                </c:pt>
                <c:pt idx="12666">
                  <c:v>0.76308587900000002</c:v>
                </c:pt>
                <c:pt idx="12667">
                  <c:v>0.73003739400000001</c:v>
                </c:pt>
                <c:pt idx="12668">
                  <c:v>0.75278145299999999</c:v>
                </c:pt>
                <c:pt idx="12669">
                  <c:v>0.70841347799999999</c:v>
                </c:pt>
                <c:pt idx="12670">
                  <c:v>0.75364541399999996</c:v>
                </c:pt>
                <c:pt idx="12671">
                  <c:v>0.83072938299999999</c:v>
                </c:pt>
                <c:pt idx="12672">
                  <c:v>0.822275639</c:v>
                </c:pt>
                <c:pt idx="12673">
                  <c:v>0.805658816</c:v>
                </c:pt>
                <c:pt idx="12674">
                  <c:v>0.72269033800000004</c:v>
                </c:pt>
                <c:pt idx="12675">
                  <c:v>0.78412217200000001</c:v>
                </c:pt>
                <c:pt idx="12676">
                  <c:v>0.75192076600000002</c:v>
                </c:pt>
                <c:pt idx="12677">
                  <c:v>0.68991820000000004</c:v>
                </c:pt>
                <c:pt idx="12678">
                  <c:v>0.84627976699999996</c:v>
                </c:pt>
                <c:pt idx="12679">
                  <c:v>0.85361130200000002</c:v>
                </c:pt>
                <c:pt idx="12680">
                  <c:v>0.79021471600000004</c:v>
                </c:pt>
                <c:pt idx="12681">
                  <c:v>0.79206655199999998</c:v>
                </c:pt>
                <c:pt idx="12682">
                  <c:v>0.71965208999999997</c:v>
                </c:pt>
                <c:pt idx="12683">
                  <c:v>0.769438171</c:v>
                </c:pt>
                <c:pt idx="12684">
                  <c:v>0.84646846499999995</c:v>
                </c:pt>
                <c:pt idx="12685">
                  <c:v>0.76075723699999998</c:v>
                </c:pt>
                <c:pt idx="12686">
                  <c:v>0.76936872099999998</c:v>
                </c:pt>
                <c:pt idx="12687">
                  <c:v>0.71169537299999996</c:v>
                </c:pt>
                <c:pt idx="12688">
                  <c:v>0.75191930600000001</c:v>
                </c:pt>
                <c:pt idx="12689">
                  <c:v>0.85030877500000002</c:v>
                </c:pt>
                <c:pt idx="12690">
                  <c:v>0.82461842299999999</c:v>
                </c:pt>
                <c:pt idx="12691">
                  <c:v>0.82013875599999997</c:v>
                </c:pt>
                <c:pt idx="12692">
                  <c:v>0.81938200999999999</c:v>
                </c:pt>
                <c:pt idx="12693">
                  <c:v>0.76444250000000002</c:v>
                </c:pt>
                <c:pt idx="12694">
                  <c:v>0.78579553499999999</c:v>
                </c:pt>
                <c:pt idx="12695">
                  <c:v>0.70905242700000004</c:v>
                </c:pt>
                <c:pt idx="12696">
                  <c:v>0.67058619900000005</c:v>
                </c:pt>
                <c:pt idx="12697">
                  <c:v>0.88617707800000001</c:v>
                </c:pt>
                <c:pt idx="12698">
                  <c:v>0.68301394400000004</c:v>
                </c:pt>
                <c:pt idx="12699">
                  <c:v>0.76452685600000003</c:v>
                </c:pt>
                <c:pt idx="12700">
                  <c:v>0.87031960399999997</c:v>
                </c:pt>
                <c:pt idx="12701">
                  <c:v>0.82265904199999995</c:v>
                </c:pt>
                <c:pt idx="12702">
                  <c:v>0.84323631399999999</c:v>
                </c:pt>
                <c:pt idx="12703">
                  <c:v>0.78461991200000003</c:v>
                </c:pt>
                <c:pt idx="12704">
                  <c:v>0.79795197399999995</c:v>
                </c:pt>
                <c:pt idx="12705">
                  <c:v>0.86250911200000002</c:v>
                </c:pt>
                <c:pt idx="12706">
                  <c:v>0.89257608200000005</c:v>
                </c:pt>
                <c:pt idx="12707">
                  <c:v>0.799400942</c:v>
                </c:pt>
                <c:pt idx="12708">
                  <c:v>0.68507393699999997</c:v>
                </c:pt>
                <c:pt idx="12709">
                  <c:v>0.76677888299999997</c:v>
                </c:pt>
                <c:pt idx="12710">
                  <c:v>0.77307676000000003</c:v>
                </c:pt>
                <c:pt idx="12711">
                  <c:v>0.74649825199999997</c:v>
                </c:pt>
                <c:pt idx="12712">
                  <c:v>0.66417428999999994</c:v>
                </c:pt>
                <c:pt idx="12713">
                  <c:v>0.79563890999999998</c:v>
                </c:pt>
                <c:pt idx="12714">
                  <c:v>0.82426992799999999</c:v>
                </c:pt>
                <c:pt idx="12715">
                  <c:v>0.81418114699999999</c:v>
                </c:pt>
                <c:pt idx="12716">
                  <c:v>0.88326020800000005</c:v>
                </c:pt>
                <c:pt idx="12717">
                  <c:v>0.88533565599999997</c:v>
                </c:pt>
                <c:pt idx="12718">
                  <c:v>0.795892198</c:v>
                </c:pt>
                <c:pt idx="12719">
                  <c:v>0.70666825899999997</c:v>
                </c:pt>
                <c:pt idx="12720">
                  <c:v>0.72485687899999995</c:v>
                </c:pt>
                <c:pt idx="12721">
                  <c:v>0.77659392900000002</c:v>
                </c:pt>
                <c:pt idx="12722">
                  <c:v>0.85724693200000002</c:v>
                </c:pt>
                <c:pt idx="12723">
                  <c:v>0.83914436699999995</c:v>
                </c:pt>
                <c:pt idx="12724">
                  <c:v>0.72001236899999999</c:v>
                </c:pt>
                <c:pt idx="12725">
                  <c:v>0.78492909799999999</c:v>
                </c:pt>
                <c:pt idx="12726">
                  <c:v>0.76294289199999998</c:v>
                </c:pt>
                <c:pt idx="12727">
                  <c:v>0.83555185399999998</c:v>
                </c:pt>
                <c:pt idx="12728">
                  <c:v>0.87290488300000002</c:v>
                </c:pt>
                <c:pt idx="12729">
                  <c:v>0.84197771300000002</c:v>
                </c:pt>
                <c:pt idx="12730">
                  <c:v>0.68722777800000001</c:v>
                </c:pt>
                <c:pt idx="12731">
                  <c:v>0.86113237799999998</c:v>
                </c:pt>
                <c:pt idx="12732">
                  <c:v>0.81791166299999996</c:v>
                </c:pt>
                <c:pt idx="12733">
                  <c:v>0.80597015599999999</c:v>
                </c:pt>
                <c:pt idx="12734">
                  <c:v>0.80460046799999996</c:v>
                </c:pt>
                <c:pt idx="12735">
                  <c:v>0.807869002</c:v>
                </c:pt>
                <c:pt idx="12736">
                  <c:v>0.70962662899999995</c:v>
                </c:pt>
                <c:pt idx="12737">
                  <c:v>0.82880480199999995</c:v>
                </c:pt>
                <c:pt idx="12738">
                  <c:v>0.73738652900000001</c:v>
                </c:pt>
                <c:pt idx="12739">
                  <c:v>0.79534122399999996</c:v>
                </c:pt>
                <c:pt idx="12740">
                  <c:v>0.860938706</c:v>
                </c:pt>
                <c:pt idx="12741">
                  <c:v>0.76001562899999997</c:v>
                </c:pt>
                <c:pt idx="12742">
                  <c:v>0.737627272</c:v>
                </c:pt>
                <c:pt idx="12743">
                  <c:v>0.73274034200000004</c:v>
                </c:pt>
                <c:pt idx="12744">
                  <c:v>0.76949759699999998</c:v>
                </c:pt>
                <c:pt idx="12745">
                  <c:v>0.83869038699999998</c:v>
                </c:pt>
                <c:pt idx="12746">
                  <c:v>0.90902419499999998</c:v>
                </c:pt>
                <c:pt idx="12747">
                  <c:v>0.81471240700000003</c:v>
                </c:pt>
                <c:pt idx="12748">
                  <c:v>0.73306109100000005</c:v>
                </c:pt>
                <c:pt idx="12749">
                  <c:v>0.80994366100000004</c:v>
                </c:pt>
                <c:pt idx="12750">
                  <c:v>0.77096483699999996</c:v>
                </c:pt>
                <c:pt idx="12751">
                  <c:v>0.82747659100000004</c:v>
                </c:pt>
                <c:pt idx="12752">
                  <c:v>0.86709057</c:v>
                </c:pt>
                <c:pt idx="12753">
                  <c:v>0.80713798199999998</c:v>
                </c:pt>
                <c:pt idx="12754">
                  <c:v>0.81015607599999995</c:v>
                </c:pt>
                <c:pt idx="12755">
                  <c:v>0.79352533199999997</c:v>
                </c:pt>
                <c:pt idx="12756">
                  <c:v>0.86442641399999998</c:v>
                </c:pt>
                <c:pt idx="12757">
                  <c:v>0.74976362100000005</c:v>
                </c:pt>
                <c:pt idx="12758">
                  <c:v>0.84549126299999999</c:v>
                </c:pt>
                <c:pt idx="12759">
                  <c:v>0.78693131000000005</c:v>
                </c:pt>
                <c:pt idx="12760">
                  <c:v>0.90977574000000005</c:v>
                </c:pt>
                <c:pt idx="12761">
                  <c:v>0.74219795</c:v>
                </c:pt>
                <c:pt idx="12762">
                  <c:v>0.88793609699999998</c:v>
                </c:pt>
                <c:pt idx="12763">
                  <c:v>0.75731040100000002</c:v>
                </c:pt>
                <c:pt idx="12764">
                  <c:v>0.89394814300000003</c:v>
                </c:pt>
                <c:pt idx="12765">
                  <c:v>0.83459088999999997</c:v>
                </c:pt>
                <c:pt idx="12766">
                  <c:v>0.85624099200000003</c:v>
                </c:pt>
                <c:pt idx="12767">
                  <c:v>0.75518396899999995</c:v>
                </c:pt>
                <c:pt idx="12768">
                  <c:v>0.85845753300000005</c:v>
                </c:pt>
                <c:pt idx="12769">
                  <c:v>0.90103798199999996</c:v>
                </c:pt>
                <c:pt idx="12770">
                  <c:v>0.806347959</c:v>
                </c:pt>
                <c:pt idx="12771">
                  <c:v>0.833246979</c:v>
                </c:pt>
                <c:pt idx="12772">
                  <c:v>0.88119762099999999</c:v>
                </c:pt>
                <c:pt idx="12773">
                  <c:v>0.74204027699999997</c:v>
                </c:pt>
                <c:pt idx="12774">
                  <c:v>0.84990778</c:v>
                </c:pt>
                <c:pt idx="12775">
                  <c:v>0.83323665800000002</c:v>
                </c:pt>
                <c:pt idx="12776">
                  <c:v>0.78934851800000005</c:v>
                </c:pt>
                <c:pt idx="12777">
                  <c:v>0.85676173300000003</c:v>
                </c:pt>
                <c:pt idx="12778">
                  <c:v>0.77034794299999998</c:v>
                </c:pt>
                <c:pt idx="12779">
                  <c:v>0.81416498299999995</c:v>
                </c:pt>
                <c:pt idx="12780">
                  <c:v>0.87071021999999998</c:v>
                </c:pt>
                <c:pt idx="12781">
                  <c:v>0.80662340200000004</c:v>
                </c:pt>
                <c:pt idx="12782">
                  <c:v>0.83635696500000001</c:v>
                </c:pt>
                <c:pt idx="12783">
                  <c:v>0.85752939699999997</c:v>
                </c:pt>
                <c:pt idx="12784">
                  <c:v>0.84674421600000005</c:v>
                </c:pt>
                <c:pt idx="12785">
                  <c:v>0.81936161399999996</c:v>
                </c:pt>
                <c:pt idx="12786">
                  <c:v>0.87787741900000005</c:v>
                </c:pt>
                <c:pt idx="12787">
                  <c:v>0.77156865699999999</c:v>
                </c:pt>
                <c:pt idx="12788">
                  <c:v>0.81232294699999996</c:v>
                </c:pt>
                <c:pt idx="12789">
                  <c:v>0.79057825400000004</c:v>
                </c:pt>
                <c:pt idx="12790">
                  <c:v>0.80554252000000004</c:v>
                </c:pt>
                <c:pt idx="12791">
                  <c:v>0.84472561899999998</c:v>
                </c:pt>
                <c:pt idx="12792">
                  <c:v>0.85017658900000004</c:v>
                </c:pt>
                <c:pt idx="12793">
                  <c:v>0.85490840999999995</c:v>
                </c:pt>
                <c:pt idx="12794">
                  <c:v>0.77850165900000001</c:v>
                </c:pt>
                <c:pt idx="12795">
                  <c:v>0.91962173300000005</c:v>
                </c:pt>
                <c:pt idx="12796">
                  <c:v>0.73131946999999997</c:v>
                </c:pt>
                <c:pt idx="12797">
                  <c:v>0.89553576300000004</c:v>
                </c:pt>
                <c:pt idx="12798">
                  <c:v>0.72976102700000001</c:v>
                </c:pt>
                <c:pt idx="12799">
                  <c:v>0.77874490100000004</c:v>
                </c:pt>
                <c:pt idx="12800">
                  <c:v>0.80821732499999999</c:v>
                </c:pt>
                <c:pt idx="12801">
                  <c:v>0.89189016300000001</c:v>
                </c:pt>
                <c:pt idx="12802">
                  <c:v>0.71938454200000002</c:v>
                </c:pt>
                <c:pt idx="12803">
                  <c:v>0.81375615999999995</c:v>
                </c:pt>
                <c:pt idx="12804">
                  <c:v>0.87351054500000003</c:v>
                </c:pt>
                <c:pt idx="12805">
                  <c:v>0.71838581800000001</c:v>
                </c:pt>
                <c:pt idx="12806">
                  <c:v>0.81940538699999999</c:v>
                </c:pt>
                <c:pt idx="12807">
                  <c:v>0.76438157900000003</c:v>
                </c:pt>
                <c:pt idx="12808">
                  <c:v>0.78898438000000004</c:v>
                </c:pt>
                <c:pt idx="12809">
                  <c:v>0.82808363399999996</c:v>
                </c:pt>
                <c:pt idx="12810">
                  <c:v>0.82617212600000001</c:v>
                </c:pt>
                <c:pt idx="12811">
                  <c:v>0.78251773999999996</c:v>
                </c:pt>
                <c:pt idx="12812">
                  <c:v>0.80446740000000005</c:v>
                </c:pt>
                <c:pt idx="12813">
                  <c:v>0.84592945100000005</c:v>
                </c:pt>
                <c:pt idx="12814">
                  <c:v>0.83293371699999996</c:v>
                </c:pt>
                <c:pt idx="12815">
                  <c:v>0.78361273499999995</c:v>
                </c:pt>
                <c:pt idx="12816">
                  <c:v>0.80596846200000005</c:v>
                </c:pt>
                <c:pt idx="12817">
                  <c:v>0.811619961</c:v>
                </c:pt>
                <c:pt idx="12818">
                  <c:v>0.78720130799999999</c:v>
                </c:pt>
                <c:pt idx="12819">
                  <c:v>0.79360730700000004</c:v>
                </c:pt>
                <c:pt idx="12820">
                  <c:v>0.85709849599999999</c:v>
                </c:pt>
                <c:pt idx="12821">
                  <c:v>0.78882991899999999</c:v>
                </c:pt>
                <c:pt idx="12822">
                  <c:v>0.81039048400000002</c:v>
                </c:pt>
                <c:pt idx="12823">
                  <c:v>0.74906906100000004</c:v>
                </c:pt>
                <c:pt idx="12824">
                  <c:v>0.82245183300000002</c:v>
                </c:pt>
                <c:pt idx="12825">
                  <c:v>0.76137835300000001</c:v>
                </c:pt>
                <c:pt idx="12826">
                  <c:v>0.76553131600000002</c:v>
                </c:pt>
                <c:pt idx="12827">
                  <c:v>0.75057120099999997</c:v>
                </c:pt>
                <c:pt idx="12828">
                  <c:v>0.74414502599999999</c:v>
                </c:pt>
                <c:pt idx="12829">
                  <c:v>0.77673259299999997</c:v>
                </c:pt>
                <c:pt idx="12830">
                  <c:v>0.81067206599999997</c:v>
                </c:pt>
                <c:pt idx="12831">
                  <c:v>0.80124444299999997</c:v>
                </c:pt>
                <c:pt idx="12832">
                  <c:v>0.77399776300000001</c:v>
                </c:pt>
                <c:pt idx="12833">
                  <c:v>0.71848322399999998</c:v>
                </c:pt>
                <c:pt idx="12834">
                  <c:v>0.77641971099999996</c:v>
                </c:pt>
                <c:pt idx="12835">
                  <c:v>0.77380530999999997</c:v>
                </c:pt>
                <c:pt idx="12836">
                  <c:v>0.78240227100000004</c:v>
                </c:pt>
                <c:pt idx="12837">
                  <c:v>0.80042332199999999</c:v>
                </c:pt>
                <c:pt idx="12838">
                  <c:v>0.76022703899999999</c:v>
                </c:pt>
                <c:pt idx="12839">
                  <c:v>0.74041968599999997</c:v>
                </c:pt>
                <c:pt idx="12840">
                  <c:v>0.74721129200000003</c:v>
                </c:pt>
                <c:pt idx="12841">
                  <c:v>0.73742393100000003</c:v>
                </c:pt>
                <c:pt idx="12842">
                  <c:v>0.75394962700000001</c:v>
                </c:pt>
                <c:pt idx="12843">
                  <c:v>0.83201823799999997</c:v>
                </c:pt>
                <c:pt idx="12844">
                  <c:v>0.75858135400000004</c:v>
                </c:pt>
                <c:pt idx="12845">
                  <c:v>0.75990611399999997</c:v>
                </c:pt>
                <c:pt idx="12846">
                  <c:v>0.731267314</c:v>
                </c:pt>
                <c:pt idx="12847">
                  <c:v>0.75825844099999995</c:v>
                </c:pt>
                <c:pt idx="12848">
                  <c:v>0.78004408999999997</c:v>
                </c:pt>
                <c:pt idx="12849">
                  <c:v>0.83048142000000003</c:v>
                </c:pt>
                <c:pt idx="12850">
                  <c:v>0.73657254500000002</c:v>
                </c:pt>
                <c:pt idx="12851">
                  <c:v>0.76989054800000001</c:v>
                </c:pt>
                <c:pt idx="12852">
                  <c:v>0.82110070499999999</c:v>
                </c:pt>
                <c:pt idx="12853">
                  <c:v>0.73037093600000003</c:v>
                </c:pt>
                <c:pt idx="12854">
                  <c:v>0.76919229</c:v>
                </c:pt>
                <c:pt idx="12855">
                  <c:v>0.74795061799999996</c:v>
                </c:pt>
                <c:pt idx="12856">
                  <c:v>0.73504404800000001</c:v>
                </c:pt>
                <c:pt idx="12857">
                  <c:v>0.71269871799999995</c:v>
                </c:pt>
                <c:pt idx="12858">
                  <c:v>0.77072658599999999</c:v>
                </c:pt>
                <c:pt idx="12859">
                  <c:v>0.81370955599999995</c:v>
                </c:pt>
                <c:pt idx="12860">
                  <c:v>0.76682521400000003</c:v>
                </c:pt>
                <c:pt idx="12861">
                  <c:v>0.73976271900000001</c:v>
                </c:pt>
                <c:pt idx="12862">
                  <c:v>0.72576541000000006</c:v>
                </c:pt>
                <c:pt idx="12863">
                  <c:v>0.79733551899999999</c:v>
                </c:pt>
                <c:pt idx="12864">
                  <c:v>0.74556626400000003</c:v>
                </c:pt>
                <c:pt idx="12865">
                  <c:v>0.708639358</c:v>
                </c:pt>
                <c:pt idx="12866">
                  <c:v>0.813102039</c:v>
                </c:pt>
                <c:pt idx="12867">
                  <c:v>0.71040392299999999</c:v>
                </c:pt>
                <c:pt idx="12868">
                  <c:v>0.83432303399999996</c:v>
                </c:pt>
                <c:pt idx="12869">
                  <c:v>0.76717554499999996</c:v>
                </c:pt>
                <c:pt idx="12870">
                  <c:v>0.757235985</c:v>
                </c:pt>
                <c:pt idx="12871">
                  <c:v>0.73506429299999998</c:v>
                </c:pt>
                <c:pt idx="12872">
                  <c:v>0.76048941599999997</c:v>
                </c:pt>
                <c:pt idx="12873">
                  <c:v>0.71828831199999998</c:v>
                </c:pt>
                <c:pt idx="12874">
                  <c:v>0.69618826300000003</c:v>
                </c:pt>
                <c:pt idx="12875">
                  <c:v>0.75247580400000003</c:v>
                </c:pt>
                <c:pt idx="12876">
                  <c:v>0.63821671599999996</c:v>
                </c:pt>
                <c:pt idx="12877">
                  <c:v>0.74783929000000005</c:v>
                </c:pt>
                <c:pt idx="12878">
                  <c:v>0.78448611999999995</c:v>
                </c:pt>
                <c:pt idx="12879">
                  <c:v>0.80038005700000003</c:v>
                </c:pt>
                <c:pt idx="12880">
                  <c:v>0.78196885900000002</c:v>
                </c:pt>
                <c:pt idx="12881">
                  <c:v>0.75866031099999998</c:v>
                </c:pt>
                <c:pt idx="12882">
                  <c:v>0.68883142600000002</c:v>
                </c:pt>
                <c:pt idx="12883">
                  <c:v>0.70902073600000004</c:v>
                </c:pt>
                <c:pt idx="12884">
                  <c:v>0.72461864499999995</c:v>
                </c:pt>
                <c:pt idx="12885">
                  <c:v>0.76022606999999998</c:v>
                </c:pt>
                <c:pt idx="12886">
                  <c:v>0.78398486700000003</c:v>
                </c:pt>
                <c:pt idx="12887">
                  <c:v>0.78882237499999996</c:v>
                </c:pt>
                <c:pt idx="12888">
                  <c:v>0.77701282599999999</c:v>
                </c:pt>
                <c:pt idx="12889">
                  <c:v>0.73412220399999994</c:v>
                </c:pt>
                <c:pt idx="12890">
                  <c:v>0.74226882100000002</c:v>
                </c:pt>
                <c:pt idx="12891">
                  <c:v>0.75524394299999997</c:v>
                </c:pt>
                <c:pt idx="12892">
                  <c:v>0.80491328799999995</c:v>
                </c:pt>
                <c:pt idx="12893">
                  <c:v>0.744379185</c:v>
                </c:pt>
                <c:pt idx="12894">
                  <c:v>0.79975831500000005</c:v>
                </c:pt>
                <c:pt idx="12895">
                  <c:v>0.72488490800000005</c:v>
                </c:pt>
                <c:pt idx="12896">
                  <c:v>0.72739320200000002</c:v>
                </c:pt>
                <c:pt idx="12897">
                  <c:v>0.76542013799999997</c:v>
                </c:pt>
                <c:pt idx="12898">
                  <c:v>0.80306807300000005</c:v>
                </c:pt>
                <c:pt idx="12899">
                  <c:v>0.75513086699999998</c:v>
                </c:pt>
                <c:pt idx="12900">
                  <c:v>0.75013522099999996</c:v>
                </c:pt>
                <c:pt idx="12901">
                  <c:v>0.68185292600000003</c:v>
                </c:pt>
                <c:pt idx="12902">
                  <c:v>0.80077125000000005</c:v>
                </c:pt>
                <c:pt idx="12903">
                  <c:v>0.73881809700000001</c:v>
                </c:pt>
                <c:pt idx="12904">
                  <c:v>0.78648790400000002</c:v>
                </c:pt>
                <c:pt idx="12905">
                  <c:v>0.73387380800000002</c:v>
                </c:pt>
                <c:pt idx="12906">
                  <c:v>0.792494633</c:v>
                </c:pt>
                <c:pt idx="12907">
                  <c:v>0.79390960200000005</c:v>
                </c:pt>
                <c:pt idx="12908">
                  <c:v>0.75863596499999997</c:v>
                </c:pt>
                <c:pt idx="12909">
                  <c:v>0.72961661499999997</c:v>
                </c:pt>
                <c:pt idx="12910">
                  <c:v>0.77677912900000001</c:v>
                </c:pt>
                <c:pt idx="12911">
                  <c:v>0.78638921100000003</c:v>
                </c:pt>
                <c:pt idx="12912">
                  <c:v>0.72459523999999997</c:v>
                </c:pt>
                <c:pt idx="12913">
                  <c:v>0.74325567599999998</c:v>
                </c:pt>
                <c:pt idx="12914">
                  <c:v>0.72442151399999999</c:v>
                </c:pt>
                <c:pt idx="12915">
                  <c:v>0.77172146600000002</c:v>
                </c:pt>
                <c:pt idx="12916">
                  <c:v>0.70414480800000001</c:v>
                </c:pt>
                <c:pt idx="12917">
                  <c:v>0.76788154900000005</c:v>
                </c:pt>
                <c:pt idx="12918">
                  <c:v>0.69179421299999999</c:v>
                </c:pt>
                <c:pt idx="12919">
                  <c:v>0.838842537</c:v>
                </c:pt>
                <c:pt idx="12920">
                  <c:v>0.72184402700000005</c:v>
                </c:pt>
                <c:pt idx="12921">
                  <c:v>0.72303554599999997</c:v>
                </c:pt>
                <c:pt idx="12922">
                  <c:v>0.74120356099999996</c:v>
                </c:pt>
                <c:pt idx="12923">
                  <c:v>0.76694379700000004</c:v>
                </c:pt>
                <c:pt idx="12924">
                  <c:v>0.78545785300000004</c:v>
                </c:pt>
                <c:pt idx="12925">
                  <c:v>0.68720057099999998</c:v>
                </c:pt>
                <c:pt idx="12926">
                  <c:v>0.77068878699999999</c:v>
                </c:pt>
                <c:pt idx="12927">
                  <c:v>0.811250256</c:v>
                </c:pt>
                <c:pt idx="12928">
                  <c:v>0.75498832900000001</c:v>
                </c:pt>
                <c:pt idx="12929">
                  <c:v>0.78910316999999996</c:v>
                </c:pt>
                <c:pt idx="12930">
                  <c:v>0.69776716000000005</c:v>
                </c:pt>
                <c:pt idx="12931">
                  <c:v>0.65656905099999996</c:v>
                </c:pt>
                <c:pt idx="12932">
                  <c:v>0.67655483500000002</c:v>
                </c:pt>
                <c:pt idx="12933">
                  <c:v>0.77323130299999998</c:v>
                </c:pt>
                <c:pt idx="12934">
                  <c:v>0.68516869999999996</c:v>
                </c:pt>
                <c:pt idx="12935">
                  <c:v>0.77628931700000003</c:v>
                </c:pt>
                <c:pt idx="12936">
                  <c:v>0.74456458999999997</c:v>
                </c:pt>
                <c:pt idx="12937">
                  <c:v>0.72387089199999999</c:v>
                </c:pt>
                <c:pt idx="12938">
                  <c:v>0.79245269500000004</c:v>
                </c:pt>
                <c:pt idx="12939">
                  <c:v>0.80106337900000002</c:v>
                </c:pt>
                <c:pt idx="12940">
                  <c:v>0.80558645500000003</c:v>
                </c:pt>
                <c:pt idx="12941">
                  <c:v>0.79477931400000001</c:v>
                </c:pt>
                <c:pt idx="12942">
                  <c:v>0.85014693799999996</c:v>
                </c:pt>
                <c:pt idx="12943">
                  <c:v>0.72600601600000003</c:v>
                </c:pt>
                <c:pt idx="12944">
                  <c:v>0.73140470599999996</c:v>
                </c:pt>
                <c:pt idx="12945">
                  <c:v>0.74856248599999997</c:v>
                </c:pt>
                <c:pt idx="12946">
                  <c:v>0.80135938299999998</c:v>
                </c:pt>
                <c:pt idx="12947">
                  <c:v>0.75818662800000003</c:v>
                </c:pt>
                <c:pt idx="12948">
                  <c:v>0.74504190000000003</c:v>
                </c:pt>
                <c:pt idx="12949">
                  <c:v>0.825706932</c:v>
                </c:pt>
                <c:pt idx="12950">
                  <c:v>0.73581533200000004</c:v>
                </c:pt>
                <c:pt idx="12951">
                  <c:v>0.70498658199999997</c:v>
                </c:pt>
                <c:pt idx="12952">
                  <c:v>0.81080306300000005</c:v>
                </c:pt>
                <c:pt idx="12953">
                  <c:v>0.771100322</c:v>
                </c:pt>
                <c:pt idx="12954">
                  <c:v>0.73493866200000002</c:v>
                </c:pt>
                <c:pt idx="12955">
                  <c:v>0.77185718800000003</c:v>
                </c:pt>
                <c:pt idx="12956">
                  <c:v>0.71926393300000002</c:v>
                </c:pt>
                <c:pt idx="12957">
                  <c:v>0.76283134200000002</c:v>
                </c:pt>
                <c:pt idx="12958">
                  <c:v>0.80841165400000004</c:v>
                </c:pt>
                <c:pt idx="12959">
                  <c:v>0.79478460200000001</c:v>
                </c:pt>
                <c:pt idx="12960">
                  <c:v>0.78815468899999996</c:v>
                </c:pt>
                <c:pt idx="12961">
                  <c:v>0.81931610600000004</c:v>
                </c:pt>
                <c:pt idx="12962">
                  <c:v>0.77240798700000002</c:v>
                </c:pt>
                <c:pt idx="12963">
                  <c:v>0.714565864</c:v>
                </c:pt>
                <c:pt idx="12964">
                  <c:v>0.76765044599999999</c:v>
                </c:pt>
                <c:pt idx="12965">
                  <c:v>0.80026089099999997</c:v>
                </c:pt>
                <c:pt idx="12966">
                  <c:v>0.73057730799999998</c:v>
                </c:pt>
                <c:pt idx="12967">
                  <c:v>0.74563509299999997</c:v>
                </c:pt>
                <c:pt idx="12968">
                  <c:v>0.84134427199999995</c:v>
                </c:pt>
                <c:pt idx="12969">
                  <c:v>0.81033989799999995</c:v>
                </c:pt>
                <c:pt idx="12970">
                  <c:v>0.73058830699999999</c:v>
                </c:pt>
                <c:pt idx="12971">
                  <c:v>0.75738314799999995</c:v>
                </c:pt>
                <c:pt idx="12972">
                  <c:v>0.70925666499999995</c:v>
                </c:pt>
                <c:pt idx="12973">
                  <c:v>0.68911720600000004</c:v>
                </c:pt>
                <c:pt idx="12974">
                  <c:v>0.76700977800000003</c:v>
                </c:pt>
                <c:pt idx="12975">
                  <c:v>0.71957828499999998</c:v>
                </c:pt>
                <c:pt idx="12976">
                  <c:v>0.74606313700000004</c:v>
                </c:pt>
                <c:pt idx="12977">
                  <c:v>0.76598686299999996</c:v>
                </c:pt>
                <c:pt idx="12978">
                  <c:v>0.77106874800000003</c:v>
                </c:pt>
                <c:pt idx="12979">
                  <c:v>0.76698077200000003</c:v>
                </c:pt>
                <c:pt idx="12980">
                  <c:v>0.77902306300000002</c:v>
                </c:pt>
                <c:pt idx="12981">
                  <c:v>0.71014136100000003</c:v>
                </c:pt>
                <c:pt idx="12982">
                  <c:v>0.71167152300000003</c:v>
                </c:pt>
                <c:pt idx="12983">
                  <c:v>0.79281773899999997</c:v>
                </c:pt>
                <c:pt idx="12984">
                  <c:v>0.76517558600000002</c:v>
                </c:pt>
                <c:pt idx="12985">
                  <c:v>0.78193676300000003</c:v>
                </c:pt>
                <c:pt idx="12986">
                  <c:v>0.71966815500000003</c:v>
                </c:pt>
                <c:pt idx="12987">
                  <c:v>0.77695801499999995</c:v>
                </c:pt>
                <c:pt idx="12988">
                  <c:v>0.72598120899999996</c:v>
                </c:pt>
                <c:pt idx="12989">
                  <c:v>0.71812076400000002</c:v>
                </c:pt>
                <c:pt idx="12990">
                  <c:v>0.78261361699999998</c:v>
                </c:pt>
                <c:pt idx="12991">
                  <c:v>0.66089295800000003</c:v>
                </c:pt>
                <c:pt idx="12992">
                  <c:v>0.78488377099999995</c:v>
                </c:pt>
                <c:pt idx="12993">
                  <c:v>0.69699604599999998</c:v>
                </c:pt>
                <c:pt idx="12994">
                  <c:v>0.73030238400000003</c:v>
                </c:pt>
                <c:pt idx="12995">
                  <c:v>0.79527687999999996</c:v>
                </c:pt>
                <c:pt idx="12996">
                  <c:v>0.73357953899999995</c:v>
                </c:pt>
                <c:pt idx="12997">
                  <c:v>0.78947608499999999</c:v>
                </c:pt>
                <c:pt idx="12998">
                  <c:v>0.718302196</c:v>
                </c:pt>
                <c:pt idx="12999">
                  <c:v>0.76373699900000003</c:v>
                </c:pt>
                <c:pt idx="13000">
                  <c:v>0.67531961500000004</c:v>
                </c:pt>
                <c:pt idx="13001">
                  <c:v>0.73962195600000002</c:v>
                </c:pt>
                <c:pt idx="13002">
                  <c:v>0.67928674300000003</c:v>
                </c:pt>
                <c:pt idx="13003">
                  <c:v>0.81076390700000001</c:v>
                </c:pt>
                <c:pt idx="13004">
                  <c:v>0.75929190199999996</c:v>
                </c:pt>
                <c:pt idx="13005">
                  <c:v>0.83035920200000002</c:v>
                </c:pt>
                <c:pt idx="13006">
                  <c:v>0.72470616399999999</c:v>
                </c:pt>
                <c:pt idx="13007">
                  <c:v>0.71906159599999997</c:v>
                </c:pt>
                <c:pt idx="13008">
                  <c:v>0.84965556099999995</c:v>
                </c:pt>
                <c:pt idx="13009">
                  <c:v>0.75770601400000004</c:v>
                </c:pt>
                <c:pt idx="13010">
                  <c:v>0.71602723400000001</c:v>
                </c:pt>
                <c:pt idx="13011">
                  <c:v>0.86300518299999995</c:v>
                </c:pt>
                <c:pt idx="13012">
                  <c:v>0.66121051500000005</c:v>
                </c:pt>
                <c:pt idx="13013">
                  <c:v>0.75471632399999999</c:v>
                </c:pt>
                <c:pt idx="13014">
                  <c:v>0.77427835099999998</c:v>
                </c:pt>
                <c:pt idx="13015">
                  <c:v>0.79518853099999998</c:v>
                </c:pt>
                <c:pt idx="13016">
                  <c:v>0.76280006300000003</c:v>
                </c:pt>
                <c:pt idx="13017">
                  <c:v>0.776606244</c:v>
                </c:pt>
                <c:pt idx="13018">
                  <c:v>0.73848613399999996</c:v>
                </c:pt>
                <c:pt idx="13019">
                  <c:v>0.80063077699999996</c:v>
                </c:pt>
                <c:pt idx="13020">
                  <c:v>0.74323126799999994</c:v>
                </c:pt>
                <c:pt idx="13021">
                  <c:v>0.68671907099999996</c:v>
                </c:pt>
                <c:pt idx="13022">
                  <c:v>0.78007089900000004</c:v>
                </c:pt>
                <c:pt idx="13023">
                  <c:v>0.77395809400000004</c:v>
                </c:pt>
                <c:pt idx="13024">
                  <c:v>0.72778881200000001</c:v>
                </c:pt>
                <c:pt idx="13025">
                  <c:v>0.71964492000000002</c:v>
                </c:pt>
                <c:pt idx="13026">
                  <c:v>0.76308092199999999</c:v>
                </c:pt>
                <c:pt idx="13027">
                  <c:v>0.84003831500000004</c:v>
                </c:pt>
                <c:pt idx="13028">
                  <c:v>0.75504103499999997</c:v>
                </c:pt>
                <c:pt idx="13029">
                  <c:v>0.69374775600000005</c:v>
                </c:pt>
                <c:pt idx="13030">
                  <c:v>0.73148009800000002</c:v>
                </c:pt>
                <c:pt idx="13031">
                  <c:v>0.77448354100000005</c:v>
                </c:pt>
                <c:pt idx="13032">
                  <c:v>0.69455175899999999</c:v>
                </c:pt>
                <c:pt idx="13033">
                  <c:v>0.77236407699999998</c:v>
                </c:pt>
                <c:pt idx="13034">
                  <c:v>0.79376659100000002</c:v>
                </c:pt>
                <c:pt idx="13035">
                  <c:v>0.77293252099999998</c:v>
                </c:pt>
                <c:pt idx="13036">
                  <c:v>0.77990156499999996</c:v>
                </c:pt>
                <c:pt idx="13037">
                  <c:v>0.76484574999999999</c:v>
                </c:pt>
                <c:pt idx="13038">
                  <c:v>0.75448011000000004</c:v>
                </c:pt>
                <c:pt idx="13039">
                  <c:v>0.78815975999999999</c:v>
                </c:pt>
                <c:pt idx="13040">
                  <c:v>0.80866695099999997</c:v>
                </c:pt>
                <c:pt idx="13041">
                  <c:v>0.67751785499999995</c:v>
                </c:pt>
                <c:pt idx="13042">
                  <c:v>0.66682068699999997</c:v>
                </c:pt>
                <c:pt idx="13043">
                  <c:v>0.792758619</c:v>
                </c:pt>
                <c:pt idx="13044">
                  <c:v>0.73897977699999995</c:v>
                </c:pt>
                <c:pt idx="13045">
                  <c:v>0.74978474799999995</c:v>
                </c:pt>
                <c:pt idx="13046">
                  <c:v>0.78228790999999998</c:v>
                </c:pt>
                <c:pt idx="13047">
                  <c:v>0.76411560499999998</c:v>
                </c:pt>
                <c:pt idx="13048">
                  <c:v>0.76016844699999997</c:v>
                </c:pt>
                <c:pt idx="13049">
                  <c:v>0.667441693</c:v>
                </c:pt>
                <c:pt idx="13050">
                  <c:v>0.75483936799999996</c:v>
                </c:pt>
                <c:pt idx="13051">
                  <c:v>0.76383129999999999</c:v>
                </c:pt>
                <c:pt idx="13052">
                  <c:v>0.74734826799999998</c:v>
                </c:pt>
                <c:pt idx="13053">
                  <c:v>0.75603867199999997</c:v>
                </c:pt>
                <c:pt idx="13054">
                  <c:v>0.84827841299999995</c:v>
                </c:pt>
                <c:pt idx="13055">
                  <c:v>0.77666666500000003</c:v>
                </c:pt>
                <c:pt idx="13056">
                  <c:v>0.72675830600000002</c:v>
                </c:pt>
                <c:pt idx="13057">
                  <c:v>0.69184920800000005</c:v>
                </c:pt>
                <c:pt idx="13058">
                  <c:v>0.78343386400000004</c:v>
                </c:pt>
                <c:pt idx="13059">
                  <c:v>0.75966596600000003</c:v>
                </c:pt>
                <c:pt idx="13060">
                  <c:v>0.70297758499999996</c:v>
                </c:pt>
                <c:pt idx="13061">
                  <c:v>0.73627476199999997</c:v>
                </c:pt>
                <c:pt idx="13062">
                  <c:v>0.72291600899999997</c:v>
                </c:pt>
                <c:pt idx="13063">
                  <c:v>0.81212477000000005</c:v>
                </c:pt>
                <c:pt idx="13064">
                  <c:v>0.701821272</c:v>
                </c:pt>
                <c:pt idx="13065">
                  <c:v>0.70758305300000002</c:v>
                </c:pt>
                <c:pt idx="13066">
                  <c:v>0.83563454000000004</c:v>
                </c:pt>
                <c:pt idx="13067">
                  <c:v>0.75531490800000001</c:v>
                </c:pt>
                <c:pt idx="13068">
                  <c:v>0.68845327700000003</c:v>
                </c:pt>
                <c:pt idx="13069">
                  <c:v>0.73725102099999995</c:v>
                </c:pt>
                <c:pt idx="13070">
                  <c:v>0.78950400399999998</c:v>
                </c:pt>
                <c:pt idx="13071">
                  <c:v>0.84569375499999999</c:v>
                </c:pt>
                <c:pt idx="13072">
                  <c:v>0.71012898899999999</c:v>
                </c:pt>
                <c:pt idx="13073">
                  <c:v>0.76538374600000003</c:v>
                </c:pt>
                <c:pt idx="13074">
                  <c:v>0.78183476799999996</c:v>
                </c:pt>
                <c:pt idx="13075">
                  <c:v>0.73527592500000005</c:v>
                </c:pt>
                <c:pt idx="13076">
                  <c:v>0.74599632500000002</c:v>
                </c:pt>
                <c:pt idx="13077">
                  <c:v>0.73455038900000003</c:v>
                </c:pt>
                <c:pt idx="13078">
                  <c:v>0.79646289599999998</c:v>
                </c:pt>
                <c:pt idx="13079">
                  <c:v>0.68511582900000001</c:v>
                </c:pt>
                <c:pt idx="13080">
                  <c:v>0.79765376399999999</c:v>
                </c:pt>
                <c:pt idx="13081">
                  <c:v>0.74380495700000004</c:v>
                </c:pt>
                <c:pt idx="13082">
                  <c:v>0.75375096900000005</c:v>
                </c:pt>
                <c:pt idx="13083">
                  <c:v>0.69520079000000001</c:v>
                </c:pt>
                <c:pt idx="13084">
                  <c:v>0.73675775700000001</c:v>
                </c:pt>
                <c:pt idx="13085">
                  <c:v>0.78942368799999996</c:v>
                </c:pt>
                <c:pt idx="13086">
                  <c:v>0.69026089300000004</c:v>
                </c:pt>
                <c:pt idx="13087">
                  <c:v>0.75695427999999998</c:v>
                </c:pt>
                <c:pt idx="13088">
                  <c:v>0.74002621999999996</c:v>
                </c:pt>
                <c:pt idx="13089">
                  <c:v>0.81462696000000001</c:v>
                </c:pt>
                <c:pt idx="13090">
                  <c:v>0.70947704</c:v>
                </c:pt>
                <c:pt idx="13091">
                  <c:v>0.79029244499999995</c:v>
                </c:pt>
                <c:pt idx="13092">
                  <c:v>0.80987267799999996</c:v>
                </c:pt>
                <c:pt idx="13093">
                  <c:v>0.75245742500000001</c:v>
                </c:pt>
                <c:pt idx="13094">
                  <c:v>0.70687829800000002</c:v>
                </c:pt>
                <c:pt idx="13095">
                  <c:v>0.78845799699999997</c:v>
                </c:pt>
                <c:pt idx="13096">
                  <c:v>0.77129278499999998</c:v>
                </c:pt>
                <c:pt idx="13097">
                  <c:v>0.76097873199999999</c:v>
                </c:pt>
                <c:pt idx="13098">
                  <c:v>0.67158610900000004</c:v>
                </c:pt>
                <c:pt idx="13099">
                  <c:v>0.76003276099999995</c:v>
                </c:pt>
                <c:pt idx="13100">
                  <c:v>0.80861112999999996</c:v>
                </c:pt>
                <c:pt idx="13101">
                  <c:v>0.69937470499999999</c:v>
                </c:pt>
                <c:pt idx="13102">
                  <c:v>0.69948509999999997</c:v>
                </c:pt>
                <c:pt idx="13103">
                  <c:v>0.75536373800000001</c:v>
                </c:pt>
                <c:pt idx="13104">
                  <c:v>0.79467599200000005</c:v>
                </c:pt>
                <c:pt idx="13105">
                  <c:v>0.68382337500000001</c:v>
                </c:pt>
                <c:pt idx="13106">
                  <c:v>0.758491146</c:v>
                </c:pt>
                <c:pt idx="13107">
                  <c:v>0.74693379299999996</c:v>
                </c:pt>
                <c:pt idx="13108">
                  <c:v>0.68298127600000003</c:v>
                </c:pt>
                <c:pt idx="13109">
                  <c:v>0.77854229799999997</c:v>
                </c:pt>
                <c:pt idx="13110">
                  <c:v>0.69015999299999997</c:v>
                </c:pt>
                <c:pt idx="13111">
                  <c:v>0.81077975000000002</c:v>
                </c:pt>
                <c:pt idx="13112">
                  <c:v>0.74444200299999996</c:v>
                </c:pt>
                <c:pt idx="13113">
                  <c:v>0.69949948100000003</c:v>
                </c:pt>
                <c:pt idx="13114">
                  <c:v>0.70372238300000001</c:v>
                </c:pt>
                <c:pt idx="13115">
                  <c:v>0.79033220400000004</c:v>
                </c:pt>
                <c:pt idx="13116">
                  <c:v>0.75263625999999995</c:v>
                </c:pt>
                <c:pt idx="13117">
                  <c:v>0.75875389299999996</c:v>
                </c:pt>
                <c:pt idx="13118">
                  <c:v>0.70657675200000003</c:v>
                </c:pt>
                <c:pt idx="13119">
                  <c:v>0.81766637900000005</c:v>
                </c:pt>
                <c:pt idx="13120">
                  <c:v>0.73206580399999999</c:v>
                </c:pt>
                <c:pt idx="13121">
                  <c:v>0.68439506699999997</c:v>
                </c:pt>
                <c:pt idx="13122">
                  <c:v>0.72344752800000001</c:v>
                </c:pt>
                <c:pt idx="13123">
                  <c:v>0.76783625700000002</c:v>
                </c:pt>
                <c:pt idx="13124">
                  <c:v>0.72828481099999998</c:v>
                </c:pt>
                <c:pt idx="13125">
                  <c:v>0.68406967799999996</c:v>
                </c:pt>
                <c:pt idx="13126">
                  <c:v>0.78611015500000003</c:v>
                </c:pt>
                <c:pt idx="13127">
                  <c:v>0.71639276699999999</c:v>
                </c:pt>
                <c:pt idx="13128">
                  <c:v>0.72288877600000001</c:v>
                </c:pt>
                <c:pt idx="13129">
                  <c:v>0.72578511000000001</c:v>
                </c:pt>
                <c:pt idx="13130">
                  <c:v>0.79449266200000002</c:v>
                </c:pt>
                <c:pt idx="13131">
                  <c:v>0.69279761699999998</c:v>
                </c:pt>
                <c:pt idx="13132">
                  <c:v>0.68179450100000005</c:v>
                </c:pt>
                <c:pt idx="13133">
                  <c:v>0.72647038500000005</c:v>
                </c:pt>
                <c:pt idx="13134">
                  <c:v>0.74769063700000005</c:v>
                </c:pt>
                <c:pt idx="13135">
                  <c:v>0.77272157699999999</c:v>
                </c:pt>
                <c:pt idx="13136">
                  <c:v>0.71702416700000005</c:v>
                </c:pt>
                <c:pt idx="13137">
                  <c:v>0.81530207300000002</c:v>
                </c:pt>
                <c:pt idx="13138">
                  <c:v>0.70731267600000003</c:v>
                </c:pt>
                <c:pt idx="13139">
                  <c:v>0.70078109300000002</c:v>
                </c:pt>
                <c:pt idx="13140">
                  <c:v>0.72887171799999995</c:v>
                </c:pt>
                <c:pt idx="13141">
                  <c:v>0.725871029</c:v>
                </c:pt>
                <c:pt idx="13142">
                  <c:v>0.85138459799999999</c:v>
                </c:pt>
                <c:pt idx="13143">
                  <c:v>0.75243573399999997</c:v>
                </c:pt>
                <c:pt idx="13144">
                  <c:v>0.78154828099999996</c:v>
                </c:pt>
                <c:pt idx="13145">
                  <c:v>0.65243411200000001</c:v>
                </c:pt>
                <c:pt idx="13146">
                  <c:v>0.83150746600000003</c:v>
                </c:pt>
                <c:pt idx="13147">
                  <c:v>0.72755826700000004</c:v>
                </c:pt>
                <c:pt idx="13148">
                  <c:v>0.71487054900000002</c:v>
                </c:pt>
                <c:pt idx="13149">
                  <c:v>0.75615310499999999</c:v>
                </c:pt>
                <c:pt idx="13150">
                  <c:v>0.80135627600000003</c:v>
                </c:pt>
                <c:pt idx="13151">
                  <c:v>0.73338285400000003</c:v>
                </c:pt>
                <c:pt idx="13152">
                  <c:v>0.63249671699999999</c:v>
                </c:pt>
                <c:pt idx="13153">
                  <c:v>0.74625158300000005</c:v>
                </c:pt>
                <c:pt idx="13154">
                  <c:v>0.71867260600000005</c:v>
                </c:pt>
                <c:pt idx="13155">
                  <c:v>0.72857343100000005</c:v>
                </c:pt>
                <c:pt idx="13156">
                  <c:v>0.73743660200000005</c:v>
                </c:pt>
                <c:pt idx="13157">
                  <c:v>0.72934083100000002</c:v>
                </c:pt>
                <c:pt idx="13158">
                  <c:v>0.77378802499999999</c:v>
                </c:pt>
                <c:pt idx="13159">
                  <c:v>0.67553415999999999</c:v>
                </c:pt>
                <c:pt idx="13160">
                  <c:v>0.71805752</c:v>
                </c:pt>
                <c:pt idx="13161">
                  <c:v>0.74143361399999996</c:v>
                </c:pt>
                <c:pt idx="13162">
                  <c:v>0.75423813799999995</c:v>
                </c:pt>
                <c:pt idx="13163">
                  <c:v>0.70376414499999995</c:v>
                </c:pt>
                <c:pt idx="13164">
                  <c:v>0.66253531499999996</c:v>
                </c:pt>
                <c:pt idx="13165">
                  <c:v>0.789936364</c:v>
                </c:pt>
                <c:pt idx="13166">
                  <c:v>0.77051318300000005</c:v>
                </c:pt>
                <c:pt idx="13167">
                  <c:v>0.73260972499999999</c:v>
                </c:pt>
                <c:pt idx="13168">
                  <c:v>0.76249450299999999</c:v>
                </c:pt>
                <c:pt idx="13169">
                  <c:v>0.72975505600000001</c:v>
                </c:pt>
                <c:pt idx="13170">
                  <c:v>0.74453230599999998</c:v>
                </c:pt>
                <c:pt idx="13171">
                  <c:v>0.66644501599999995</c:v>
                </c:pt>
                <c:pt idx="13172">
                  <c:v>0.73515530500000004</c:v>
                </c:pt>
                <c:pt idx="13173">
                  <c:v>0.71021444099999997</c:v>
                </c:pt>
                <c:pt idx="13174">
                  <c:v>0.75528389600000001</c:v>
                </c:pt>
                <c:pt idx="13175">
                  <c:v>0.83358987799999995</c:v>
                </c:pt>
                <c:pt idx="13176">
                  <c:v>0.72993672700000001</c:v>
                </c:pt>
                <c:pt idx="13177">
                  <c:v>0.77458411999999999</c:v>
                </c:pt>
                <c:pt idx="13178">
                  <c:v>0.695295526</c:v>
                </c:pt>
                <c:pt idx="13179">
                  <c:v>0.73030707699999997</c:v>
                </c:pt>
                <c:pt idx="13180">
                  <c:v>0.76605338199999995</c:v>
                </c:pt>
                <c:pt idx="13181">
                  <c:v>0.76842531400000003</c:v>
                </c:pt>
                <c:pt idx="13182">
                  <c:v>0.71688021400000002</c:v>
                </c:pt>
                <c:pt idx="13183">
                  <c:v>0.73089866299999995</c:v>
                </c:pt>
                <c:pt idx="13184">
                  <c:v>0.77811129700000004</c:v>
                </c:pt>
                <c:pt idx="13185">
                  <c:v>0.75429954700000001</c:v>
                </c:pt>
                <c:pt idx="13186">
                  <c:v>0.74633897800000004</c:v>
                </c:pt>
                <c:pt idx="13187">
                  <c:v>0.79722768700000002</c:v>
                </c:pt>
                <c:pt idx="13188">
                  <c:v>0.72575385699999995</c:v>
                </c:pt>
                <c:pt idx="13189">
                  <c:v>0.76297281800000005</c:v>
                </c:pt>
                <c:pt idx="13190">
                  <c:v>0.72238077599999995</c:v>
                </c:pt>
                <c:pt idx="13191">
                  <c:v>0.76806040499999995</c:v>
                </c:pt>
                <c:pt idx="13192">
                  <c:v>0.70824951599999997</c:v>
                </c:pt>
                <c:pt idx="13193">
                  <c:v>0.78169801800000005</c:v>
                </c:pt>
                <c:pt idx="13194">
                  <c:v>0.76058159299999994</c:v>
                </c:pt>
                <c:pt idx="13195">
                  <c:v>0.737073223</c:v>
                </c:pt>
                <c:pt idx="13196">
                  <c:v>0.71984291199999995</c:v>
                </c:pt>
                <c:pt idx="13197">
                  <c:v>0.75915735100000004</c:v>
                </c:pt>
                <c:pt idx="13198">
                  <c:v>0.78795815400000002</c:v>
                </c:pt>
                <c:pt idx="13199">
                  <c:v>0.77050490699999996</c:v>
                </c:pt>
                <c:pt idx="13200">
                  <c:v>0.71621321199999999</c:v>
                </c:pt>
                <c:pt idx="13201">
                  <c:v>0.76183352999999998</c:v>
                </c:pt>
                <c:pt idx="13202">
                  <c:v>0.75342199799999998</c:v>
                </c:pt>
                <c:pt idx="13203">
                  <c:v>0.75776418400000001</c:v>
                </c:pt>
                <c:pt idx="13204">
                  <c:v>0.75169110299999997</c:v>
                </c:pt>
                <c:pt idx="13205">
                  <c:v>0.75359447199999996</c:v>
                </c:pt>
                <c:pt idx="13206">
                  <c:v>0.79948024399999995</c:v>
                </c:pt>
                <c:pt idx="13207">
                  <c:v>0.68259852799999998</c:v>
                </c:pt>
                <c:pt idx="13208">
                  <c:v>0.79421053399999997</c:v>
                </c:pt>
                <c:pt idx="13209">
                  <c:v>0.75443699600000003</c:v>
                </c:pt>
                <c:pt idx="13210">
                  <c:v>0.78518882999999995</c:v>
                </c:pt>
                <c:pt idx="13211">
                  <c:v>0.72741048799999997</c:v>
                </c:pt>
                <c:pt idx="13212">
                  <c:v>0.70736560199999998</c:v>
                </c:pt>
                <c:pt idx="13213">
                  <c:v>0.81425093999999998</c:v>
                </c:pt>
                <c:pt idx="13214">
                  <c:v>0.793477918</c:v>
                </c:pt>
                <c:pt idx="13215">
                  <c:v>0.64978333399999999</c:v>
                </c:pt>
                <c:pt idx="13216">
                  <c:v>0.78373092</c:v>
                </c:pt>
                <c:pt idx="13217">
                  <c:v>0.75195077399999999</c:v>
                </c:pt>
                <c:pt idx="13218">
                  <c:v>0.71575729899999996</c:v>
                </c:pt>
                <c:pt idx="13219">
                  <c:v>0.81652285999999996</c:v>
                </c:pt>
                <c:pt idx="13220">
                  <c:v>0.72474609199999995</c:v>
                </c:pt>
                <c:pt idx="13221">
                  <c:v>0.69977323199999997</c:v>
                </c:pt>
                <c:pt idx="13222">
                  <c:v>0.76304025900000005</c:v>
                </c:pt>
                <c:pt idx="13223">
                  <c:v>0.68072705499999997</c:v>
                </c:pt>
                <c:pt idx="13224">
                  <c:v>0.79648331999999999</c:v>
                </c:pt>
                <c:pt idx="13225">
                  <c:v>0.75114504900000001</c:v>
                </c:pt>
                <c:pt idx="13226">
                  <c:v>0.69712884200000003</c:v>
                </c:pt>
                <c:pt idx="13227">
                  <c:v>0.78492030899999998</c:v>
                </c:pt>
                <c:pt idx="13228">
                  <c:v>0.72256403199999997</c:v>
                </c:pt>
                <c:pt idx="13229">
                  <c:v>0.62151122700000005</c:v>
                </c:pt>
                <c:pt idx="13230">
                  <c:v>0.71525224200000004</c:v>
                </c:pt>
                <c:pt idx="13231">
                  <c:v>0.79841162499999996</c:v>
                </c:pt>
                <c:pt idx="13232">
                  <c:v>0.76979960800000002</c:v>
                </c:pt>
                <c:pt idx="13233">
                  <c:v>0.78377170699999998</c:v>
                </c:pt>
                <c:pt idx="13234">
                  <c:v>0.70479570199999997</c:v>
                </c:pt>
                <c:pt idx="13235">
                  <c:v>0.83118256199999996</c:v>
                </c:pt>
                <c:pt idx="13236">
                  <c:v>0.73395555800000001</c:v>
                </c:pt>
                <c:pt idx="13237">
                  <c:v>0.75096025799999999</c:v>
                </c:pt>
                <c:pt idx="13238">
                  <c:v>0.79684069999999996</c:v>
                </c:pt>
                <c:pt idx="13239">
                  <c:v>0.78593430900000005</c:v>
                </c:pt>
                <c:pt idx="13240">
                  <c:v>0.77809016600000003</c:v>
                </c:pt>
                <c:pt idx="13241">
                  <c:v>0.69215639500000004</c:v>
                </c:pt>
                <c:pt idx="13242">
                  <c:v>0.823139658</c:v>
                </c:pt>
                <c:pt idx="13243">
                  <c:v>0.838133774</c:v>
                </c:pt>
                <c:pt idx="13244">
                  <c:v>0.77271669499999995</c:v>
                </c:pt>
                <c:pt idx="13245">
                  <c:v>0.72235678299999995</c:v>
                </c:pt>
                <c:pt idx="13246">
                  <c:v>0.78112654599999998</c:v>
                </c:pt>
                <c:pt idx="13247">
                  <c:v>0.78050124099999996</c:v>
                </c:pt>
                <c:pt idx="13248">
                  <c:v>0.67764338000000002</c:v>
                </c:pt>
                <c:pt idx="13249">
                  <c:v>0.70033879899999996</c:v>
                </c:pt>
                <c:pt idx="13250">
                  <c:v>0.82782933800000003</c:v>
                </c:pt>
                <c:pt idx="13251">
                  <c:v>0.81095552100000001</c:v>
                </c:pt>
                <c:pt idx="13252">
                  <c:v>0.72901454799999998</c:v>
                </c:pt>
                <c:pt idx="13253">
                  <c:v>0.78047909800000004</c:v>
                </c:pt>
                <c:pt idx="13254">
                  <c:v>0.81075285799999997</c:v>
                </c:pt>
                <c:pt idx="13255">
                  <c:v>0.72503048199999998</c:v>
                </c:pt>
                <c:pt idx="13256">
                  <c:v>0.72012589400000004</c:v>
                </c:pt>
                <c:pt idx="13257">
                  <c:v>0.73552207300000005</c:v>
                </c:pt>
                <c:pt idx="13258">
                  <c:v>0.78026313899999999</c:v>
                </c:pt>
                <c:pt idx="13259">
                  <c:v>0.79014379700000004</c:v>
                </c:pt>
                <c:pt idx="13260">
                  <c:v>0.75068370799999995</c:v>
                </c:pt>
                <c:pt idx="13261">
                  <c:v>0.70659315300000003</c:v>
                </c:pt>
                <c:pt idx="13262">
                  <c:v>0.73469995399999999</c:v>
                </c:pt>
                <c:pt idx="13263">
                  <c:v>0.85956643899999996</c:v>
                </c:pt>
                <c:pt idx="13264">
                  <c:v>0.74029277699999996</c:v>
                </c:pt>
                <c:pt idx="13265">
                  <c:v>0.678348693</c:v>
                </c:pt>
                <c:pt idx="13266">
                  <c:v>0.72578603500000005</c:v>
                </c:pt>
                <c:pt idx="13267">
                  <c:v>0.77782516899999998</c:v>
                </c:pt>
                <c:pt idx="13268">
                  <c:v>0.709973093</c:v>
                </c:pt>
                <c:pt idx="13269">
                  <c:v>0.70346525000000004</c:v>
                </c:pt>
                <c:pt idx="13270">
                  <c:v>0.80979104899999999</c:v>
                </c:pt>
                <c:pt idx="13271">
                  <c:v>0.71628243400000002</c:v>
                </c:pt>
                <c:pt idx="13272">
                  <c:v>0.66479769200000005</c:v>
                </c:pt>
                <c:pt idx="13273">
                  <c:v>0.68249920200000003</c:v>
                </c:pt>
                <c:pt idx="13274">
                  <c:v>0.77934315799999998</c:v>
                </c:pt>
                <c:pt idx="13275">
                  <c:v>0.76287696299999996</c:v>
                </c:pt>
                <c:pt idx="13276">
                  <c:v>0.681160141</c:v>
                </c:pt>
                <c:pt idx="13277">
                  <c:v>0.73051201799999999</c:v>
                </c:pt>
                <c:pt idx="13278">
                  <c:v>0.78946790200000005</c:v>
                </c:pt>
                <c:pt idx="13279">
                  <c:v>0.665953036</c:v>
                </c:pt>
                <c:pt idx="13280">
                  <c:v>0.69817785700000001</c:v>
                </c:pt>
                <c:pt idx="13281">
                  <c:v>0.80170569800000002</c:v>
                </c:pt>
                <c:pt idx="13282">
                  <c:v>0.76809119599999998</c:v>
                </c:pt>
                <c:pt idx="13283">
                  <c:v>0.78930692599999996</c:v>
                </c:pt>
                <c:pt idx="13284">
                  <c:v>0.66102258999999997</c:v>
                </c:pt>
                <c:pt idx="13285">
                  <c:v>0.76306892699999995</c:v>
                </c:pt>
                <c:pt idx="13286">
                  <c:v>0.75957567100000001</c:v>
                </c:pt>
                <c:pt idx="13287">
                  <c:v>0.67225136900000004</c:v>
                </c:pt>
                <c:pt idx="13288">
                  <c:v>0.69295966099999995</c:v>
                </c:pt>
                <c:pt idx="13289">
                  <c:v>0.68045212799999999</c:v>
                </c:pt>
                <c:pt idx="13290">
                  <c:v>0.83089626500000002</c:v>
                </c:pt>
                <c:pt idx="13291">
                  <c:v>0.72178573499999998</c:v>
                </c:pt>
                <c:pt idx="13292">
                  <c:v>0.68300943400000003</c:v>
                </c:pt>
                <c:pt idx="13293">
                  <c:v>0.78466308600000001</c:v>
                </c:pt>
                <c:pt idx="13294">
                  <c:v>0.76762679300000003</c:v>
                </c:pt>
                <c:pt idx="13295">
                  <c:v>0.68936628600000005</c:v>
                </c:pt>
                <c:pt idx="13296">
                  <c:v>0.73204163600000005</c:v>
                </c:pt>
                <c:pt idx="13297">
                  <c:v>0.68715266900000005</c:v>
                </c:pt>
                <c:pt idx="13298">
                  <c:v>0.69345580100000004</c:v>
                </c:pt>
                <c:pt idx="13299">
                  <c:v>0.69248828200000001</c:v>
                </c:pt>
                <c:pt idx="13300">
                  <c:v>0.705517222</c:v>
                </c:pt>
                <c:pt idx="13301">
                  <c:v>0.78356942799999996</c:v>
                </c:pt>
                <c:pt idx="13302">
                  <c:v>0.778221367</c:v>
                </c:pt>
                <c:pt idx="13303">
                  <c:v>0.70075407199999995</c:v>
                </c:pt>
                <c:pt idx="13304">
                  <c:v>0.74949935700000003</c:v>
                </c:pt>
                <c:pt idx="13305">
                  <c:v>0.67313130799999998</c:v>
                </c:pt>
                <c:pt idx="13306">
                  <c:v>0.70639519500000003</c:v>
                </c:pt>
                <c:pt idx="13307">
                  <c:v>0.67263887200000005</c:v>
                </c:pt>
                <c:pt idx="13308">
                  <c:v>0.79802978300000005</c:v>
                </c:pt>
                <c:pt idx="13309">
                  <c:v>0.70447518099999995</c:v>
                </c:pt>
                <c:pt idx="13310">
                  <c:v>0.722516767</c:v>
                </c:pt>
                <c:pt idx="13311">
                  <c:v>0.72078322299999997</c:v>
                </c:pt>
                <c:pt idx="13312">
                  <c:v>0.765332138</c:v>
                </c:pt>
                <c:pt idx="13313">
                  <c:v>0.71489653900000005</c:v>
                </c:pt>
                <c:pt idx="13314">
                  <c:v>0.75327831199999995</c:v>
                </c:pt>
                <c:pt idx="13315">
                  <c:v>0.767179583</c:v>
                </c:pt>
                <c:pt idx="13316">
                  <c:v>0.680773183</c:v>
                </c:pt>
                <c:pt idx="13317">
                  <c:v>0.74318209999999996</c:v>
                </c:pt>
                <c:pt idx="13318">
                  <c:v>0.728328961</c:v>
                </c:pt>
                <c:pt idx="13319">
                  <c:v>0.77590775599999995</c:v>
                </c:pt>
                <c:pt idx="13320">
                  <c:v>0.70290251299999995</c:v>
                </c:pt>
                <c:pt idx="13321">
                  <c:v>0.735395935</c:v>
                </c:pt>
                <c:pt idx="13322">
                  <c:v>0.68593694500000002</c:v>
                </c:pt>
                <c:pt idx="13323">
                  <c:v>0.71671573300000002</c:v>
                </c:pt>
                <c:pt idx="13324">
                  <c:v>0.75145969700000004</c:v>
                </c:pt>
                <c:pt idx="13325">
                  <c:v>0.69740990899999999</c:v>
                </c:pt>
                <c:pt idx="13326">
                  <c:v>0.69878616800000004</c:v>
                </c:pt>
                <c:pt idx="13327">
                  <c:v>0.70499798400000002</c:v>
                </c:pt>
                <c:pt idx="13328">
                  <c:v>0.72934705499999997</c:v>
                </c:pt>
                <c:pt idx="13329">
                  <c:v>0.801068428</c:v>
                </c:pt>
                <c:pt idx="13330">
                  <c:v>0.65506013799999996</c:v>
                </c:pt>
                <c:pt idx="13331">
                  <c:v>0.72755018400000004</c:v>
                </c:pt>
                <c:pt idx="13332">
                  <c:v>0.71463000300000001</c:v>
                </c:pt>
                <c:pt idx="13333">
                  <c:v>0.80008704399999997</c:v>
                </c:pt>
                <c:pt idx="13334">
                  <c:v>0.76562335400000003</c:v>
                </c:pt>
                <c:pt idx="13335">
                  <c:v>0.73047404299999996</c:v>
                </c:pt>
                <c:pt idx="13336">
                  <c:v>0.71978813699999999</c:v>
                </c:pt>
                <c:pt idx="13337">
                  <c:v>0.79610043500000005</c:v>
                </c:pt>
                <c:pt idx="13338">
                  <c:v>0.71153271200000001</c:v>
                </c:pt>
                <c:pt idx="13339">
                  <c:v>0.66916723099999997</c:v>
                </c:pt>
                <c:pt idx="13340">
                  <c:v>0.70255208099999999</c:v>
                </c:pt>
                <c:pt idx="13341">
                  <c:v>0.70981426800000003</c:v>
                </c:pt>
                <c:pt idx="13342">
                  <c:v>0.82400765600000003</c:v>
                </c:pt>
                <c:pt idx="13343">
                  <c:v>0.77662026500000003</c:v>
                </c:pt>
                <c:pt idx="13344">
                  <c:v>0.68918590300000004</c:v>
                </c:pt>
                <c:pt idx="13345">
                  <c:v>0.72937729799999995</c:v>
                </c:pt>
                <c:pt idx="13346">
                  <c:v>0.74082375300000003</c:v>
                </c:pt>
                <c:pt idx="13347">
                  <c:v>0.69179302600000003</c:v>
                </c:pt>
                <c:pt idx="13348">
                  <c:v>0.70252701200000001</c:v>
                </c:pt>
                <c:pt idx="13349">
                  <c:v>0.70485144499999997</c:v>
                </c:pt>
                <c:pt idx="13350">
                  <c:v>0.75141059499999996</c:v>
                </c:pt>
                <c:pt idx="13351">
                  <c:v>0.757767046</c:v>
                </c:pt>
                <c:pt idx="13352">
                  <c:v>0.74268690299999995</c:v>
                </c:pt>
                <c:pt idx="13353">
                  <c:v>0.74848451900000001</c:v>
                </c:pt>
                <c:pt idx="13354">
                  <c:v>0.81183775800000002</c:v>
                </c:pt>
                <c:pt idx="13355">
                  <c:v>0.77693108799999999</c:v>
                </c:pt>
                <c:pt idx="13356">
                  <c:v>0.72409394699999996</c:v>
                </c:pt>
                <c:pt idx="13357">
                  <c:v>0.64987506900000003</c:v>
                </c:pt>
                <c:pt idx="13358">
                  <c:v>0.82115574199999997</c:v>
                </c:pt>
                <c:pt idx="13359">
                  <c:v>0.77731457599999998</c:v>
                </c:pt>
                <c:pt idx="13360">
                  <c:v>0.76403018700000003</c:v>
                </c:pt>
                <c:pt idx="13361">
                  <c:v>0.72454680599999999</c:v>
                </c:pt>
                <c:pt idx="13362">
                  <c:v>0.70624284800000003</c:v>
                </c:pt>
                <c:pt idx="13363">
                  <c:v>0.74139581799999998</c:v>
                </c:pt>
                <c:pt idx="13364">
                  <c:v>0.77592775400000003</c:v>
                </c:pt>
                <c:pt idx="13365">
                  <c:v>0.665343193</c:v>
                </c:pt>
                <c:pt idx="13366">
                  <c:v>0.74509982799999996</c:v>
                </c:pt>
                <c:pt idx="13367">
                  <c:v>0.76891711100000004</c:v>
                </c:pt>
                <c:pt idx="13368">
                  <c:v>0.78544595299999997</c:v>
                </c:pt>
                <c:pt idx="13369">
                  <c:v>0.801439923</c:v>
                </c:pt>
                <c:pt idx="13370">
                  <c:v>0.73778883200000001</c:v>
                </c:pt>
                <c:pt idx="13371">
                  <c:v>0.71747534899999998</c:v>
                </c:pt>
                <c:pt idx="13372">
                  <c:v>0.775252728</c:v>
                </c:pt>
                <c:pt idx="13373">
                  <c:v>0.73013981999999999</c:v>
                </c:pt>
                <c:pt idx="13374">
                  <c:v>0.72022215899999997</c:v>
                </c:pt>
                <c:pt idx="13375">
                  <c:v>0.76710893000000002</c:v>
                </c:pt>
                <c:pt idx="13376">
                  <c:v>0.79629366300000004</c:v>
                </c:pt>
                <c:pt idx="13377">
                  <c:v>0.82422305500000004</c:v>
                </c:pt>
                <c:pt idx="13378">
                  <c:v>0.77255915399999997</c:v>
                </c:pt>
                <c:pt idx="13379">
                  <c:v>0.70914318099999996</c:v>
                </c:pt>
                <c:pt idx="13380">
                  <c:v>0.82729228799999999</c:v>
                </c:pt>
                <c:pt idx="13381">
                  <c:v>0.73130841199999996</c:v>
                </c:pt>
                <c:pt idx="13382">
                  <c:v>0.69102758399999997</c:v>
                </c:pt>
                <c:pt idx="13383">
                  <c:v>0.77469219499999997</c:v>
                </c:pt>
                <c:pt idx="13384">
                  <c:v>0.77036911900000005</c:v>
                </c:pt>
                <c:pt idx="13385">
                  <c:v>0.76375117100000001</c:v>
                </c:pt>
                <c:pt idx="13386">
                  <c:v>0.87991484399999997</c:v>
                </c:pt>
                <c:pt idx="13387">
                  <c:v>0.75994432000000001</c:v>
                </c:pt>
                <c:pt idx="13388">
                  <c:v>0.71770324500000005</c:v>
                </c:pt>
                <c:pt idx="13389">
                  <c:v>0.76237576299999998</c:v>
                </c:pt>
                <c:pt idx="13390">
                  <c:v>0.79568714900000004</c:v>
                </c:pt>
                <c:pt idx="13391">
                  <c:v>0.73055439</c:v>
                </c:pt>
                <c:pt idx="13392">
                  <c:v>0.78846633899999996</c:v>
                </c:pt>
                <c:pt idx="13393">
                  <c:v>0.75328386400000003</c:v>
                </c:pt>
                <c:pt idx="13394">
                  <c:v>0.85778376899999997</c:v>
                </c:pt>
                <c:pt idx="13395">
                  <c:v>0.78194138199999996</c:v>
                </c:pt>
                <c:pt idx="13396">
                  <c:v>0.75772209999999995</c:v>
                </c:pt>
                <c:pt idx="13397">
                  <c:v>0.69285725600000003</c:v>
                </c:pt>
                <c:pt idx="13398">
                  <c:v>0.71038530099999997</c:v>
                </c:pt>
                <c:pt idx="13399">
                  <c:v>0.78771715600000003</c:v>
                </c:pt>
                <c:pt idx="13400">
                  <c:v>0.73012556699999998</c:v>
                </c:pt>
                <c:pt idx="13401">
                  <c:v>0.76297544399999995</c:v>
                </c:pt>
                <c:pt idx="13402">
                  <c:v>0.81614034599999996</c:v>
                </c:pt>
                <c:pt idx="13403">
                  <c:v>0.82687818800000001</c:v>
                </c:pt>
                <c:pt idx="13404">
                  <c:v>0.79435368299999998</c:v>
                </c:pt>
                <c:pt idx="13405">
                  <c:v>0.73827387799999999</c:v>
                </c:pt>
                <c:pt idx="13406">
                  <c:v>0.76074223900000004</c:v>
                </c:pt>
                <c:pt idx="13407">
                  <c:v>0.72768709600000003</c:v>
                </c:pt>
                <c:pt idx="13408">
                  <c:v>0.77997742199999998</c:v>
                </c:pt>
                <c:pt idx="13409">
                  <c:v>0.69315564500000004</c:v>
                </c:pt>
                <c:pt idx="13410">
                  <c:v>0.75956058000000004</c:v>
                </c:pt>
                <c:pt idx="13411">
                  <c:v>0.85004966999999998</c:v>
                </c:pt>
                <c:pt idx="13412">
                  <c:v>0.80902451500000006</c:v>
                </c:pt>
                <c:pt idx="13413">
                  <c:v>0.73961172399999997</c:v>
                </c:pt>
                <c:pt idx="13414">
                  <c:v>0.74083231800000005</c:v>
                </c:pt>
                <c:pt idx="13415">
                  <c:v>0.83952052799999999</c:v>
                </c:pt>
                <c:pt idx="13416">
                  <c:v>0.73944119699999999</c:v>
                </c:pt>
                <c:pt idx="13417">
                  <c:v>0.75997958300000001</c:v>
                </c:pt>
                <c:pt idx="13418">
                  <c:v>0.82964984500000005</c:v>
                </c:pt>
                <c:pt idx="13419">
                  <c:v>0.82008578700000001</c:v>
                </c:pt>
                <c:pt idx="13420">
                  <c:v>0.76282120200000003</c:v>
                </c:pt>
                <c:pt idx="13421">
                  <c:v>0.75313010400000002</c:v>
                </c:pt>
                <c:pt idx="13422">
                  <c:v>0.72938863700000001</c:v>
                </c:pt>
                <c:pt idx="13423">
                  <c:v>0.76560790400000001</c:v>
                </c:pt>
                <c:pt idx="13424">
                  <c:v>0.76332418400000002</c:v>
                </c:pt>
                <c:pt idx="13425">
                  <c:v>0.758828426</c:v>
                </c:pt>
                <c:pt idx="13426">
                  <c:v>0.82880687900000005</c:v>
                </c:pt>
                <c:pt idx="13427">
                  <c:v>0.79610586699999997</c:v>
                </c:pt>
                <c:pt idx="13428">
                  <c:v>0.74574199200000002</c:v>
                </c:pt>
                <c:pt idx="13429">
                  <c:v>0.77024723299999998</c:v>
                </c:pt>
                <c:pt idx="13430">
                  <c:v>0.77913359400000004</c:v>
                </c:pt>
                <c:pt idx="13431">
                  <c:v>0.81706106499999998</c:v>
                </c:pt>
                <c:pt idx="13432">
                  <c:v>0.85203083499999999</c:v>
                </c:pt>
                <c:pt idx="13433">
                  <c:v>0.84009410500000004</c:v>
                </c:pt>
                <c:pt idx="13434">
                  <c:v>0.75944406799999997</c:v>
                </c:pt>
                <c:pt idx="13435">
                  <c:v>0.721362858</c:v>
                </c:pt>
                <c:pt idx="13436">
                  <c:v>0.77494082099999995</c:v>
                </c:pt>
                <c:pt idx="13437">
                  <c:v>0.82940492499999996</c:v>
                </c:pt>
                <c:pt idx="13438">
                  <c:v>0.80042720199999995</c:v>
                </c:pt>
                <c:pt idx="13439">
                  <c:v>0.84440728099999995</c:v>
                </c:pt>
                <c:pt idx="13440">
                  <c:v>0.77490532499999998</c:v>
                </c:pt>
                <c:pt idx="13441">
                  <c:v>0.73862987599999996</c:v>
                </c:pt>
                <c:pt idx="13442">
                  <c:v>0.72336658899999995</c:v>
                </c:pt>
                <c:pt idx="13443">
                  <c:v>0.82230253600000003</c:v>
                </c:pt>
                <c:pt idx="13444">
                  <c:v>0.84303674500000003</c:v>
                </c:pt>
                <c:pt idx="13445">
                  <c:v>0.80668749200000001</c:v>
                </c:pt>
                <c:pt idx="13446">
                  <c:v>0.74868268000000004</c:v>
                </c:pt>
                <c:pt idx="13447">
                  <c:v>0.68224557900000005</c:v>
                </c:pt>
                <c:pt idx="13448">
                  <c:v>0.79032063200000002</c:v>
                </c:pt>
                <c:pt idx="13449">
                  <c:v>0.77830290400000002</c:v>
                </c:pt>
                <c:pt idx="13450">
                  <c:v>0.772500097</c:v>
                </c:pt>
                <c:pt idx="13451">
                  <c:v>0.76757134100000002</c:v>
                </c:pt>
                <c:pt idx="13452">
                  <c:v>0.73130252399999995</c:v>
                </c:pt>
                <c:pt idx="13453">
                  <c:v>0.70039730200000005</c:v>
                </c:pt>
                <c:pt idx="13454">
                  <c:v>0.76451483799999997</c:v>
                </c:pt>
                <c:pt idx="13455">
                  <c:v>0.75576199799999999</c:v>
                </c:pt>
                <c:pt idx="13456">
                  <c:v>0.78940610200000005</c:v>
                </c:pt>
                <c:pt idx="13457">
                  <c:v>0.70473074199999997</c:v>
                </c:pt>
                <c:pt idx="13458">
                  <c:v>0.78344476799999996</c:v>
                </c:pt>
                <c:pt idx="13459">
                  <c:v>0.76555964300000001</c:v>
                </c:pt>
                <c:pt idx="13460">
                  <c:v>0.70459872000000001</c:v>
                </c:pt>
                <c:pt idx="13461">
                  <c:v>0.74300836400000003</c:v>
                </c:pt>
                <c:pt idx="13462">
                  <c:v>0.69346315400000003</c:v>
                </c:pt>
                <c:pt idx="13463">
                  <c:v>0.725815396</c:v>
                </c:pt>
                <c:pt idx="13464">
                  <c:v>0.72441299800000003</c:v>
                </c:pt>
                <c:pt idx="13465">
                  <c:v>0.73298016600000004</c:v>
                </c:pt>
                <c:pt idx="13466">
                  <c:v>0.72314840000000002</c:v>
                </c:pt>
                <c:pt idx="13467">
                  <c:v>0.71317079000000005</c:v>
                </c:pt>
                <c:pt idx="13468">
                  <c:v>0.75912410100000005</c:v>
                </c:pt>
                <c:pt idx="13469">
                  <c:v>0.65320843900000003</c:v>
                </c:pt>
                <c:pt idx="13470">
                  <c:v>0.65129215699999998</c:v>
                </c:pt>
                <c:pt idx="13471">
                  <c:v>0.70131363300000005</c:v>
                </c:pt>
                <c:pt idx="13472">
                  <c:v>0.66587048199999999</c:v>
                </c:pt>
                <c:pt idx="13473">
                  <c:v>0.77174381599999997</c:v>
                </c:pt>
                <c:pt idx="13474">
                  <c:v>0.71119114999999999</c:v>
                </c:pt>
                <c:pt idx="13475">
                  <c:v>0.783485451</c:v>
                </c:pt>
                <c:pt idx="13476">
                  <c:v>0.727089231</c:v>
                </c:pt>
                <c:pt idx="13477">
                  <c:v>0.79255494800000004</c:v>
                </c:pt>
                <c:pt idx="13478">
                  <c:v>0.79958211300000004</c:v>
                </c:pt>
                <c:pt idx="13479">
                  <c:v>0.75967707799999995</c:v>
                </c:pt>
                <c:pt idx="13480">
                  <c:v>0.71085778700000002</c:v>
                </c:pt>
                <c:pt idx="13481">
                  <c:v>0.70879219599999999</c:v>
                </c:pt>
                <c:pt idx="13482">
                  <c:v>0.71569429600000001</c:v>
                </c:pt>
                <c:pt idx="13483">
                  <c:v>0.72725812700000003</c:v>
                </c:pt>
                <c:pt idx="13484">
                  <c:v>0.71899096500000004</c:v>
                </c:pt>
                <c:pt idx="13485">
                  <c:v>0.70906501399999999</c:v>
                </c:pt>
                <c:pt idx="13486">
                  <c:v>0.71254062799999995</c:v>
                </c:pt>
                <c:pt idx="13487">
                  <c:v>0.72649245799999995</c:v>
                </c:pt>
                <c:pt idx="13488">
                  <c:v>0.75670100200000001</c:v>
                </c:pt>
                <c:pt idx="13489">
                  <c:v>0.79252751399999999</c:v>
                </c:pt>
                <c:pt idx="13490">
                  <c:v>0.69871002400000004</c:v>
                </c:pt>
                <c:pt idx="13491">
                  <c:v>0.73297277999999999</c:v>
                </c:pt>
                <c:pt idx="13492">
                  <c:v>0.79337029400000003</c:v>
                </c:pt>
                <c:pt idx="13493">
                  <c:v>0.71080766200000001</c:v>
                </c:pt>
                <c:pt idx="13494">
                  <c:v>0.77323879799999995</c:v>
                </c:pt>
                <c:pt idx="13495">
                  <c:v>0.75156743000000004</c:v>
                </c:pt>
                <c:pt idx="13496">
                  <c:v>0.82487398899999997</c:v>
                </c:pt>
                <c:pt idx="13497">
                  <c:v>0.73859867300000004</c:v>
                </c:pt>
                <c:pt idx="13498">
                  <c:v>0.673962901</c:v>
                </c:pt>
                <c:pt idx="13499">
                  <c:v>0.74884763499999996</c:v>
                </c:pt>
                <c:pt idx="13500">
                  <c:v>0.77115692599999996</c:v>
                </c:pt>
                <c:pt idx="13501">
                  <c:v>0.74984264</c:v>
                </c:pt>
                <c:pt idx="13502">
                  <c:v>0.716386737</c:v>
                </c:pt>
                <c:pt idx="13503">
                  <c:v>0.70656871700000001</c:v>
                </c:pt>
                <c:pt idx="13504">
                  <c:v>0.68039961999999998</c:v>
                </c:pt>
                <c:pt idx="13505">
                  <c:v>0.73661406100000004</c:v>
                </c:pt>
                <c:pt idx="13506">
                  <c:v>0.69921005800000002</c:v>
                </c:pt>
                <c:pt idx="13507">
                  <c:v>0.67661246500000005</c:v>
                </c:pt>
                <c:pt idx="13508">
                  <c:v>0.73681229500000001</c:v>
                </c:pt>
                <c:pt idx="13509">
                  <c:v>0.72639982199999997</c:v>
                </c:pt>
                <c:pt idx="13510">
                  <c:v>0.70937530699999995</c:v>
                </c:pt>
                <c:pt idx="13511">
                  <c:v>0.70782290199999998</c:v>
                </c:pt>
                <c:pt idx="13512">
                  <c:v>0.69476447799999996</c:v>
                </c:pt>
                <c:pt idx="13513">
                  <c:v>0.73020528399999995</c:v>
                </c:pt>
                <c:pt idx="13514">
                  <c:v>0.73470009800000002</c:v>
                </c:pt>
                <c:pt idx="13515">
                  <c:v>0.68052721100000002</c:v>
                </c:pt>
                <c:pt idx="13516">
                  <c:v>0.72685107500000001</c:v>
                </c:pt>
                <c:pt idx="13517">
                  <c:v>0.655828089</c:v>
                </c:pt>
                <c:pt idx="13518">
                  <c:v>0.70807055200000002</c:v>
                </c:pt>
                <c:pt idx="13519">
                  <c:v>0.78774331399999997</c:v>
                </c:pt>
                <c:pt idx="13520">
                  <c:v>0.71778979899999995</c:v>
                </c:pt>
                <c:pt idx="13521">
                  <c:v>0.72244936599999998</c:v>
                </c:pt>
                <c:pt idx="13522">
                  <c:v>0.74770623400000003</c:v>
                </c:pt>
                <c:pt idx="13523">
                  <c:v>0.71362002899999999</c:v>
                </c:pt>
                <c:pt idx="13524">
                  <c:v>0.68275498499999998</c:v>
                </c:pt>
                <c:pt idx="13525">
                  <c:v>0.75997203000000002</c:v>
                </c:pt>
                <c:pt idx="13526">
                  <c:v>0.79475772</c:v>
                </c:pt>
                <c:pt idx="13527">
                  <c:v>0.72296899299999995</c:v>
                </c:pt>
                <c:pt idx="13528">
                  <c:v>0.64811000100000005</c:v>
                </c:pt>
                <c:pt idx="13529">
                  <c:v>0.73017786600000001</c:v>
                </c:pt>
                <c:pt idx="13530">
                  <c:v>0.67267073099999997</c:v>
                </c:pt>
                <c:pt idx="13531">
                  <c:v>0.72237194299999996</c:v>
                </c:pt>
                <c:pt idx="13532">
                  <c:v>0.77215731700000001</c:v>
                </c:pt>
                <c:pt idx="13533">
                  <c:v>0.77801019800000004</c:v>
                </c:pt>
                <c:pt idx="13534">
                  <c:v>0.62679671299999995</c:v>
                </c:pt>
                <c:pt idx="13535">
                  <c:v>0.68672701199999997</c:v>
                </c:pt>
                <c:pt idx="13536">
                  <c:v>0.723731495</c:v>
                </c:pt>
                <c:pt idx="13537">
                  <c:v>0.67901888799999999</c:v>
                </c:pt>
                <c:pt idx="13538">
                  <c:v>0.75814349700000006</c:v>
                </c:pt>
                <c:pt idx="13539">
                  <c:v>0.75365123899999997</c:v>
                </c:pt>
                <c:pt idx="13540">
                  <c:v>0.80260692099999997</c:v>
                </c:pt>
                <c:pt idx="13541">
                  <c:v>0.787398335</c:v>
                </c:pt>
                <c:pt idx="13542">
                  <c:v>0.703877894</c:v>
                </c:pt>
                <c:pt idx="13543">
                  <c:v>0.69539710300000002</c:v>
                </c:pt>
                <c:pt idx="13544">
                  <c:v>0.68635772299999998</c:v>
                </c:pt>
                <c:pt idx="13545">
                  <c:v>0.73211454899999995</c:v>
                </c:pt>
                <c:pt idx="13546">
                  <c:v>0.70487407499999999</c:v>
                </c:pt>
                <c:pt idx="13547">
                  <c:v>0.83045519499999998</c:v>
                </c:pt>
                <c:pt idx="13548">
                  <c:v>0.76120270899999998</c:v>
                </c:pt>
                <c:pt idx="13549">
                  <c:v>0.68229435100000002</c:v>
                </c:pt>
                <c:pt idx="13550">
                  <c:v>0.67528023100000001</c:v>
                </c:pt>
                <c:pt idx="13551">
                  <c:v>0.70854852700000004</c:v>
                </c:pt>
                <c:pt idx="13552">
                  <c:v>0.72846929800000004</c:v>
                </c:pt>
                <c:pt idx="13553">
                  <c:v>0.74873849400000003</c:v>
                </c:pt>
                <c:pt idx="13554">
                  <c:v>0.82143203099999995</c:v>
                </c:pt>
                <c:pt idx="13555">
                  <c:v>0.72132683200000003</c:v>
                </c:pt>
                <c:pt idx="13556">
                  <c:v>0.86806125300000003</c:v>
                </c:pt>
                <c:pt idx="13557">
                  <c:v>0.77854199800000001</c:v>
                </c:pt>
                <c:pt idx="13558">
                  <c:v>0.62566553300000005</c:v>
                </c:pt>
                <c:pt idx="13559">
                  <c:v>0.70166786199999998</c:v>
                </c:pt>
                <c:pt idx="13560">
                  <c:v>0.77733569400000002</c:v>
                </c:pt>
                <c:pt idx="13561">
                  <c:v>0.71964791400000006</c:v>
                </c:pt>
                <c:pt idx="13562">
                  <c:v>0.73551089599999997</c:v>
                </c:pt>
                <c:pt idx="13563">
                  <c:v>0.77373309599999995</c:v>
                </c:pt>
                <c:pt idx="13564">
                  <c:v>0.75129412600000001</c:v>
                </c:pt>
                <c:pt idx="13565">
                  <c:v>0.75181209500000001</c:v>
                </c:pt>
                <c:pt idx="13566">
                  <c:v>0.70364209700000002</c:v>
                </c:pt>
                <c:pt idx="13567">
                  <c:v>0.69480892900000002</c:v>
                </c:pt>
                <c:pt idx="13568">
                  <c:v>0.67436259300000001</c:v>
                </c:pt>
                <c:pt idx="13569">
                  <c:v>0.63546539400000002</c:v>
                </c:pt>
                <c:pt idx="13570">
                  <c:v>0.74639487699999996</c:v>
                </c:pt>
                <c:pt idx="13571">
                  <c:v>0.768831924</c:v>
                </c:pt>
                <c:pt idx="13572">
                  <c:v>0.82982911699999995</c:v>
                </c:pt>
                <c:pt idx="13573">
                  <c:v>0.68653595499999998</c:v>
                </c:pt>
                <c:pt idx="13574">
                  <c:v>0.77255010599999996</c:v>
                </c:pt>
                <c:pt idx="13575">
                  <c:v>0.70190458</c:v>
                </c:pt>
                <c:pt idx="13576">
                  <c:v>0.68690704999999996</c:v>
                </c:pt>
                <c:pt idx="13577">
                  <c:v>0.64819623500000001</c:v>
                </c:pt>
                <c:pt idx="13578">
                  <c:v>0.66257135499999997</c:v>
                </c:pt>
                <c:pt idx="13579">
                  <c:v>0.76857502200000005</c:v>
                </c:pt>
                <c:pt idx="13580">
                  <c:v>0.65438443599999996</c:v>
                </c:pt>
                <c:pt idx="13581">
                  <c:v>0.84237764199999998</c:v>
                </c:pt>
                <c:pt idx="13582">
                  <c:v>0.76417329599999995</c:v>
                </c:pt>
                <c:pt idx="13583">
                  <c:v>0.68497687600000001</c:v>
                </c:pt>
                <c:pt idx="13584">
                  <c:v>0.74412867000000005</c:v>
                </c:pt>
                <c:pt idx="13585">
                  <c:v>0.72424221700000002</c:v>
                </c:pt>
                <c:pt idx="13586">
                  <c:v>0.64682812599999995</c:v>
                </c:pt>
                <c:pt idx="13587">
                  <c:v>0.64108063900000001</c:v>
                </c:pt>
                <c:pt idx="13588">
                  <c:v>0.72901129200000003</c:v>
                </c:pt>
                <c:pt idx="13589">
                  <c:v>0.637589568</c:v>
                </c:pt>
                <c:pt idx="13590">
                  <c:v>0.71139853500000005</c:v>
                </c:pt>
                <c:pt idx="13591">
                  <c:v>0.75508387700000001</c:v>
                </c:pt>
                <c:pt idx="13592">
                  <c:v>0.74003134999999998</c:v>
                </c:pt>
                <c:pt idx="13593">
                  <c:v>0.70393407299999999</c:v>
                </c:pt>
                <c:pt idx="13594">
                  <c:v>0.68842956399999999</c:v>
                </c:pt>
                <c:pt idx="13595">
                  <c:v>0.73599525399999999</c:v>
                </c:pt>
                <c:pt idx="13596">
                  <c:v>0.68911657999999998</c:v>
                </c:pt>
                <c:pt idx="13597">
                  <c:v>0.74224062499999999</c:v>
                </c:pt>
                <c:pt idx="13598">
                  <c:v>0.64102547799999998</c:v>
                </c:pt>
                <c:pt idx="13599">
                  <c:v>0.79010687999999996</c:v>
                </c:pt>
                <c:pt idx="13600">
                  <c:v>0.64636519100000001</c:v>
                </c:pt>
                <c:pt idx="13601">
                  <c:v>0.74216550100000001</c:v>
                </c:pt>
                <c:pt idx="13602">
                  <c:v>0.70043997999999996</c:v>
                </c:pt>
                <c:pt idx="13603">
                  <c:v>0.78729817199999996</c:v>
                </c:pt>
                <c:pt idx="13604">
                  <c:v>0.693281649</c:v>
                </c:pt>
                <c:pt idx="13605">
                  <c:v>0.704311252</c:v>
                </c:pt>
                <c:pt idx="13606">
                  <c:v>0.66941612100000003</c:v>
                </c:pt>
                <c:pt idx="13607">
                  <c:v>0.74629668299999996</c:v>
                </c:pt>
                <c:pt idx="13608">
                  <c:v>0.651830354</c:v>
                </c:pt>
                <c:pt idx="13609">
                  <c:v>0.79007796100000005</c:v>
                </c:pt>
                <c:pt idx="13610">
                  <c:v>0.70860032399999995</c:v>
                </c:pt>
                <c:pt idx="13611">
                  <c:v>0.80680291199999998</c:v>
                </c:pt>
                <c:pt idx="13612">
                  <c:v>0.686013239</c:v>
                </c:pt>
                <c:pt idx="13613">
                  <c:v>0.710414553</c:v>
                </c:pt>
                <c:pt idx="13614">
                  <c:v>0.72656538500000001</c:v>
                </c:pt>
                <c:pt idx="13615">
                  <c:v>0.701894774</c:v>
                </c:pt>
                <c:pt idx="13616">
                  <c:v>0.66021004900000002</c:v>
                </c:pt>
                <c:pt idx="13617">
                  <c:v>0.76052172900000004</c:v>
                </c:pt>
                <c:pt idx="13618">
                  <c:v>0.68784005000000004</c:v>
                </c:pt>
                <c:pt idx="13619">
                  <c:v>0.78361905700000001</c:v>
                </c:pt>
                <c:pt idx="13620">
                  <c:v>0.71886634100000002</c:v>
                </c:pt>
                <c:pt idx="13621">
                  <c:v>0.72421169100000005</c:v>
                </c:pt>
                <c:pt idx="13622">
                  <c:v>0.67372176800000005</c:v>
                </c:pt>
                <c:pt idx="13623">
                  <c:v>0.73537410400000003</c:v>
                </c:pt>
                <c:pt idx="13624">
                  <c:v>0.721563497</c:v>
                </c:pt>
                <c:pt idx="13625">
                  <c:v>0.78358350200000004</c:v>
                </c:pt>
                <c:pt idx="13626">
                  <c:v>0.667128638</c:v>
                </c:pt>
                <c:pt idx="13627">
                  <c:v>0.84267889799999995</c:v>
                </c:pt>
                <c:pt idx="13628">
                  <c:v>0.75045522200000003</c:v>
                </c:pt>
                <c:pt idx="13629">
                  <c:v>0.78126973399999999</c:v>
                </c:pt>
                <c:pt idx="13630">
                  <c:v>0.68840289499999996</c:v>
                </c:pt>
                <c:pt idx="13631">
                  <c:v>0.680054359</c:v>
                </c:pt>
                <c:pt idx="13632">
                  <c:v>0.68390139299999997</c:v>
                </c:pt>
                <c:pt idx="13633">
                  <c:v>0.74333541299999994</c:v>
                </c:pt>
                <c:pt idx="13634">
                  <c:v>0.73400663300000002</c:v>
                </c:pt>
                <c:pt idx="13635">
                  <c:v>0.830801224</c:v>
                </c:pt>
                <c:pt idx="13636">
                  <c:v>0.69227812600000005</c:v>
                </c:pt>
                <c:pt idx="13637">
                  <c:v>0.84901053800000004</c:v>
                </c:pt>
                <c:pt idx="13638">
                  <c:v>0.65832413999999995</c:v>
                </c:pt>
                <c:pt idx="13639">
                  <c:v>0.70388626799999998</c:v>
                </c:pt>
                <c:pt idx="13640">
                  <c:v>0.73123000500000002</c:v>
                </c:pt>
                <c:pt idx="13641">
                  <c:v>0.75186997099999997</c:v>
                </c:pt>
                <c:pt idx="13642">
                  <c:v>0.647342945</c:v>
                </c:pt>
                <c:pt idx="13643">
                  <c:v>0.76021616199999997</c:v>
                </c:pt>
                <c:pt idx="13644">
                  <c:v>0.84159195899999995</c:v>
                </c:pt>
                <c:pt idx="13645">
                  <c:v>0.70644909300000003</c:v>
                </c:pt>
                <c:pt idx="13646">
                  <c:v>0.81289506300000003</c:v>
                </c:pt>
                <c:pt idx="13647">
                  <c:v>0.71372084899999999</c:v>
                </c:pt>
                <c:pt idx="13648">
                  <c:v>0.703799073</c:v>
                </c:pt>
                <c:pt idx="13649">
                  <c:v>0.73173069300000004</c:v>
                </c:pt>
                <c:pt idx="13650">
                  <c:v>0.72833229499999996</c:v>
                </c:pt>
                <c:pt idx="13651">
                  <c:v>0.66033803899999999</c:v>
                </c:pt>
                <c:pt idx="13652">
                  <c:v>0.78364335100000004</c:v>
                </c:pt>
                <c:pt idx="13653">
                  <c:v>0.71239577300000001</c:v>
                </c:pt>
                <c:pt idx="13654">
                  <c:v>0.84286847499999995</c:v>
                </c:pt>
                <c:pt idx="13655">
                  <c:v>0.717859209</c:v>
                </c:pt>
                <c:pt idx="13656">
                  <c:v>0.80175617300000002</c:v>
                </c:pt>
                <c:pt idx="13657">
                  <c:v>0.68868204499999996</c:v>
                </c:pt>
                <c:pt idx="13658">
                  <c:v>0.75027088399999997</c:v>
                </c:pt>
                <c:pt idx="13659">
                  <c:v>0.68698962600000002</c:v>
                </c:pt>
                <c:pt idx="13660">
                  <c:v>0.662099667</c:v>
                </c:pt>
                <c:pt idx="13661">
                  <c:v>0.80708634899999998</c:v>
                </c:pt>
                <c:pt idx="13662">
                  <c:v>0.73825030199999997</c:v>
                </c:pt>
                <c:pt idx="13663">
                  <c:v>0.707124898</c:v>
                </c:pt>
                <c:pt idx="13664">
                  <c:v>0.81065875600000004</c:v>
                </c:pt>
                <c:pt idx="13665">
                  <c:v>0.71449148399999995</c:v>
                </c:pt>
                <c:pt idx="13666">
                  <c:v>0.63895942500000003</c:v>
                </c:pt>
                <c:pt idx="13667">
                  <c:v>0.68490118499999997</c:v>
                </c:pt>
                <c:pt idx="13668">
                  <c:v>0.72210823400000002</c:v>
                </c:pt>
                <c:pt idx="13669">
                  <c:v>0.77490843700000001</c:v>
                </c:pt>
                <c:pt idx="13670">
                  <c:v>0.697941115</c:v>
                </c:pt>
                <c:pt idx="13671">
                  <c:v>0.71502331500000005</c:v>
                </c:pt>
                <c:pt idx="13672">
                  <c:v>0.773263696</c:v>
                </c:pt>
                <c:pt idx="13673">
                  <c:v>0.64402873299999996</c:v>
                </c:pt>
                <c:pt idx="13674">
                  <c:v>0.74019439300000001</c:v>
                </c:pt>
                <c:pt idx="13675">
                  <c:v>0.72029526200000005</c:v>
                </c:pt>
                <c:pt idx="13676">
                  <c:v>0.73487228699999996</c:v>
                </c:pt>
                <c:pt idx="13677">
                  <c:v>0.702391663</c:v>
                </c:pt>
                <c:pt idx="13678">
                  <c:v>0.63875504500000002</c:v>
                </c:pt>
                <c:pt idx="13679">
                  <c:v>0.70553173700000005</c:v>
                </c:pt>
                <c:pt idx="13680">
                  <c:v>0.70975036199999997</c:v>
                </c:pt>
                <c:pt idx="13681">
                  <c:v>0.67829048400000003</c:v>
                </c:pt>
                <c:pt idx="13682">
                  <c:v>0.78882305799999997</c:v>
                </c:pt>
                <c:pt idx="13683">
                  <c:v>0.64960295400000001</c:v>
                </c:pt>
                <c:pt idx="13684">
                  <c:v>0.73734411</c:v>
                </c:pt>
                <c:pt idx="13685">
                  <c:v>0.65427884300000005</c:v>
                </c:pt>
                <c:pt idx="13686">
                  <c:v>0.68164445600000001</c:v>
                </c:pt>
                <c:pt idx="13687">
                  <c:v>0.70500153200000004</c:v>
                </c:pt>
                <c:pt idx="13688">
                  <c:v>0.68922329699999996</c:v>
                </c:pt>
                <c:pt idx="13689">
                  <c:v>0.84466700900000002</c:v>
                </c:pt>
                <c:pt idx="13690">
                  <c:v>0.678706437</c:v>
                </c:pt>
                <c:pt idx="13691">
                  <c:v>0.74612036900000001</c:v>
                </c:pt>
                <c:pt idx="13692">
                  <c:v>0.70875408200000001</c:v>
                </c:pt>
                <c:pt idx="13693">
                  <c:v>0.767492862</c:v>
                </c:pt>
                <c:pt idx="13694">
                  <c:v>0.71151284400000003</c:v>
                </c:pt>
                <c:pt idx="13695">
                  <c:v>0.73501539100000002</c:v>
                </c:pt>
                <c:pt idx="13696">
                  <c:v>0.69128963600000004</c:v>
                </c:pt>
                <c:pt idx="13697">
                  <c:v>0.80413441200000002</c:v>
                </c:pt>
                <c:pt idx="13698">
                  <c:v>0.77731313800000001</c:v>
                </c:pt>
                <c:pt idx="13699">
                  <c:v>0.69035674999999996</c:v>
                </c:pt>
                <c:pt idx="13700">
                  <c:v>0.71334186600000005</c:v>
                </c:pt>
                <c:pt idx="13701">
                  <c:v>0.78316721099999997</c:v>
                </c:pt>
                <c:pt idx="13702">
                  <c:v>0.694290293</c:v>
                </c:pt>
                <c:pt idx="13703">
                  <c:v>0.70392393799999997</c:v>
                </c:pt>
                <c:pt idx="13704">
                  <c:v>0.70440846800000001</c:v>
                </c:pt>
                <c:pt idx="13705">
                  <c:v>0.75593372599999997</c:v>
                </c:pt>
                <c:pt idx="13706">
                  <c:v>0.69656330799999999</c:v>
                </c:pt>
                <c:pt idx="13707">
                  <c:v>0.82470527299999996</c:v>
                </c:pt>
                <c:pt idx="13708">
                  <c:v>0.71788342000000005</c:v>
                </c:pt>
                <c:pt idx="13709">
                  <c:v>0.71829992600000003</c:v>
                </c:pt>
                <c:pt idx="13710">
                  <c:v>0.75267569599999995</c:v>
                </c:pt>
                <c:pt idx="13711">
                  <c:v>0.695611808</c:v>
                </c:pt>
                <c:pt idx="13712">
                  <c:v>0.69280628099999997</c:v>
                </c:pt>
                <c:pt idx="13713">
                  <c:v>0.70984728799999997</c:v>
                </c:pt>
                <c:pt idx="13714">
                  <c:v>0.72754634600000001</c:v>
                </c:pt>
                <c:pt idx="13715">
                  <c:v>0.65066490099999996</c:v>
                </c:pt>
                <c:pt idx="13716">
                  <c:v>0.78919399700000004</c:v>
                </c:pt>
                <c:pt idx="13717">
                  <c:v>0.71272547799999997</c:v>
                </c:pt>
                <c:pt idx="13718">
                  <c:v>0.73925476700000003</c:v>
                </c:pt>
                <c:pt idx="13719">
                  <c:v>0.77569148600000004</c:v>
                </c:pt>
                <c:pt idx="13720">
                  <c:v>0.694718909</c:v>
                </c:pt>
                <c:pt idx="13721">
                  <c:v>0.65434783399999996</c:v>
                </c:pt>
                <c:pt idx="13722">
                  <c:v>0.79230838199999998</c:v>
                </c:pt>
                <c:pt idx="13723">
                  <c:v>0.72649523800000004</c:v>
                </c:pt>
                <c:pt idx="13724">
                  <c:v>0.64734498100000004</c:v>
                </c:pt>
                <c:pt idx="13725">
                  <c:v>0.75845232600000001</c:v>
                </c:pt>
                <c:pt idx="13726">
                  <c:v>0.69259924699999997</c:v>
                </c:pt>
                <c:pt idx="13727">
                  <c:v>0.66947973400000005</c:v>
                </c:pt>
                <c:pt idx="13728">
                  <c:v>0.729501332</c:v>
                </c:pt>
                <c:pt idx="13729">
                  <c:v>0.75394564100000006</c:v>
                </c:pt>
                <c:pt idx="13730">
                  <c:v>0.75874135700000001</c:v>
                </c:pt>
                <c:pt idx="13731">
                  <c:v>0.66003310900000001</c:v>
                </c:pt>
                <c:pt idx="13732">
                  <c:v>0.66995944399999996</c:v>
                </c:pt>
                <c:pt idx="13733">
                  <c:v>0.68723754000000004</c:v>
                </c:pt>
                <c:pt idx="13734">
                  <c:v>0.75388640900000004</c:v>
                </c:pt>
                <c:pt idx="13735">
                  <c:v>0.74525381599999996</c:v>
                </c:pt>
                <c:pt idx="13736">
                  <c:v>0.65682605500000002</c:v>
                </c:pt>
                <c:pt idx="13737">
                  <c:v>0.63100949299999998</c:v>
                </c:pt>
                <c:pt idx="13738">
                  <c:v>0.78789360500000005</c:v>
                </c:pt>
                <c:pt idx="13739">
                  <c:v>0.76855699099999997</c:v>
                </c:pt>
                <c:pt idx="13740">
                  <c:v>0.69392195700000003</c:v>
                </c:pt>
                <c:pt idx="13741">
                  <c:v>0.70992529999999998</c:v>
                </c:pt>
                <c:pt idx="13742">
                  <c:v>0.76421756399999996</c:v>
                </c:pt>
                <c:pt idx="13743">
                  <c:v>0.68109830000000005</c:v>
                </c:pt>
                <c:pt idx="13744">
                  <c:v>0.65471553500000002</c:v>
                </c:pt>
                <c:pt idx="13745">
                  <c:v>0.74947064100000005</c:v>
                </c:pt>
                <c:pt idx="13746">
                  <c:v>0.83132815299999996</c:v>
                </c:pt>
                <c:pt idx="13747">
                  <c:v>0.71677652999999997</c:v>
                </c:pt>
                <c:pt idx="13748">
                  <c:v>0.74841866400000001</c:v>
                </c:pt>
                <c:pt idx="13749">
                  <c:v>0.73471415299999998</c:v>
                </c:pt>
                <c:pt idx="13750">
                  <c:v>0.75561840800000002</c:v>
                </c:pt>
                <c:pt idx="13751">
                  <c:v>0.64644591299999998</c:v>
                </c:pt>
                <c:pt idx="13752">
                  <c:v>0.734026293</c:v>
                </c:pt>
                <c:pt idx="13753">
                  <c:v>0.69555577899999999</c:v>
                </c:pt>
                <c:pt idx="13754">
                  <c:v>0.75835654799999996</c:v>
                </c:pt>
                <c:pt idx="13755">
                  <c:v>0.64135549800000002</c:v>
                </c:pt>
                <c:pt idx="13756">
                  <c:v>0.81589017100000005</c:v>
                </c:pt>
                <c:pt idx="13757">
                  <c:v>0.73086592900000003</c:v>
                </c:pt>
                <c:pt idx="13758">
                  <c:v>0.79777509300000005</c:v>
                </c:pt>
                <c:pt idx="13759">
                  <c:v>0.72493025</c:v>
                </c:pt>
                <c:pt idx="13760">
                  <c:v>0.75055975100000005</c:v>
                </c:pt>
                <c:pt idx="13761">
                  <c:v>0.69477249799999996</c:v>
                </c:pt>
                <c:pt idx="13762">
                  <c:v>0.69899047800000003</c:v>
                </c:pt>
                <c:pt idx="13763">
                  <c:v>0.62818397999999998</c:v>
                </c:pt>
                <c:pt idx="13764">
                  <c:v>0.73401925199999996</c:v>
                </c:pt>
                <c:pt idx="13765">
                  <c:v>0.81165114999999999</c:v>
                </c:pt>
                <c:pt idx="13766">
                  <c:v>0.71011111800000004</c:v>
                </c:pt>
                <c:pt idx="13767">
                  <c:v>0.81646111799999999</c:v>
                </c:pt>
                <c:pt idx="13768">
                  <c:v>0.66681838800000004</c:v>
                </c:pt>
                <c:pt idx="13769">
                  <c:v>0.72037605500000002</c:v>
                </c:pt>
                <c:pt idx="13770">
                  <c:v>0.64224737499999995</c:v>
                </c:pt>
                <c:pt idx="13771">
                  <c:v>0.73145657200000003</c:v>
                </c:pt>
                <c:pt idx="13772">
                  <c:v>0.80794803000000004</c:v>
                </c:pt>
                <c:pt idx="13773">
                  <c:v>0.61716729299999995</c:v>
                </c:pt>
                <c:pt idx="13774">
                  <c:v>0.68826663700000001</c:v>
                </c:pt>
                <c:pt idx="13775">
                  <c:v>0.79529881499999999</c:v>
                </c:pt>
                <c:pt idx="13776">
                  <c:v>0.70543543399999997</c:v>
                </c:pt>
                <c:pt idx="13777">
                  <c:v>0.777526363</c:v>
                </c:pt>
                <c:pt idx="13778">
                  <c:v>0.76849915599999996</c:v>
                </c:pt>
                <c:pt idx="13779">
                  <c:v>0.70246734099999997</c:v>
                </c:pt>
                <c:pt idx="13780">
                  <c:v>0.79557964199999998</c:v>
                </c:pt>
                <c:pt idx="13781">
                  <c:v>0.62707794900000002</c:v>
                </c:pt>
                <c:pt idx="13782">
                  <c:v>0.66099376099999996</c:v>
                </c:pt>
                <c:pt idx="13783">
                  <c:v>0.75639527600000001</c:v>
                </c:pt>
                <c:pt idx="13784">
                  <c:v>0.70637922500000005</c:v>
                </c:pt>
                <c:pt idx="13785">
                  <c:v>0.69209759599999998</c:v>
                </c:pt>
                <c:pt idx="13786">
                  <c:v>0.76033259399999997</c:v>
                </c:pt>
                <c:pt idx="13787">
                  <c:v>0.68275807600000005</c:v>
                </c:pt>
                <c:pt idx="13788">
                  <c:v>0.67230329499999997</c:v>
                </c:pt>
                <c:pt idx="13789">
                  <c:v>0.71236233100000002</c:v>
                </c:pt>
                <c:pt idx="13790">
                  <c:v>0.70549745600000002</c:v>
                </c:pt>
                <c:pt idx="13791">
                  <c:v>0.73870808799999998</c:v>
                </c:pt>
                <c:pt idx="13792">
                  <c:v>0.66482631599999997</c:v>
                </c:pt>
                <c:pt idx="13793">
                  <c:v>0.61369671299999995</c:v>
                </c:pt>
                <c:pt idx="13794">
                  <c:v>0.78579589900000002</c:v>
                </c:pt>
                <c:pt idx="13795">
                  <c:v>0.65260644400000001</c:v>
                </c:pt>
                <c:pt idx="13796">
                  <c:v>0.71792941300000002</c:v>
                </c:pt>
                <c:pt idx="13797">
                  <c:v>0.77973551500000005</c:v>
                </c:pt>
                <c:pt idx="13798">
                  <c:v>0.71588291599999998</c:v>
                </c:pt>
                <c:pt idx="13799">
                  <c:v>0.754963194</c:v>
                </c:pt>
                <c:pt idx="13800">
                  <c:v>0.64912502999999999</c:v>
                </c:pt>
                <c:pt idx="13801">
                  <c:v>0.64862668400000001</c:v>
                </c:pt>
                <c:pt idx="13802">
                  <c:v>0.72149068500000002</c:v>
                </c:pt>
                <c:pt idx="13803">
                  <c:v>0.72071394600000005</c:v>
                </c:pt>
                <c:pt idx="13804">
                  <c:v>0.68435008399999997</c:v>
                </c:pt>
                <c:pt idx="13805">
                  <c:v>0.74553283999999997</c:v>
                </c:pt>
                <c:pt idx="13806">
                  <c:v>0.70375013900000005</c:v>
                </c:pt>
                <c:pt idx="13807">
                  <c:v>0.67369177999999996</c:v>
                </c:pt>
                <c:pt idx="13808">
                  <c:v>0.64565573600000004</c:v>
                </c:pt>
                <c:pt idx="13809">
                  <c:v>0.71607543399999996</c:v>
                </c:pt>
                <c:pt idx="13810">
                  <c:v>0.70948505799999995</c:v>
                </c:pt>
                <c:pt idx="13811">
                  <c:v>0.68771504999999999</c:v>
                </c:pt>
                <c:pt idx="13812">
                  <c:v>0.69107148699999998</c:v>
                </c:pt>
                <c:pt idx="13813">
                  <c:v>0.68239677499999996</c:v>
                </c:pt>
                <c:pt idx="13814">
                  <c:v>0.71515683399999996</c:v>
                </c:pt>
                <c:pt idx="13815">
                  <c:v>0.706789432</c:v>
                </c:pt>
                <c:pt idx="13816">
                  <c:v>0.68548053799999997</c:v>
                </c:pt>
                <c:pt idx="13817">
                  <c:v>0.71913845099999996</c:v>
                </c:pt>
                <c:pt idx="13818">
                  <c:v>0.743854503</c:v>
                </c:pt>
                <c:pt idx="13819">
                  <c:v>0.68442454200000002</c:v>
                </c:pt>
                <c:pt idx="13820">
                  <c:v>0.71314686000000005</c:v>
                </c:pt>
                <c:pt idx="13821">
                  <c:v>0.69868830199999998</c:v>
                </c:pt>
                <c:pt idx="13822">
                  <c:v>0.72155982600000002</c:v>
                </c:pt>
                <c:pt idx="13823">
                  <c:v>0.70367603700000003</c:v>
                </c:pt>
                <c:pt idx="13824">
                  <c:v>0.64020266100000001</c:v>
                </c:pt>
                <c:pt idx="13825">
                  <c:v>0.67925319299999998</c:v>
                </c:pt>
                <c:pt idx="13826">
                  <c:v>0.68058976699999996</c:v>
                </c:pt>
                <c:pt idx="13827">
                  <c:v>0.76800141</c:v>
                </c:pt>
                <c:pt idx="13828">
                  <c:v>0.66207697799999998</c:v>
                </c:pt>
                <c:pt idx="13829">
                  <c:v>0.68486854500000005</c:v>
                </c:pt>
                <c:pt idx="13830">
                  <c:v>0.69341755900000002</c:v>
                </c:pt>
                <c:pt idx="13831">
                  <c:v>0.65727570300000004</c:v>
                </c:pt>
                <c:pt idx="13832">
                  <c:v>0.64382204300000001</c:v>
                </c:pt>
                <c:pt idx="13833">
                  <c:v>0.682970572</c:v>
                </c:pt>
                <c:pt idx="13834">
                  <c:v>0.77671853300000004</c:v>
                </c:pt>
                <c:pt idx="13835">
                  <c:v>0.69737280999999995</c:v>
                </c:pt>
                <c:pt idx="13836">
                  <c:v>0.69512257200000005</c:v>
                </c:pt>
                <c:pt idx="13837">
                  <c:v>0.69358202999999996</c:v>
                </c:pt>
                <c:pt idx="13838">
                  <c:v>0.66571396299999996</c:v>
                </c:pt>
                <c:pt idx="13839">
                  <c:v>0.72916550400000002</c:v>
                </c:pt>
                <c:pt idx="13840">
                  <c:v>0.67090592900000001</c:v>
                </c:pt>
                <c:pt idx="13841">
                  <c:v>0.72479548400000005</c:v>
                </c:pt>
                <c:pt idx="13842">
                  <c:v>0.67701147800000006</c:v>
                </c:pt>
                <c:pt idx="13843">
                  <c:v>0.65385129099999995</c:v>
                </c:pt>
                <c:pt idx="13844">
                  <c:v>0.68607810499999999</c:v>
                </c:pt>
                <c:pt idx="13845">
                  <c:v>0.650758112</c:v>
                </c:pt>
                <c:pt idx="13846">
                  <c:v>0.68057883900000005</c:v>
                </c:pt>
                <c:pt idx="13847">
                  <c:v>0.71971439699999995</c:v>
                </c:pt>
                <c:pt idx="13848">
                  <c:v>0.66837771199999996</c:v>
                </c:pt>
                <c:pt idx="13849">
                  <c:v>0.74484211199999995</c:v>
                </c:pt>
                <c:pt idx="13850">
                  <c:v>0.64391759900000001</c:v>
                </c:pt>
                <c:pt idx="13851">
                  <c:v>0.66660844100000005</c:v>
                </c:pt>
                <c:pt idx="13852">
                  <c:v>0.69468945599999998</c:v>
                </c:pt>
                <c:pt idx="13853">
                  <c:v>0.781395336</c:v>
                </c:pt>
                <c:pt idx="13854">
                  <c:v>0.65338202999999995</c:v>
                </c:pt>
                <c:pt idx="13855">
                  <c:v>0.70640486899999999</c:v>
                </c:pt>
                <c:pt idx="13856">
                  <c:v>0.700915807</c:v>
                </c:pt>
                <c:pt idx="13857">
                  <c:v>0.62286391399999996</c:v>
                </c:pt>
                <c:pt idx="13858">
                  <c:v>0.71197160999999998</c:v>
                </c:pt>
                <c:pt idx="13859">
                  <c:v>0.69506026099999996</c:v>
                </c:pt>
                <c:pt idx="13860">
                  <c:v>0.69502382200000001</c:v>
                </c:pt>
                <c:pt idx="13861">
                  <c:v>0.68532279699999998</c:v>
                </c:pt>
                <c:pt idx="13862">
                  <c:v>0.69760350699999996</c:v>
                </c:pt>
                <c:pt idx="13863">
                  <c:v>0.68635045699999997</c:v>
                </c:pt>
                <c:pt idx="13864">
                  <c:v>0.70053151700000005</c:v>
                </c:pt>
                <c:pt idx="13865">
                  <c:v>0.73701488800000003</c:v>
                </c:pt>
                <c:pt idx="13866">
                  <c:v>0.67032979100000001</c:v>
                </c:pt>
                <c:pt idx="13867">
                  <c:v>0.69633124599999996</c:v>
                </c:pt>
                <c:pt idx="13868">
                  <c:v>0.65796286400000004</c:v>
                </c:pt>
                <c:pt idx="13869">
                  <c:v>0.69662913999999998</c:v>
                </c:pt>
                <c:pt idx="13870">
                  <c:v>0.73286867499999997</c:v>
                </c:pt>
                <c:pt idx="13871">
                  <c:v>0.68471330699999999</c:v>
                </c:pt>
                <c:pt idx="13872">
                  <c:v>0.66118202199999998</c:v>
                </c:pt>
                <c:pt idx="13873">
                  <c:v>0.757687993</c:v>
                </c:pt>
                <c:pt idx="13874">
                  <c:v>0.66263266200000004</c:v>
                </c:pt>
                <c:pt idx="13875">
                  <c:v>0.71852312799999996</c:v>
                </c:pt>
                <c:pt idx="13876">
                  <c:v>0.75230229500000001</c:v>
                </c:pt>
                <c:pt idx="13877">
                  <c:v>0.72446772400000004</c:v>
                </c:pt>
                <c:pt idx="13878">
                  <c:v>0.68944706700000002</c:v>
                </c:pt>
                <c:pt idx="13879">
                  <c:v>0.71411956799999998</c:v>
                </c:pt>
                <c:pt idx="13880">
                  <c:v>0.66674419200000001</c:v>
                </c:pt>
                <c:pt idx="13881">
                  <c:v>0.69189795300000001</c:v>
                </c:pt>
                <c:pt idx="13882">
                  <c:v>0.68789453</c:v>
                </c:pt>
                <c:pt idx="13883">
                  <c:v>0.66711595899999998</c:v>
                </c:pt>
                <c:pt idx="13884">
                  <c:v>0.73843582699999999</c:v>
                </c:pt>
                <c:pt idx="13885">
                  <c:v>0.63912999299999995</c:v>
                </c:pt>
                <c:pt idx="13886">
                  <c:v>0.69443148499999996</c:v>
                </c:pt>
                <c:pt idx="13887">
                  <c:v>0.65027299400000005</c:v>
                </c:pt>
                <c:pt idx="13888">
                  <c:v>0.77340103400000004</c:v>
                </c:pt>
                <c:pt idx="13889">
                  <c:v>0.69707165199999999</c:v>
                </c:pt>
                <c:pt idx="13890">
                  <c:v>0.68104629000000005</c:v>
                </c:pt>
                <c:pt idx="13891">
                  <c:v>0.69229208799999997</c:v>
                </c:pt>
                <c:pt idx="13892">
                  <c:v>0.68214380799999996</c:v>
                </c:pt>
                <c:pt idx="13893">
                  <c:v>0.697190427</c:v>
                </c:pt>
                <c:pt idx="13894">
                  <c:v>0.66531499800000005</c:v>
                </c:pt>
                <c:pt idx="13895">
                  <c:v>0.81879883099999995</c:v>
                </c:pt>
                <c:pt idx="13896">
                  <c:v>0.69852589899999995</c:v>
                </c:pt>
                <c:pt idx="13897">
                  <c:v>0.636817631</c:v>
                </c:pt>
                <c:pt idx="13898">
                  <c:v>0.690065928</c:v>
                </c:pt>
                <c:pt idx="13899">
                  <c:v>0.66736337700000004</c:v>
                </c:pt>
                <c:pt idx="13900">
                  <c:v>0.69731021599999998</c:v>
                </c:pt>
                <c:pt idx="13901">
                  <c:v>0.70233470799999997</c:v>
                </c:pt>
                <c:pt idx="13902">
                  <c:v>0.71933516600000003</c:v>
                </c:pt>
                <c:pt idx="13903">
                  <c:v>0.67216790299999996</c:v>
                </c:pt>
                <c:pt idx="13904">
                  <c:v>0.70534342299999997</c:v>
                </c:pt>
                <c:pt idx="13905">
                  <c:v>0.636169341</c:v>
                </c:pt>
                <c:pt idx="13906">
                  <c:v>0.70195574100000002</c:v>
                </c:pt>
                <c:pt idx="13907">
                  <c:v>0.71481337899999997</c:v>
                </c:pt>
                <c:pt idx="13908">
                  <c:v>0.69505073299999998</c:v>
                </c:pt>
                <c:pt idx="13909">
                  <c:v>0.66452490500000005</c:v>
                </c:pt>
                <c:pt idx="13910">
                  <c:v>0.71232015999999998</c:v>
                </c:pt>
                <c:pt idx="13911">
                  <c:v>0.64605448399999998</c:v>
                </c:pt>
                <c:pt idx="13912">
                  <c:v>0.64666648500000001</c:v>
                </c:pt>
                <c:pt idx="13913">
                  <c:v>0.62337653999999998</c:v>
                </c:pt>
                <c:pt idx="13914">
                  <c:v>0.62849295199999999</c:v>
                </c:pt>
                <c:pt idx="13915">
                  <c:v>0.645483166</c:v>
                </c:pt>
                <c:pt idx="13916">
                  <c:v>0.73200575000000001</c:v>
                </c:pt>
                <c:pt idx="13917">
                  <c:v>0.71733760599999996</c:v>
                </c:pt>
                <c:pt idx="13918">
                  <c:v>0.66990450400000001</c:v>
                </c:pt>
                <c:pt idx="13919">
                  <c:v>0.67947640300000001</c:v>
                </c:pt>
                <c:pt idx="13920">
                  <c:v>0.65661184900000003</c:v>
                </c:pt>
                <c:pt idx="13921">
                  <c:v>0.62467577699999999</c:v>
                </c:pt>
                <c:pt idx="13922">
                  <c:v>0.76740581299999999</c:v>
                </c:pt>
                <c:pt idx="13923">
                  <c:v>0.64378796599999999</c:v>
                </c:pt>
                <c:pt idx="13924">
                  <c:v>0.63494838899999995</c:v>
                </c:pt>
                <c:pt idx="13925">
                  <c:v>0.640362561</c:v>
                </c:pt>
                <c:pt idx="13926">
                  <c:v>0.66194035200000001</c:v>
                </c:pt>
                <c:pt idx="13927">
                  <c:v>0.69165105400000004</c:v>
                </c:pt>
                <c:pt idx="13928">
                  <c:v>0.72556704100000002</c:v>
                </c:pt>
                <c:pt idx="13929">
                  <c:v>0.67279716499999997</c:v>
                </c:pt>
                <c:pt idx="13930">
                  <c:v>0.66768952199999998</c:v>
                </c:pt>
                <c:pt idx="13931">
                  <c:v>0.67308055</c:v>
                </c:pt>
                <c:pt idx="13932">
                  <c:v>0.62440547000000002</c:v>
                </c:pt>
                <c:pt idx="13933">
                  <c:v>0.63824597999999999</c:v>
                </c:pt>
                <c:pt idx="13934">
                  <c:v>0.63091887199999996</c:v>
                </c:pt>
                <c:pt idx="13935">
                  <c:v>0.66322807800000005</c:v>
                </c:pt>
                <c:pt idx="13936">
                  <c:v>0.74246226599999998</c:v>
                </c:pt>
                <c:pt idx="13937">
                  <c:v>0.70005569199999995</c:v>
                </c:pt>
                <c:pt idx="13938">
                  <c:v>0.66564776999999997</c:v>
                </c:pt>
                <c:pt idx="13939">
                  <c:v>0.65641448899999999</c:v>
                </c:pt>
                <c:pt idx="13940">
                  <c:v>0.688158308</c:v>
                </c:pt>
                <c:pt idx="13941">
                  <c:v>0.66527374399999994</c:v>
                </c:pt>
                <c:pt idx="13942">
                  <c:v>0.65799242199999997</c:v>
                </c:pt>
                <c:pt idx="13943">
                  <c:v>0.67806091599999996</c:v>
                </c:pt>
                <c:pt idx="13944">
                  <c:v>0.65759583499999996</c:v>
                </c:pt>
                <c:pt idx="13945">
                  <c:v>0.68993578600000005</c:v>
                </c:pt>
                <c:pt idx="13946">
                  <c:v>0.66130669500000006</c:v>
                </c:pt>
                <c:pt idx="13947">
                  <c:v>0.69160343800000001</c:v>
                </c:pt>
                <c:pt idx="13948">
                  <c:v>0.72684381799999997</c:v>
                </c:pt>
                <c:pt idx="13949">
                  <c:v>0.68048441299999995</c:v>
                </c:pt>
                <c:pt idx="13950">
                  <c:v>0.65472714600000004</c:v>
                </c:pt>
                <c:pt idx="13951">
                  <c:v>0.698178988</c:v>
                </c:pt>
                <c:pt idx="13952">
                  <c:v>0.66191001699999996</c:v>
                </c:pt>
                <c:pt idx="13953">
                  <c:v>0.70391766</c:v>
                </c:pt>
                <c:pt idx="13954">
                  <c:v>0.706243654</c:v>
                </c:pt>
                <c:pt idx="13955">
                  <c:v>0.67476751499999998</c:v>
                </c:pt>
                <c:pt idx="13956">
                  <c:v>0.61146474799999995</c:v>
                </c:pt>
                <c:pt idx="13957">
                  <c:v>0.67656967099999998</c:v>
                </c:pt>
                <c:pt idx="13958">
                  <c:v>0.644824493</c:v>
                </c:pt>
                <c:pt idx="13959">
                  <c:v>0.65692713599999997</c:v>
                </c:pt>
                <c:pt idx="13960">
                  <c:v>0.65519212900000001</c:v>
                </c:pt>
                <c:pt idx="13961">
                  <c:v>0.66020085299999998</c:v>
                </c:pt>
                <c:pt idx="13962">
                  <c:v>0.64783961999999995</c:v>
                </c:pt>
                <c:pt idx="13963">
                  <c:v>0.68029201100000003</c:v>
                </c:pt>
                <c:pt idx="13964">
                  <c:v>0.64443482399999996</c:v>
                </c:pt>
                <c:pt idx="13965">
                  <c:v>0.70868655300000005</c:v>
                </c:pt>
                <c:pt idx="13966">
                  <c:v>0.619951845</c:v>
                </c:pt>
                <c:pt idx="13967">
                  <c:v>0.69388904399999995</c:v>
                </c:pt>
                <c:pt idx="13968">
                  <c:v>0.64339611900000004</c:v>
                </c:pt>
                <c:pt idx="13969">
                  <c:v>0.65714342000000003</c:v>
                </c:pt>
                <c:pt idx="13970">
                  <c:v>0.66491736499999998</c:v>
                </c:pt>
                <c:pt idx="13971">
                  <c:v>0.698464631</c:v>
                </c:pt>
                <c:pt idx="13972">
                  <c:v>0.70034294399999997</c:v>
                </c:pt>
                <c:pt idx="13973">
                  <c:v>0.70040056100000003</c:v>
                </c:pt>
                <c:pt idx="13974">
                  <c:v>0.65067830999999998</c:v>
                </c:pt>
                <c:pt idx="13975">
                  <c:v>0.60659918800000001</c:v>
                </c:pt>
                <c:pt idx="13976">
                  <c:v>0.65364662299999998</c:v>
                </c:pt>
                <c:pt idx="13977">
                  <c:v>0.68435201300000004</c:v>
                </c:pt>
                <c:pt idx="13978">
                  <c:v>0.653785909</c:v>
                </c:pt>
                <c:pt idx="13979">
                  <c:v>0.67678597100000004</c:v>
                </c:pt>
                <c:pt idx="13980">
                  <c:v>0.66397651400000002</c:v>
                </c:pt>
                <c:pt idx="13981">
                  <c:v>0.649992295</c:v>
                </c:pt>
                <c:pt idx="13982">
                  <c:v>0.65980584099999995</c:v>
                </c:pt>
                <c:pt idx="13983">
                  <c:v>0.67590419300000004</c:v>
                </c:pt>
                <c:pt idx="13984">
                  <c:v>0.68521826200000002</c:v>
                </c:pt>
                <c:pt idx="13985">
                  <c:v>0.69519443299999995</c:v>
                </c:pt>
                <c:pt idx="13986">
                  <c:v>0.67627069200000001</c:v>
                </c:pt>
                <c:pt idx="13987">
                  <c:v>0.66881391999999995</c:v>
                </c:pt>
                <c:pt idx="13988">
                  <c:v>0.65603492799999996</c:v>
                </c:pt>
                <c:pt idx="13989">
                  <c:v>0.64440882300000002</c:v>
                </c:pt>
                <c:pt idx="13990">
                  <c:v>0.67870220599999997</c:v>
                </c:pt>
                <c:pt idx="13991">
                  <c:v>0.66535349899999996</c:v>
                </c:pt>
                <c:pt idx="13992">
                  <c:v>0.69652387299999996</c:v>
                </c:pt>
                <c:pt idx="13993">
                  <c:v>0.61362399099999998</c:v>
                </c:pt>
                <c:pt idx="13994">
                  <c:v>0.65534645400000002</c:v>
                </c:pt>
                <c:pt idx="13995">
                  <c:v>0.65015478500000001</c:v>
                </c:pt>
                <c:pt idx="13996">
                  <c:v>0.64526304499999998</c:v>
                </c:pt>
                <c:pt idx="13997">
                  <c:v>0.70751823000000003</c:v>
                </c:pt>
                <c:pt idx="13998">
                  <c:v>0.65073737700000001</c:v>
                </c:pt>
                <c:pt idx="13999">
                  <c:v>0.711659245</c:v>
                </c:pt>
                <c:pt idx="14000">
                  <c:v>0.71661071700000001</c:v>
                </c:pt>
                <c:pt idx="14001">
                  <c:v>0.62977076099999996</c:v>
                </c:pt>
                <c:pt idx="14002">
                  <c:v>0.62702896299999999</c:v>
                </c:pt>
                <c:pt idx="14003">
                  <c:v>0.66631824699999997</c:v>
                </c:pt>
                <c:pt idx="14004">
                  <c:v>0.685764928</c:v>
                </c:pt>
                <c:pt idx="14005">
                  <c:v>0.623984596</c:v>
                </c:pt>
                <c:pt idx="14006">
                  <c:v>0.72497341100000001</c:v>
                </c:pt>
                <c:pt idx="14007">
                  <c:v>0.70289399699999999</c:v>
                </c:pt>
                <c:pt idx="14008">
                  <c:v>0.66293983400000001</c:v>
                </c:pt>
                <c:pt idx="14009">
                  <c:v>0.62586763099999998</c:v>
                </c:pt>
                <c:pt idx="14010">
                  <c:v>0.64531490000000002</c:v>
                </c:pt>
                <c:pt idx="14011">
                  <c:v>0.67131337000000002</c:v>
                </c:pt>
                <c:pt idx="14012">
                  <c:v>0.66360324400000004</c:v>
                </c:pt>
                <c:pt idx="14013">
                  <c:v>0.66738582499999999</c:v>
                </c:pt>
                <c:pt idx="14014">
                  <c:v>0.76167375299999995</c:v>
                </c:pt>
                <c:pt idx="14015">
                  <c:v>0.66814968699999999</c:v>
                </c:pt>
                <c:pt idx="14016">
                  <c:v>0.647641829</c:v>
                </c:pt>
                <c:pt idx="14017">
                  <c:v>0.655811649</c:v>
                </c:pt>
                <c:pt idx="14018">
                  <c:v>0.61769279099999996</c:v>
                </c:pt>
                <c:pt idx="14019">
                  <c:v>0.65716661799999998</c:v>
                </c:pt>
                <c:pt idx="14020">
                  <c:v>0.66465910699999997</c:v>
                </c:pt>
                <c:pt idx="14021">
                  <c:v>0.66678786000000001</c:v>
                </c:pt>
                <c:pt idx="14022">
                  <c:v>0.68000069299999999</c:v>
                </c:pt>
                <c:pt idx="14023">
                  <c:v>0.66834734100000004</c:v>
                </c:pt>
                <c:pt idx="14024">
                  <c:v>0.64484739899999999</c:v>
                </c:pt>
                <c:pt idx="14025">
                  <c:v>0.70560135099999999</c:v>
                </c:pt>
                <c:pt idx="14026">
                  <c:v>0.69329583100000003</c:v>
                </c:pt>
                <c:pt idx="14027">
                  <c:v>0.679758584</c:v>
                </c:pt>
                <c:pt idx="14028">
                  <c:v>0.63821962600000004</c:v>
                </c:pt>
                <c:pt idx="14029">
                  <c:v>0.69174449800000004</c:v>
                </c:pt>
                <c:pt idx="14030">
                  <c:v>0.71915920499999997</c:v>
                </c:pt>
                <c:pt idx="14031">
                  <c:v>0.66146002999999998</c:v>
                </c:pt>
                <c:pt idx="14032">
                  <c:v>0.676746446</c:v>
                </c:pt>
                <c:pt idx="14033">
                  <c:v>0.71350853000000003</c:v>
                </c:pt>
                <c:pt idx="14034">
                  <c:v>0.64845147000000003</c:v>
                </c:pt>
                <c:pt idx="14035">
                  <c:v>0.63351571799999995</c:v>
                </c:pt>
                <c:pt idx="14036">
                  <c:v>0.66546101000000002</c:v>
                </c:pt>
                <c:pt idx="14037">
                  <c:v>0.66220990999999996</c:v>
                </c:pt>
                <c:pt idx="14038">
                  <c:v>0.68390530100000002</c:v>
                </c:pt>
                <c:pt idx="14039">
                  <c:v>0.69864203300000005</c:v>
                </c:pt>
                <c:pt idx="14040">
                  <c:v>0.68466712100000005</c:v>
                </c:pt>
                <c:pt idx="14041">
                  <c:v>0.67277880899999998</c:v>
                </c:pt>
                <c:pt idx="14042">
                  <c:v>0.65736269700000005</c:v>
                </c:pt>
                <c:pt idx="14043">
                  <c:v>0.63335386199999999</c:v>
                </c:pt>
                <c:pt idx="14044">
                  <c:v>0.72820481800000003</c:v>
                </c:pt>
                <c:pt idx="14045">
                  <c:v>0.67040082899999998</c:v>
                </c:pt>
                <c:pt idx="14046">
                  <c:v>0.70693416799999997</c:v>
                </c:pt>
                <c:pt idx="14047">
                  <c:v>0.68507797699999995</c:v>
                </c:pt>
                <c:pt idx="14048">
                  <c:v>0.70481993600000004</c:v>
                </c:pt>
                <c:pt idx="14049">
                  <c:v>0.70504315699999998</c:v>
                </c:pt>
                <c:pt idx="14050">
                  <c:v>0.67709619200000004</c:v>
                </c:pt>
                <c:pt idx="14051">
                  <c:v>0.63793307200000005</c:v>
                </c:pt>
                <c:pt idx="14052">
                  <c:v>0.69044465700000002</c:v>
                </c:pt>
                <c:pt idx="14053">
                  <c:v>0.65313911800000002</c:v>
                </c:pt>
                <c:pt idx="14054">
                  <c:v>0.65926890800000004</c:v>
                </c:pt>
                <c:pt idx="14055">
                  <c:v>0.66015941300000003</c:v>
                </c:pt>
                <c:pt idx="14056">
                  <c:v>0.71314851000000001</c:v>
                </c:pt>
                <c:pt idx="14057">
                  <c:v>0.63697099000000001</c:v>
                </c:pt>
                <c:pt idx="14058">
                  <c:v>0.67756260700000004</c:v>
                </c:pt>
                <c:pt idx="14059">
                  <c:v>0.73967021799999999</c:v>
                </c:pt>
                <c:pt idx="14060">
                  <c:v>0.69496895299999994</c:v>
                </c:pt>
                <c:pt idx="14061">
                  <c:v>0.65351331300000004</c:v>
                </c:pt>
                <c:pt idx="14062">
                  <c:v>0.62222752800000003</c:v>
                </c:pt>
                <c:pt idx="14063">
                  <c:v>0.64748815699999995</c:v>
                </c:pt>
                <c:pt idx="14064">
                  <c:v>0.67403541300000003</c:v>
                </c:pt>
                <c:pt idx="14065">
                  <c:v>0.68239333999999996</c:v>
                </c:pt>
                <c:pt idx="14066">
                  <c:v>0.75747641399999999</c:v>
                </c:pt>
                <c:pt idx="14067">
                  <c:v>0.76254889999999997</c:v>
                </c:pt>
                <c:pt idx="14068">
                  <c:v>0.75861306299999998</c:v>
                </c:pt>
                <c:pt idx="14069">
                  <c:v>0.64579615499999998</c:v>
                </c:pt>
                <c:pt idx="14070">
                  <c:v>0.68138341599999996</c:v>
                </c:pt>
                <c:pt idx="14071">
                  <c:v>0.668411686</c:v>
                </c:pt>
                <c:pt idx="14072">
                  <c:v>0.671240646</c:v>
                </c:pt>
                <c:pt idx="14073">
                  <c:v>0.640253619</c:v>
                </c:pt>
                <c:pt idx="14074">
                  <c:v>0.68056182399999998</c:v>
                </c:pt>
                <c:pt idx="14075">
                  <c:v>0.76896269399999995</c:v>
                </c:pt>
                <c:pt idx="14076">
                  <c:v>0.63475611399999998</c:v>
                </c:pt>
                <c:pt idx="14077">
                  <c:v>0.66522978300000002</c:v>
                </c:pt>
                <c:pt idx="14078">
                  <c:v>0.71313425100000005</c:v>
                </c:pt>
                <c:pt idx="14079">
                  <c:v>0.68396973999999999</c:v>
                </c:pt>
                <c:pt idx="14080">
                  <c:v>0.68911757900000004</c:v>
                </c:pt>
                <c:pt idx="14081">
                  <c:v>0.65762572900000005</c:v>
                </c:pt>
                <c:pt idx="14082">
                  <c:v>0.66726922</c:v>
                </c:pt>
                <c:pt idx="14083">
                  <c:v>0.65796364100000004</c:v>
                </c:pt>
                <c:pt idx="14084">
                  <c:v>0.75674901999999999</c:v>
                </c:pt>
                <c:pt idx="14085">
                  <c:v>0.6996909</c:v>
                </c:pt>
                <c:pt idx="14086">
                  <c:v>0.75232392800000003</c:v>
                </c:pt>
                <c:pt idx="14087">
                  <c:v>0.77483334599999998</c:v>
                </c:pt>
                <c:pt idx="14088">
                  <c:v>0.73187467500000003</c:v>
                </c:pt>
                <c:pt idx="14089">
                  <c:v>0.64402083899999996</c:v>
                </c:pt>
                <c:pt idx="14090">
                  <c:v>0.64420957300000004</c:v>
                </c:pt>
                <c:pt idx="14091">
                  <c:v>0.69838971699999997</c:v>
                </c:pt>
                <c:pt idx="14092">
                  <c:v>0.69984891299999996</c:v>
                </c:pt>
                <c:pt idx="14093">
                  <c:v>0.67419541999999999</c:v>
                </c:pt>
                <c:pt idx="14094">
                  <c:v>0.67550218100000003</c:v>
                </c:pt>
                <c:pt idx="14095">
                  <c:v>0.70774289599999995</c:v>
                </c:pt>
                <c:pt idx="14096">
                  <c:v>0.73514555699999995</c:v>
                </c:pt>
                <c:pt idx="14097">
                  <c:v>0.77147379199999999</c:v>
                </c:pt>
                <c:pt idx="14098">
                  <c:v>0.67573475999999999</c:v>
                </c:pt>
                <c:pt idx="14099">
                  <c:v>0.655635678</c:v>
                </c:pt>
                <c:pt idx="14100">
                  <c:v>0.63344375100000005</c:v>
                </c:pt>
                <c:pt idx="14101">
                  <c:v>0.68025345400000004</c:v>
                </c:pt>
                <c:pt idx="14102">
                  <c:v>0.65988251399999998</c:v>
                </c:pt>
                <c:pt idx="14103">
                  <c:v>0.73804462599999998</c:v>
                </c:pt>
                <c:pt idx="14104">
                  <c:v>0.65746684499999997</c:v>
                </c:pt>
                <c:pt idx="14105">
                  <c:v>0.73093404799999995</c:v>
                </c:pt>
                <c:pt idx="14106">
                  <c:v>0.761525746</c:v>
                </c:pt>
                <c:pt idx="14107">
                  <c:v>0.71784620099999996</c:v>
                </c:pt>
                <c:pt idx="14108">
                  <c:v>0.65837650800000003</c:v>
                </c:pt>
                <c:pt idx="14109">
                  <c:v>0.66898289899999996</c:v>
                </c:pt>
                <c:pt idx="14110">
                  <c:v>0.64480370099999995</c:v>
                </c:pt>
                <c:pt idx="14111">
                  <c:v>0.74918181500000003</c:v>
                </c:pt>
                <c:pt idx="14112">
                  <c:v>0.73523486699999996</c:v>
                </c:pt>
                <c:pt idx="14113">
                  <c:v>0.76103388599999999</c:v>
                </c:pt>
                <c:pt idx="14114">
                  <c:v>0.66544950199999997</c:v>
                </c:pt>
                <c:pt idx="14115">
                  <c:v>0.71670731600000004</c:v>
                </c:pt>
                <c:pt idx="14116">
                  <c:v>0.66161147399999998</c:v>
                </c:pt>
                <c:pt idx="14117">
                  <c:v>0.65785631499999997</c:v>
                </c:pt>
                <c:pt idx="14118">
                  <c:v>0.74229376999999996</c:v>
                </c:pt>
                <c:pt idx="14119">
                  <c:v>0.63743160700000001</c:v>
                </c:pt>
                <c:pt idx="14120">
                  <c:v>0.73841515300000005</c:v>
                </c:pt>
                <c:pt idx="14121">
                  <c:v>0.639241014</c:v>
                </c:pt>
                <c:pt idx="14122">
                  <c:v>0.71330621800000005</c:v>
                </c:pt>
                <c:pt idx="14123">
                  <c:v>0.64477431200000002</c:v>
                </c:pt>
                <c:pt idx="14124">
                  <c:v>0.66060714899999995</c:v>
                </c:pt>
                <c:pt idx="14125">
                  <c:v>0.74223440200000002</c:v>
                </c:pt>
                <c:pt idx="14126">
                  <c:v>0.68728111999999997</c:v>
                </c:pt>
                <c:pt idx="14127">
                  <c:v>0.68593999400000005</c:v>
                </c:pt>
                <c:pt idx="14128">
                  <c:v>0.73038612599999997</c:v>
                </c:pt>
                <c:pt idx="14129">
                  <c:v>0.65986597199999997</c:v>
                </c:pt>
                <c:pt idx="14130">
                  <c:v>0.666208523</c:v>
                </c:pt>
                <c:pt idx="14131">
                  <c:v>0.74918279300000001</c:v>
                </c:pt>
                <c:pt idx="14132">
                  <c:v>0.65788594</c:v>
                </c:pt>
                <c:pt idx="14133">
                  <c:v>0.68183171899999995</c:v>
                </c:pt>
                <c:pt idx="14134">
                  <c:v>0.61147483800000002</c:v>
                </c:pt>
                <c:pt idx="14135">
                  <c:v>0.71847335999999995</c:v>
                </c:pt>
                <c:pt idx="14136">
                  <c:v>0.61621360700000005</c:v>
                </c:pt>
                <c:pt idx="14137">
                  <c:v>0.72568805599999997</c:v>
                </c:pt>
                <c:pt idx="14138">
                  <c:v>0.68631433200000003</c:v>
                </c:pt>
                <c:pt idx="14139">
                  <c:v>0.70861191300000004</c:v>
                </c:pt>
                <c:pt idx="14140">
                  <c:v>0.64821939299999998</c:v>
                </c:pt>
                <c:pt idx="14141">
                  <c:v>0.706618148</c:v>
                </c:pt>
                <c:pt idx="14142">
                  <c:v>0.651300938</c:v>
                </c:pt>
                <c:pt idx="14143">
                  <c:v>0.69356410700000004</c:v>
                </c:pt>
                <c:pt idx="14144">
                  <c:v>0.64355692900000006</c:v>
                </c:pt>
                <c:pt idx="14145">
                  <c:v>0.77461720899999997</c:v>
                </c:pt>
                <c:pt idx="14146">
                  <c:v>0.67877118599999997</c:v>
                </c:pt>
                <c:pt idx="14147">
                  <c:v>0.674149204</c:v>
                </c:pt>
                <c:pt idx="14148">
                  <c:v>0.63210827999999997</c:v>
                </c:pt>
                <c:pt idx="14149">
                  <c:v>0.63447689699999998</c:v>
                </c:pt>
                <c:pt idx="14150">
                  <c:v>0.75518547899999999</c:v>
                </c:pt>
                <c:pt idx="14151">
                  <c:v>0.68541830299999995</c:v>
                </c:pt>
                <c:pt idx="14152">
                  <c:v>0.68831608</c:v>
                </c:pt>
                <c:pt idx="14153">
                  <c:v>0.61189596599999996</c:v>
                </c:pt>
                <c:pt idx="14154">
                  <c:v>0.658219522</c:v>
                </c:pt>
                <c:pt idx="14155">
                  <c:v>0.68047495300000005</c:v>
                </c:pt>
                <c:pt idx="14156">
                  <c:v>0.72269688300000001</c:v>
                </c:pt>
                <c:pt idx="14157">
                  <c:v>0.72702185699999999</c:v>
                </c:pt>
                <c:pt idx="14158">
                  <c:v>0.66741929700000002</c:v>
                </c:pt>
                <c:pt idx="14159">
                  <c:v>0.63665959299999997</c:v>
                </c:pt>
                <c:pt idx="14160">
                  <c:v>0.67366119499999999</c:v>
                </c:pt>
                <c:pt idx="14161">
                  <c:v>0.71970666100000003</c:v>
                </c:pt>
                <c:pt idx="14162">
                  <c:v>0.734553978</c:v>
                </c:pt>
                <c:pt idx="14163">
                  <c:v>0.63902152999999995</c:v>
                </c:pt>
                <c:pt idx="14164">
                  <c:v>0.67000298899999999</c:v>
                </c:pt>
                <c:pt idx="14165">
                  <c:v>0.73484409900000003</c:v>
                </c:pt>
                <c:pt idx="14166">
                  <c:v>0.68960901500000005</c:v>
                </c:pt>
                <c:pt idx="14167">
                  <c:v>0.65340720399999996</c:v>
                </c:pt>
                <c:pt idx="14168">
                  <c:v>0.61966946199999995</c:v>
                </c:pt>
                <c:pt idx="14169">
                  <c:v>0.67323225900000006</c:v>
                </c:pt>
                <c:pt idx="14170">
                  <c:v>0.69332032799999999</c:v>
                </c:pt>
                <c:pt idx="14171">
                  <c:v>0.66072095600000003</c:v>
                </c:pt>
                <c:pt idx="14172">
                  <c:v>0.673770278</c:v>
                </c:pt>
                <c:pt idx="14173">
                  <c:v>0.72177060199999998</c:v>
                </c:pt>
                <c:pt idx="14174">
                  <c:v>0.64046786899999997</c:v>
                </c:pt>
                <c:pt idx="14175">
                  <c:v>0.58150995100000002</c:v>
                </c:pt>
                <c:pt idx="14176">
                  <c:v>0.68479433899999997</c:v>
                </c:pt>
                <c:pt idx="14177">
                  <c:v>0.60446193699999995</c:v>
                </c:pt>
                <c:pt idx="14178">
                  <c:v>0.67899644199999998</c:v>
                </c:pt>
                <c:pt idx="14179">
                  <c:v>0.64664824899999995</c:v>
                </c:pt>
                <c:pt idx="14180">
                  <c:v>0.63499877299999996</c:v>
                </c:pt>
                <c:pt idx="14181">
                  <c:v>0.64071263300000003</c:v>
                </c:pt>
                <c:pt idx="14182">
                  <c:v>0.60829982800000004</c:v>
                </c:pt>
                <c:pt idx="14183">
                  <c:v>0.67672105900000001</c:v>
                </c:pt>
                <c:pt idx="14184">
                  <c:v>0.72876536400000003</c:v>
                </c:pt>
                <c:pt idx="14185">
                  <c:v>0.76684256900000003</c:v>
                </c:pt>
                <c:pt idx="14186">
                  <c:v>0.66888190999999997</c:v>
                </c:pt>
                <c:pt idx="14187">
                  <c:v>0.77826266200000005</c:v>
                </c:pt>
                <c:pt idx="14188">
                  <c:v>0.71155005199999999</c:v>
                </c:pt>
                <c:pt idx="14189">
                  <c:v>0.73481165900000001</c:v>
                </c:pt>
                <c:pt idx="14190">
                  <c:v>0.83327071699999999</c:v>
                </c:pt>
                <c:pt idx="14191">
                  <c:v>0.69557147100000005</c:v>
                </c:pt>
                <c:pt idx="14192">
                  <c:v>0.69008195999999999</c:v>
                </c:pt>
                <c:pt idx="14193">
                  <c:v>0.75867049900000005</c:v>
                </c:pt>
                <c:pt idx="14194">
                  <c:v>0.74904347999999998</c:v>
                </c:pt>
                <c:pt idx="14195">
                  <c:v>0.75833049100000005</c:v>
                </c:pt>
                <c:pt idx="14196">
                  <c:v>0.70878238599999999</c:v>
                </c:pt>
                <c:pt idx="14197">
                  <c:v>0.76237407599999996</c:v>
                </c:pt>
                <c:pt idx="14198">
                  <c:v>0.69321930200000004</c:v>
                </c:pt>
                <c:pt idx="14199">
                  <c:v>0.766146573</c:v>
                </c:pt>
                <c:pt idx="14200">
                  <c:v>0.71079321600000001</c:v>
                </c:pt>
                <c:pt idx="14201">
                  <c:v>0.72708287699999996</c:v>
                </c:pt>
                <c:pt idx="14202">
                  <c:v>0.65745566499999997</c:v>
                </c:pt>
                <c:pt idx="14203">
                  <c:v>0.75918290700000002</c:v>
                </c:pt>
                <c:pt idx="14204">
                  <c:v>0.74841094799999996</c:v>
                </c:pt>
                <c:pt idx="14205">
                  <c:v>0.67641475699999998</c:v>
                </c:pt>
                <c:pt idx="14206">
                  <c:v>0.74268564400000003</c:v>
                </c:pt>
                <c:pt idx="14207">
                  <c:v>0.75139304600000001</c:v>
                </c:pt>
                <c:pt idx="14208">
                  <c:v>0.73793856400000002</c:v>
                </c:pt>
                <c:pt idx="14209">
                  <c:v>0.70131012000000004</c:v>
                </c:pt>
                <c:pt idx="14210">
                  <c:v>0.79034152000000002</c:v>
                </c:pt>
                <c:pt idx="14211">
                  <c:v>0.703505088</c:v>
                </c:pt>
                <c:pt idx="14212">
                  <c:v>0.73141450600000002</c:v>
                </c:pt>
                <c:pt idx="14213">
                  <c:v>0.74856787899999999</c:v>
                </c:pt>
                <c:pt idx="14214">
                  <c:v>0.72673155700000003</c:v>
                </c:pt>
                <c:pt idx="14215">
                  <c:v>0.77591127100000001</c:v>
                </c:pt>
                <c:pt idx="14216">
                  <c:v>0.69656005399999998</c:v>
                </c:pt>
                <c:pt idx="14217">
                  <c:v>0.74963792600000001</c:v>
                </c:pt>
                <c:pt idx="14218">
                  <c:v>0.76474037900000003</c:v>
                </c:pt>
                <c:pt idx="14219">
                  <c:v>0.71005269800000004</c:v>
                </c:pt>
                <c:pt idx="14220">
                  <c:v>0.67323418199999996</c:v>
                </c:pt>
                <c:pt idx="14221">
                  <c:v>0.68617785600000003</c:v>
                </c:pt>
                <c:pt idx="14222">
                  <c:v>0.71997858299999995</c:v>
                </c:pt>
                <c:pt idx="14223">
                  <c:v>0.78069439799999996</c:v>
                </c:pt>
                <c:pt idx="14224">
                  <c:v>0.77706538199999997</c:v>
                </c:pt>
                <c:pt idx="14225">
                  <c:v>0.72955712100000003</c:v>
                </c:pt>
                <c:pt idx="14226">
                  <c:v>0.66716016</c:v>
                </c:pt>
                <c:pt idx="14227">
                  <c:v>0.722050784</c:v>
                </c:pt>
                <c:pt idx="14228">
                  <c:v>0.68780876800000001</c:v>
                </c:pt>
                <c:pt idx="14229">
                  <c:v>0.76047814300000005</c:v>
                </c:pt>
                <c:pt idx="14230">
                  <c:v>0.77407081099999997</c:v>
                </c:pt>
                <c:pt idx="14231">
                  <c:v>0.79310329099999999</c:v>
                </c:pt>
                <c:pt idx="14232">
                  <c:v>0.68153697499999999</c:v>
                </c:pt>
                <c:pt idx="14233">
                  <c:v>0.71411003200000001</c:v>
                </c:pt>
                <c:pt idx="14234">
                  <c:v>0.68152878699999997</c:v>
                </c:pt>
                <c:pt idx="14235">
                  <c:v>0.76404376900000004</c:v>
                </c:pt>
                <c:pt idx="14236">
                  <c:v>0.75688608199999996</c:v>
                </c:pt>
                <c:pt idx="14237">
                  <c:v>0.73994439300000003</c:v>
                </c:pt>
                <c:pt idx="14238">
                  <c:v>0.69705538199999995</c:v>
                </c:pt>
                <c:pt idx="14239">
                  <c:v>0.71085824600000003</c:v>
                </c:pt>
                <c:pt idx="14240">
                  <c:v>0.689326824</c:v>
                </c:pt>
                <c:pt idx="14241">
                  <c:v>0.73015687200000001</c:v>
                </c:pt>
                <c:pt idx="14242">
                  <c:v>0.72298907599999995</c:v>
                </c:pt>
                <c:pt idx="14243">
                  <c:v>0.67856566399999996</c:v>
                </c:pt>
                <c:pt idx="14244">
                  <c:v>0.73816431000000005</c:v>
                </c:pt>
                <c:pt idx="14245">
                  <c:v>0.81354655799999998</c:v>
                </c:pt>
                <c:pt idx="14246">
                  <c:v>0.66382287500000003</c:v>
                </c:pt>
                <c:pt idx="14247">
                  <c:v>0.68822689699999995</c:v>
                </c:pt>
                <c:pt idx="14248">
                  <c:v>0.72789495699999995</c:v>
                </c:pt>
                <c:pt idx="14249">
                  <c:v>0.67358171499999997</c:v>
                </c:pt>
                <c:pt idx="14250">
                  <c:v>0.70605977499999995</c:v>
                </c:pt>
                <c:pt idx="14251">
                  <c:v>0.72237311100000001</c:v>
                </c:pt>
                <c:pt idx="14252">
                  <c:v>0.74521163999999995</c:v>
                </c:pt>
                <c:pt idx="14253">
                  <c:v>0.66091166300000004</c:v>
                </c:pt>
                <c:pt idx="14254">
                  <c:v>0.68194502899999998</c:v>
                </c:pt>
                <c:pt idx="14255">
                  <c:v>0.68504907199999998</c:v>
                </c:pt>
                <c:pt idx="14256">
                  <c:v>0.71424600500000002</c:v>
                </c:pt>
                <c:pt idx="14257">
                  <c:v>0.67184790100000003</c:v>
                </c:pt>
                <c:pt idx="14258">
                  <c:v>0.74840970299999998</c:v>
                </c:pt>
                <c:pt idx="14259">
                  <c:v>0.69533723000000003</c:v>
                </c:pt>
                <c:pt idx="14260">
                  <c:v>0.73858570099999998</c:v>
                </c:pt>
                <c:pt idx="14261">
                  <c:v>0.64114415000000002</c:v>
                </c:pt>
                <c:pt idx="14262">
                  <c:v>0.75128652399999996</c:v>
                </c:pt>
                <c:pt idx="14263">
                  <c:v>0.66252885800000005</c:v>
                </c:pt>
                <c:pt idx="14264">
                  <c:v>0.70628823799999996</c:v>
                </c:pt>
                <c:pt idx="14265">
                  <c:v>0.73164646099999997</c:v>
                </c:pt>
                <c:pt idx="14266">
                  <c:v>0.652354569</c:v>
                </c:pt>
                <c:pt idx="14267">
                  <c:v>0.70345313899999995</c:v>
                </c:pt>
                <c:pt idx="14268">
                  <c:v>0.733322786</c:v>
                </c:pt>
                <c:pt idx="14269">
                  <c:v>0.65228492199999999</c:v>
                </c:pt>
                <c:pt idx="14270">
                  <c:v>0.80178240999999995</c:v>
                </c:pt>
                <c:pt idx="14271">
                  <c:v>0.64402093400000004</c:v>
                </c:pt>
                <c:pt idx="14272">
                  <c:v>0.70394130600000004</c:v>
                </c:pt>
                <c:pt idx="14273">
                  <c:v>0.718973635</c:v>
                </c:pt>
                <c:pt idx="14274">
                  <c:v>0.66428205200000001</c:v>
                </c:pt>
                <c:pt idx="14275">
                  <c:v>0.70867959899999999</c:v>
                </c:pt>
                <c:pt idx="14276">
                  <c:v>0.65182004800000004</c:v>
                </c:pt>
                <c:pt idx="14277">
                  <c:v>0.72118181599999998</c:v>
                </c:pt>
                <c:pt idx="14278">
                  <c:v>0.65194877500000004</c:v>
                </c:pt>
                <c:pt idx="14279">
                  <c:v>0.69089647700000001</c:v>
                </c:pt>
                <c:pt idx="14280">
                  <c:v>0.744849596</c:v>
                </c:pt>
                <c:pt idx="14281">
                  <c:v>0.62681677199999997</c:v>
                </c:pt>
                <c:pt idx="14282">
                  <c:v>0.69054588800000005</c:v>
                </c:pt>
                <c:pt idx="14283">
                  <c:v>0.67440554600000002</c:v>
                </c:pt>
                <c:pt idx="14284">
                  <c:v>0.66922584699999998</c:v>
                </c:pt>
                <c:pt idx="14285">
                  <c:v>0.67845917300000003</c:v>
                </c:pt>
                <c:pt idx="14286">
                  <c:v>0.70072569100000004</c:v>
                </c:pt>
                <c:pt idx="14287">
                  <c:v>0.68172169400000004</c:v>
                </c:pt>
                <c:pt idx="14288">
                  <c:v>0.76326341200000003</c:v>
                </c:pt>
                <c:pt idx="14289">
                  <c:v>0.70799974799999998</c:v>
                </c:pt>
                <c:pt idx="14290">
                  <c:v>0.66510817899999997</c:v>
                </c:pt>
                <c:pt idx="14291">
                  <c:v>0.68553536199999998</c:v>
                </c:pt>
                <c:pt idx="14292">
                  <c:v>0.65828894900000001</c:v>
                </c:pt>
                <c:pt idx="14293">
                  <c:v>0.68121891099999998</c:v>
                </c:pt>
                <c:pt idx="14294">
                  <c:v>0.67749704799999999</c:v>
                </c:pt>
                <c:pt idx="14295">
                  <c:v>0.68183375599999996</c:v>
                </c:pt>
                <c:pt idx="14296">
                  <c:v>0.77579553999999995</c:v>
                </c:pt>
                <c:pt idx="14297">
                  <c:v>0.72809726500000005</c:v>
                </c:pt>
                <c:pt idx="14298">
                  <c:v>0.74118726999999995</c:v>
                </c:pt>
                <c:pt idx="14299">
                  <c:v>0.682215024</c:v>
                </c:pt>
                <c:pt idx="14300">
                  <c:v>0.72498627599999999</c:v>
                </c:pt>
                <c:pt idx="14301">
                  <c:v>0.65580702099999999</c:v>
                </c:pt>
                <c:pt idx="14302">
                  <c:v>0.64047499399999996</c:v>
                </c:pt>
                <c:pt idx="14303">
                  <c:v>0.69573693800000003</c:v>
                </c:pt>
                <c:pt idx="14304">
                  <c:v>0.74588034400000003</c:v>
                </c:pt>
                <c:pt idx="14305">
                  <c:v>0.65799925999999997</c:v>
                </c:pt>
                <c:pt idx="14306">
                  <c:v>0.78480476399999999</c:v>
                </c:pt>
                <c:pt idx="14307">
                  <c:v>0.73101628799999996</c:v>
                </c:pt>
                <c:pt idx="14308">
                  <c:v>0.71171607000000003</c:v>
                </c:pt>
                <c:pt idx="14309">
                  <c:v>0.65521470699999995</c:v>
                </c:pt>
                <c:pt idx="14310">
                  <c:v>0.7045981</c:v>
                </c:pt>
                <c:pt idx="14311">
                  <c:v>0.72897891699999995</c:v>
                </c:pt>
                <c:pt idx="14312">
                  <c:v>0.65253338100000002</c:v>
                </c:pt>
                <c:pt idx="14313">
                  <c:v>0.68734265400000005</c:v>
                </c:pt>
                <c:pt idx="14314">
                  <c:v>0.70813419899999996</c:v>
                </c:pt>
                <c:pt idx="14315">
                  <c:v>0.70754756100000005</c:v>
                </c:pt>
                <c:pt idx="14316">
                  <c:v>0.76367951700000003</c:v>
                </c:pt>
                <c:pt idx="14317">
                  <c:v>0.73355521800000001</c:v>
                </c:pt>
                <c:pt idx="14318">
                  <c:v>0.62916738500000002</c:v>
                </c:pt>
                <c:pt idx="14319">
                  <c:v>0.64817351000000001</c:v>
                </c:pt>
                <c:pt idx="14320">
                  <c:v>0.68247442899999999</c:v>
                </c:pt>
                <c:pt idx="14321">
                  <c:v>0.68673743099999995</c:v>
                </c:pt>
                <c:pt idx="14322">
                  <c:v>0.67545565200000002</c:v>
                </c:pt>
                <c:pt idx="14323">
                  <c:v>0.64267604499999997</c:v>
                </c:pt>
                <c:pt idx="14324">
                  <c:v>0.73387435400000001</c:v>
                </c:pt>
                <c:pt idx="14325">
                  <c:v>0.71680062700000002</c:v>
                </c:pt>
                <c:pt idx="14326">
                  <c:v>0.756680931</c:v>
                </c:pt>
                <c:pt idx="14327">
                  <c:v>0.63586687600000003</c:v>
                </c:pt>
                <c:pt idx="14328">
                  <c:v>0.66186805599999998</c:v>
                </c:pt>
                <c:pt idx="14329">
                  <c:v>0.69628083799999996</c:v>
                </c:pt>
                <c:pt idx="14330">
                  <c:v>0.67827343299999998</c:v>
                </c:pt>
                <c:pt idx="14331">
                  <c:v>0.77736970100000002</c:v>
                </c:pt>
                <c:pt idx="14332">
                  <c:v>0.71436955899999999</c:v>
                </c:pt>
                <c:pt idx="14333">
                  <c:v>0.74682001899999995</c:v>
                </c:pt>
                <c:pt idx="14334">
                  <c:v>0.726858224</c:v>
                </c:pt>
                <c:pt idx="14335">
                  <c:v>0.68495362299999996</c:v>
                </c:pt>
                <c:pt idx="14336">
                  <c:v>0.75533233600000005</c:v>
                </c:pt>
                <c:pt idx="14337">
                  <c:v>0.63095436100000002</c:v>
                </c:pt>
                <c:pt idx="14338">
                  <c:v>0.66761681900000003</c:v>
                </c:pt>
                <c:pt idx="14339">
                  <c:v>0.66570651000000003</c:v>
                </c:pt>
                <c:pt idx="14340">
                  <c:v>0.71362337499999995</c:v>
                </c:pt>
                <c:pt idx="14341">
                  <c:v>0.67492289400000005</c:v>
                </c:pt>
                <c:pt idx="14342">
                  <c:v>0.67337598200000004</c:v>
                </c:pt>
                <c:pt idx="14343">
                  <c:v>0.69023338700000003</c:v>
                </c:pt>
                <c:pt idx="14344">
                  <c:v>0.64405030500000005</c:v>
                </c:pt>
                <c:pt idx="14345">
                  <c:v>0.66014864500000003</c:v>
                </c:pt>
                <c:pt idx="14346">
                  <c:v>0.64369996299999999</c:v>
                </c:pt>
                <c:pt idx="14347">
                  <c:v>0.65685276800000003</c:v>
                </c:pt>
                <c:pt idx="14348">
                  <c:v>0.66839529600000003</c:v>
                </c:pt>
                <c:pt idx="14349">
                  <c:v>0.64176138100000002</c:v>
                </c:pt>
                <c:pt idx="14350">
                  <c:v>0.75513945699999996</c:v>
                </c:pt>
                <c:pt idx="14351">
                  <c:v>0.74601825799999999</c:v>
                </c:pt>
                <c:pt idx="14352">
                  <c:v>0.65882479000000005</c:v>
                </c:pt>
                <c:pt idx="14353">
                  <c:v>0.64548033599999999</c:v>
                </c:pt>
                <c:pt idx="14354">
                  <c:v>0.67570158300000005</c:v>
                </c:pt>
                <c:pt idx="14355">
                  <c:v>0.64723988399999999</c:v>
                </c:pt>
                <c:pt idx="14356">
                  <c:v>0.67385799700000004</c:v>
                </c:pt>
                <c:pt idx="14357">
                  <c:v>0.64972851300000001</c:v>
                </c:pt>
                <c:pt idx="14358">
                  <c:v>0.719279899</c:v>
                </c:pt>
                <c:pt idx="14359">
                  <c:v>0.68173540200000005</c:v>
                </c:pt>
                <c:pt idx="14360">
                  <c:v>0.69074635799999995</c:v>
                </c:pt>
                <c:pt idx="14361">
                  <c:v>0.656224892</c:v>
                </c:pt>
                <c:pt idx="14362">
                  <c:v>0.69650513400000003</c:v>
                </c:pt>
                <c:pt idx="14363">
                  <c:v>0.67200770200000004</c:v>
                </c:pt>
                <c:pt idx="14364">
                  <c:v>0.67869166800000003</c:v>
                </c:pt>
                <c:pt idx="14365">
                  <c:v>0.65995564799999995</c:v>
                </c:pt>
                <c:pt idx="14366">
                  <c:v>0.62900170899999996</c:v>
                </c:pt>
                <c:pt idx="14367">
                  <c:v>0.69539853299999999</c:v>
                </c:pt>
                <c:pt idx="14368">
                  <c:v>0.66200123099999997</c:v>
                </c:pt>
                <c:pt idx="14369">
                  <c:v>0.73339899600000003</c:v>
                </c:pt>
                <c:pt idx="14370">
                  <c:v>0.65938988899999995</c:v>
                </c:pt>
                <c:pt idx="14371">
                  <c:v>0.66003586199999997</c:v>
                </c:pt>
                <c:pt idx="14372">
                  <c:v>0.62773450099999994</c:v>
                </c:pt>
                <c:pt idx="14373">
                  <c:v>0.64690907900000005</c:v>
                </c:pt>
                <c:pt idx="14374">
                  <c:v>0.68367076500000001</c:v>
                </c:pt>
                <c:pt idx="14375">
                  <c:v>0.63143233399999998</c:v>
                </c:pt>
                <c:pt idx="14376">
                  <c:v>0.67018543699999999</c:v>
                </c:pt>
                <c:pt idx="14377">
                  <c:v>0.65570219799999996</c:v>
                </c:pt>
                <c:pt idx="14378">
                  <c:v>0.67215573500000003</c:v>
                </c:pt>
                <c:pt idx="14379">
                  <c:v>0.71041085599999998</c:v>
                </c:pt>
                <c:pt idx="14380">
                  <c:v>0.65581698600000005</c:v>
                </c:pt>
                <c:pt idx="14381">
                  <c:v>0.66075131399999998</c:v>
                </c:pt>
                <c:pt idx="14382">
                  <c:v>0.639962064</c:v>
                </c:pt>
                <c:pt idx="14383">
                  <c:v>0.67852826700000002</c:v>
                </c:pt>
                <c:pt idx="14384">
                  <c:v>0.64228192200000001</c:v>
                </c:pt>
                <c:pt idx="14385">
                  <c:v>0.72498042200000001</c:v>
                </c:pt>
                <c:pt idx="14386">
                  <c:v>0.703596675</c:v>
                </c:pt>
                <c:pt idx="14387">
                  <c:v>0.65170148900000002</c:v>
                </c:pt>
                <c:pt idx="14388">
                  <c:v>0.69939017400000003</c:v>
                </c:pt>
                <c:pt idx="14389">
                  <c:v>0.67484501799999996</c:v>
                </c:pt>
                <c:pt idx="14390">
                  <c:v>0.67124148800000005</c:v>
                </c:pt>
                <c:pt idx="14391">
                  <c:v>0.725519621</c:v>
                </c:pt>
                <c:pt idx="14392">
                  <c:v>0.66190259100000004</c:v>
                </c:pt>
                <c:pt idx="14393">
                  <c:v>0.65892496499999997</c:v>
                </c:pt>
                <c:pt idx="14394">
                  <c:v>0.67983100600000002</c:v>
                </c:pt>
                <c:pt idx="14395">
                  <c:v>0.65154819500000005</c:v>
                </c:pt>
                <c:pt idx="14396">
                  <c:v>0.67238587599999999</c:v>
                </c:pt>
                <c:pt idx="14397">
                  <c:v>0.68424608200000003</c:v>
                </c:pt>
                <c:pt idx="14398">
                  <c:v>0.64930143600000001</c:v>
                </c:pt>
                <c:pt idx="14399">
                  <c:v>0.62905931699999995</c:v>
                </c:pt>
                <c:pt idx="14400">
                  <c:v>0.69112209899999999</c:v>
                </c:pt>
                <c:pt idx="14401">
                  <c:v>0.68486856699999998</c:v>
                </c:pt>
                <c:pt idx="14402">
                  <c:v>0.72672157599999998</c:v>
                </c:pt>
                <c:pt idx="14403">
                  <c:v>0.66851316699999996</c:v>
                </c:pt>
                <c:pt idx="14404">
                  <c:v>0.66348597799999998</c:v>
                </c:pt>
                <c:pt idx="14405">
                  <c:v>0.68318190000000001</c:v>
                </c:pt>
                <c:pt idx="14406">
                  <c:v>0.65103396499999999</c:v>
                </c:pt>
                <c:pt idx="14407">
                  <c:v>0.69543479799999997</c:v>
                </c:pt>
                <c:pt idx="14408">
                  <c:v>0.65205205399999999</c:v>
                </c:pt>
                <c:pt idx="14409">
                  <c:v>0.65585548599999999</c:v>
                </c:pt>
                <c:pt idx="14410">
                  <c:v>0.62131780400000003</c:v>
                </c:pt>
                <c:pt idx="14411">
                  <c:v>0.68323283300000004</c:v>
                </c:pt>
                <c:pt idx="14412">
                  <c:v>0.66568289899999999</c:v>
                </c:pt>
                <c:pt idx="14413">
                  <c:v>0.66839451599999999</c:v>
                </c:pt>
                <c:pt idx="14414">
                  <c:v>0.68015278300000004</c:v>
                </c:pt>
                <c:pt idx="14415">
                  <c:v>0.686408405</c:v>
                </c:pt>
                <c:pt idx="14416">
                  <c:v>0.63851706699999999</c:v>
                </c:pt>
                <c:pt idx="14417">
                  <c:v>0.75204949799999998</c:v>
                </c:pt>
                <c:pt idx="14418">
                  <c:v>0.66342115300000004</c:v>
                </c:pt>
                <c:pt idx="14419">
                  <c:v>0.71448282200000002</c:v>
                </c:pt>
                <c:pt idx="14420">
                  <c:v>0.71371985400000004</c:v>
                </c:pt>
                <c:pt idx="14421">
                  <c:v>0.68781769500000001</c:v>
                </c:pt>
                <c:pt idx="14422">
                  <c:v>0.66207618599999996</c:v>
                </c:pt>
                <c:pt idx="14423">
                  <c:v>0.617272233</c:v>
                </c:pt>
                <c:pt idx="14424">
                  <c:v>0.71281546399999995</c:v>
                </c:pt>
                <c:pt idx="14425">
                  <c:v>0.71076963500000001</c:v>
                </c:pt>
                <c:pt idx="14426">
                  <c:v>0.68976229200000005</c:v>
                </c:pt>
                <c:pt idx="14427">
                  <c:v>0.63280794699999998</c:v>
                </c:pt>
                <c:pt idx="14428">
                  <c:v>0.75030411200000002</c:v>
                </c:pt>
                <c:pt idx="14429">
                  <c:v>0.697838603</c:v>
                </c:pt>
                <c:pt idx="14430">
                  <c:v>0.66298876900000003</c:v>
                </c:pt>
                <c:pt idx="14431">
                  <c:v>0.68756292399999996</c:v>
                </c:pt>
                <c:pt idx="14432">
                  <c:v>0.73202840000000002</c:v>
                </c:pt>
                <c:pt idx="14433">
                  <c:v>0.70822019400000003</c:v>
                </c:pt>
                <c:pt idx="14434">
                  <c:v>0.68850710400000004</c:v>
                </c:pt>
                <c:pt idx="14435">
                  <c:v>0.69480992100000005</c:v>
                </c:pt>
                <c:pt idx="14436">
                  <c:v>0.723185364</c:v>
                </c:pt>
                <c:pt idx="14437">
                  <c:v>0.71109700899999995</c:v>
                </c:pt>
                <c:pt idx="14438">
                  <c:v>0.70467778000000003</c:v>
                </c:pt>
                <c:pt idx="14439">
                  <c:v>0.70444227800000003</c:v>
                </c:pt>
                <c:pt idx="14440">
                  <c:v>0.62963396400000005</c:v>
                </c:pt>
                <c:pt idx="14441">
                  <c:v>0.68278667000000004</c:v>
                </c:pt>
                <c:pt idx="14442">
                  <c:v>0.68180315499999999</c:v>
                </c:pt>
                <c:pt idx="14443">
                  <c:v>0.68448778200000004</c:v>
                </c:pt>
                <c:pt idx="14444">
                  <c:v>0.68214904700000001</c:v>
                </c:pt>
                <c:pt idx="14445">
                  <c:v>0.71707633400000004</c:v>
                </c:pt>
                <c:pt idx="14446">
                  <c:v>0.70846859600000001</c:v>
                </c:pt>
                <c:pt idx="14447">
                  <c:v>0.72404522299999996</c:v>
                </c:pt>
                <c:pt idx="14448">
                  <c:v>0.68705393199999998</c:v>
                </c:pt>
                <c:pt idx="14449">
                  <c:v>0.63104904500000003</c:v>
                </c:pt>
                <c:pt idx="14450">
                  <c:v>0.67765001499999999</c:v>
                </c:pt>
                <c:pt idx="14451">
                  <c:v>0.75457637</c:v>
                </c:pt>
                <c:pt idx="14452">
                  <c:v>0.664969755</c:v>
                </c:pt>
                <c:pt idx="14453">
                  <c:v>0.70828758599999997</c:v>
                </c:pt>
                <c:pt idx="14454">
                  <c:v>0.679510901</c:v>
                </c:pt>
                <c:pt idx="14455">
                  <c:v>0.70391225599999996</c:v>
                </c:pt>
                <c:pt idx="14456">
                  <c:v>0.71494461099999995</c:v>
                </c:pt>
                <c:pt idx="14457">
                  <c:v>0.609530142</c:v>
                </c:pt>
                <c:pt idx="14458">
                  <c:v>0.64530946499999997</c:v>
                </c:pt>
                <c:pt idx="14459">
                  <c:v>0.76434037200000005</c:v>
                </c:pt>
                <c:pt idx="14460">
                  <c:v>0.70362572300000004</c:v>
                </c:pt>
                <c:pt idx="14461">
                  <c:v>0.70247550000000003</c:v>
                </c:pt>
                <c:pt idx="14462">
                  <c:v>0.68851206600000003</c:v>
                </c:pt>
                <c:pt idx="14463">
                  <c:v>0.71742205199999998</c:v>
                </c:pt>
                <c:pt idx="14464">
                  <c:v>0.72844054800000002</c:v>
                </c:pt>
                <c:pt idx="14465">
                  <c:v>0.61274891499999995</c:v>
                </c:pt>
                <c:pt idx="14466">
                  <c:v>0.64431453800000005</c:v>
                </c:pt>
                <c:pt idx="14467">
                  <c:v>0.73949834699999994</c:v>
                </c:pt>
                <c:pt idx="14468">
                  <c:v>0.67460572399999996</c:v>
                </c:pt>
                <c:pt idx="14469">
                  <c:v>0.68615898099999995</c:v>
                </c:pt>
                <c:pt idx="14470">
                  <c:v>0.64353630500000003</c:v>
                </c:pt>
                <c:pt idx="14471">
                  <c:v>0.70384688200000001</c:v>
                </c:pt>
                <c:pt idx="14472">
                  <c:v>0.70521536100000004</c:v>
                </c:pt>
                <c:pt idx="14473">
                  <c:v>0.67352021699999998</c:v>
                </c:pt>
                <c:pt idx="14474">
                  <c:v>0.55717595099999995</c:v>
                </c:pt>
                <c:pt idx="14475">
                  <c:v>0.70013545300000002</c:v>
                </c:pt>
                <c:pt idx="14476">
                  <c:v>0.78128812999999997</c:v>
                </c:pt>
                <c:pt idx="14477">
                  <c:v>0.67015425100000003</c:v>
                </c:pt>
                <c:pt idx="14478">
                  <c:v>0.71906574099999998</c:v>
                </c:pt>
                <c:pt idx="14479">
                  <c:v>0.72224137799999999</c:v>
                </c:pt>
                <c:pt idx="14480">
                  <c:v>0.69805305200000001</c:v>
                </c:pt>
                <c:pt idx="14481">
                  <c:v>0.64315587399999996</c:v>
                </c:pt>
                <c:pt idx="14482">
                  <c:v>0.60199923899999996</c:v>
                </c:pt>
                <c:pt idx="14483">
                  <c:v>0.77708481200000001</c:v>
                </c:pt>
                <c:pt idx="14484">
                  <c:v>0.77689016799999999</c:v>
                </c:pt>
                <c:pt idx="14485">
                  <c:v>0.687599662</c:v>
                </c:pt>
                <c:pt idx="14486">
                  <c:v>0.72005063000000002</c:v>
                </c:pt>
                <c:pt idx="14487">
                  <c:v>0.73256247200000002</c:v>
                </c:pt>
                <c:pt idx="14488">
                  <c:v>0.68795233700000002</c:v>
                </c:pt>
                <c:pt idx="14489">
                  <c:v>0.67915064800000002</c:v>
                </c:pt>
                <c:pt idx="14490">
                  <c:v>0.71369696800000004</c:v>
                </c:pt>
                <c:pt idx="14491">
                  <c:v>0.58252528100000001</c:v>
                </c:pt>
                <c:pt idx="14492">
                  <c:v>0.68408135199999998</c:v>
                </c:pt>
                <c:pt idx="14493">
                  <c:v>0.78346434099999995</c:v>
                </c:pt>
                <c:pt idx="14494">
                  <c:v>0.73578527000000005</c:v>
                </c:pt>
                <c:pt idx="14495">
                  <c:v>0.68249017199999995</c:v>
                </c:pt>
                <c:pt idx="14496">
                  <c:v>0.65993665400000001</c:v>
                </c:pt>
                <c:pt idx="14497">
                  <c:v>0.70259748899999996</c:v>
                </c:pt>
                <c:pt idx="14498">
                  <c:v>0.70530168599999998</c:v>
                </c:pt>
                <c:pt idx="14499">
                  <c:v>0.56760859699999999</c:v>
                </c:pt>
                <c:pt idx="14500">
                  <c:v>0.66250480499999997</c:v>
                </c:pt>
                <c:pt idx="14501">
                  <c:v>0.75750990100000004</c:v>
                </c:pt>
                <c:pt idx="14502">
                  <c:v>0.76971979099999999</c:v>
                </c:pt>
                <c:pt idx="14503">
                  <c:v>0.65952250899999998</c:v>
                </c:pt>
                <c:pt idx="14504">
                  <c:v>0.65814237900000006</c:v>
                </c:pt>
                <c:pt idx="14505">
                  <c:v>0.72866433500000005</c:v>
                </c:pt>
                <c:pt idx="14506">
                  <c:v>0.77799862900000005</c:v>
                </c:pt>
                <c:pt idx="14507">
                  <c:v>0.56568921000000005</c:v>
                </c:pt>
                <c:pt idx="14508">
                  <c:v>0.64053762299999994</c:v>
                </c:pt>
                <c:pt idx="14509">
                  <c:v>0.64961606100000002</c:v>
                </c:pt>
                <c:pt idx="14510">
                  <c:v>0.72256173899999998</c:v>
                </c:pt>
                <c:pt idx="14511">
                  <c:v>0.84850065200000002</c:v>
                </c:pt>
                <c:pt idx="14512">
                  <c:v>0.72514851999999996</c:v>
                </c:pt>
                <c:pt idx="14513">
                  <c:v>0.68079600200000001</c:v>
                </c:pt>
                <c:pt idx="14514">
                  <c:v>0.77083341000000005</c:v>
                </c:pt>
                <c:pt idx="14515">
                  <c:v>0.58649609000000003</c:v>
                </c:pt>
                <c:pt idx="14516">
                  <c:v>0.68414953499999998</c:v>
                </c:pt>
                <c:pt idx="14517">
                  <c:v>0.66752053700000002</c:v>
                </c:pt>
                <c:pt idx="14518">
                  <c:v>0.75453624200000002</c:v>
                </c:pt>
                <c:pt idx="14519">
                  <c:v>0.84554559699999998</c:v>
                </c:pt>
                <c:pt idx="14520">
                  <c:v>0.75749868399999998</c:v>
                </c:pt>
                <c:pt idx="14521">
                  <c:v>0.63591397199999999</c:v>
                </c:pt>
                <c:pt idx="14522">
                  <c:v>0.62165583700000004</c:v>
                </c:pt>
                <c:pt idx="14523">
                  <c:v>0.71763123500000003</c:v>
                </c:pt>
                <c:pt idx="14524">
                  <c:v>0.75032713799999995</c:v>
                </c:pt>
                <c:pt idx="14525">
                  <c:v>0.63960134599999996</c:v>
                </c:pt>
                <c:pt idx="14526">
                  <c:v>0.75936101600000006</c:v>
                </c:pt>
                <c:pt idx="14527">
                  <c:v>0.72842015000000004</c:v>
                </c:pt>
                <c:pt idx="14528">
                  <c:v>0.63527964800000003</c:v>
                </c:pt>
                <c:pt idx="14529">
                  <c:v>0.801322588</c:v>
                </c:pt>
                <c:pt idx="14530">
                  <c:v>0.60646537300000003</c:v>
                </c:pt>
                <c:pt idx="14531">
                  <c:v>0.74827521900000005</c:v>
                </c:pt>
                <c:pt idx="14532">
                  <c:v>0.60756870200000002</c:v>
                </c:pt>
                <c:pt idx="14533">
                  <c:v>0.75856343100000001</c:v>
                </c:pt>
                <c:pt idx="14534">
                  <c:v>0.72223400100000001</c:v>
                </c:pt>
                <c:pt idx="14535">
                  <c:v>0.73934219099999998</c:v>
                </c:pt>
                <c:pt idx="14536">
                  <c:v>0.72893230200000003</c:v>
                </c:pt>
                <c:pt idx="14537">
                  <c:v>0.80593569700000001</c:v>
                </c:pt>
                <c:pt idx="14538">
                  <c:v>0.63267834000000001</c:v>
                </c:pt>
                <c:pt idx="14539">
                  <c:v>0.62099294199999999</c:v>
                </c:pt>
                <c:pt idx="14540">
                  <c:v>0.81532163099999999</c:v>
                </c:pt>
                <c:pt idx="14541">
                  <c:v>0.68327241000000005</c:v>
                </c:pt>
                <c:pt idx="14542">
                  <c:v>0.75544247899999994</c:v>
                </c:pt>
                <c:pt idx="14543">
                  <c:v>0.759895765</c:v>
                </c:pt>
                <c:pt idx="14544">
                  <c:v>0.63902036500000003</c:v>
                </c:pt>
                <c:pt idx="14545">
                  <c:v>0.72764684199999996</c:v>
                </c:pt>
                <c:pt idx="14546">
                  <c:v>0.74207670999999997</c:v>
                </c:pt>
                <c:pt idx="14547">
                  <c:v>0.63264487599999997</c:v>
                </c:pt>
                <c:pt idx="14548">
                  <c:v>0.75390807199999998</c:v>
                </c:pt>
                <c:pt idx="14549">
                  <c:v>0.63043021700000001</c:v>
                </c:pt>
                <c:pt idx="14550">
                  <c:v>0.72838384599999995</c:v>
                </c:pt>
                <c:pt idx="14551">
                  <c:v>0.77394251999999997</c:v>
                </c:pt>
                <c:pt idx="14552">
                  <c:v>0.63794681799999997</c:v>
                </c:pt>
                <c:pt idx="14553">
                  <c:v>0.699942179</c:v>
                </c:pt>
                <c:pt idx="14554">
                  <c:v>0.74047062100000005</c:v>
                </c:pt>
                <c:pt idx="14555">
                  <c:v>0.64370588799999995</c:v>
                </c:pt>
                <c:pt idx="14556">
                  <c:v>0.66357882099999999</c:v>
                </c:pt>
                <c:pt idx="14557">
                  <c:v>0.72034176000000005</c:v>
                </c:pt>
                <c:pt idx="14558">
                  <c:v>0.67248417599999999</c:v>
                </c:pt>
                <c:pt idx="14559">
                  <c:v>0.763438752</c:v>
                </c:pt>
                <c:pt idx="14560">
                  <c:v>0.628743477</c:v>
                </c:pt>
                <c:pt idx="14561">
                  <c:v>0.73188058099999997</c:v>
                </c:pt>
                <c:pt idx="14562">
                  <c:v>0.81086511299999997</c:v>
                </c:pt>
                <c:pt idx="14563">
                  <c:v>0.65658186500000004</c:v>
                </c:pt>
                <c:pt idx="14564">
                  <c:v>0.69484058699999995</c:v>
                </c:pt>
                <c:pt idx="14565">
                  <c:v>0.68260029700000002</c:v>
                </c:pt>
                <c:pt idx="14566">
                  <c:v>0.67632444599999997</c:v>
                </c:pt>
                <c:pt idx="14567">
                  <c:v>0.74284760500000002</c:v>
                </c:pt>
                <c:pt idx="14568">
                  <c:v>0.69530195900000002</c:v>
                </c:pt>
                <c:pt idx="14569">
                  <c:v>0.64845384500000003</c:v>
                </c:pt>
                <c:pt idx="14570">
                  <c:v>0.81041730899999997</c:v>
                </c:pt>
                <c:pt idx="14571">
                  <c:v>0.66360568399999997</c:v>
                </c:pt>
                <c:pt idx="14572">
                  <c:v>0.64250336600000002</c:v>
                </c:pt>
                <c:pt idx="14573">
                  <c:v>0.70773320900000003</c:v>
                </c:pt>
                <c:pt idx="14574">
                  <c:v>0.715254995</c:v>
                </c:pt>
                <c:pt idx="14575">
                  <c:v>0.70446503800000004</c:v>
                </c:pt>
                <c:pt idx="14576">
                  <c:v>0.67840037900000005</c:v>
                </c:pt>
                <c:pt idx="14577">
                  <c:v>0.65558983000000004</c:v>
                </c:pt>
                <c:pt idx="14578">
                  <c:v>0.70990398899999996</c:v>
                </c:pt>
                <c:pt idx="14579">
                  <c:v>0.67883472099999997</c:v>
                </c:pt>
                <c:pt idx="14580">
                  <c:v>0.65622667000000001</c:v>
                </c:pt>
                <c:pt idx="14581">
                  <c:v>0.69481914099999997</c:v>
                </c:pt>
                <c:pt idx="14582">
                  <c:v>0.651544813</c:v>
                </c:pt>
                <c:pt idx="14583">
                  <c:v>0.702810343</c:v>
                </c:pt>
                <c:pt idx="14584">
                  <c:v>0.64954429300000005</c:v>
                </c:pt>
                <c:pt idx="14585">
                  <c:v>0.62151031499999998</c:v>
                </c:pt>
                <c:pt idx="14586">
                  <c:v>0.69164197100000002</c:v>
                </c:pt>
                <c:pt idx="14587">
                  <c:v>0.66149329700000004</c:v>
                </c:pt>
                <c:pt idx="14588">
                  <c:v>0.62909434600000003</c:v>
                </c:pt>
                <c:pt idx="14589">
                  <c:v>0.73142066699999997</c:v>
                </c:pt>
                <c:pt idx="14590">
                  <c:v>0.63974087099999999</c:v>
                </c:pt>
                <c:pt idx="14591">
                  <c:v>0.64364227200000002</c:v>
                </c:pt>
                <c:pt idx="14592">
                  <c:v>0.65277029499999994</c:v>
                </c:pt>
                <c:pt idx="14593">
                  <c:v>0.66873781499999996</c:v>
                </c:pt>
                <c:pt idx="14594">
                  <c:v>0.70226842300000003</c:v>
                </c:pt>
                <c:pt idx="14595">
                  <c:v>0.64963557500000002</c:v>
                </c:pt>
                <c:pt idx="14596">
                  <c:v>0.69071322999999996</c:v>
                </c:pt>
                <c:pt idx="14597">
                  <c:v>0.72036045000000004</c:v>
                </c:pt>
                <c:pt idx="14598">
                  <c:v>0.70990233700000005</c:v>
                </c:pt>
                <c:pt idx="14599">
                  <c:v>0.660915747</c:v>
                </c:pt>
                <c:pt idx="14600">
                  <c:v>0.63953716000000005</c:v>
                </c:pt>
                <c:pt idx="14601">
                  <c:v>0.72222279</c:v>
                </c:pt>
                <c:pt idx="14602">
                  <c:v>0.67902191199999995</c:v>
                </c:pt>
                <c:pt idx="14603">
                  <c:v>0.74422042899999996</c:v>
                </c:pt>
                <c:pt idx="14604">
                  <c:v>0.69295788800000002</c:v>
                </c:pt>
                <c:pt idx="14605">
                  <c:v>0.712359988</c:v>
                </c:pt>
                <c:pt idx="14606">
                  <c:v>0.625301459</c:v>
                </c:pt>
                <c:pt idx="14607">
                  <c:v>0.69231743199999995</c:v>
                </c:pt>
                <c:pt idx="14608">
                  <c:v>0.72506126699999995</c:v>
                </c:pt>
                <c:pt idx="14609">
                  <c:v>0.64475945700000004</c:v>
                </c:pt>
                <c:pt idx="14610">
                  <c:v>0.69669201300000005</c:v>
                </c:pt>
                <c:pt idx="14611">
                  <c:v>0.66949003299999998</c:v>
                </c:pt>
                <c:pt idx="14612">
                  <c:v>0.68898775999999995</c:v>
                </c:pt>
                <c:pt idx="14613">
                  <c:v>0.642238741</c:v>
                </c:pt>
                <c:pt idx="14614">
                  <c:v>0.70731081500000004</c:v>
                </c:pt>
                <c:pt idx="14615">
                  <c:v>0.75334481200000003</c:v>
                </c:pt>
                <c:pt idx="14616">
                  <c:v>0.62884632699999998</c:v>
                </c:pt>
                <c:pt idx="14617">
                  <c:v>0.63618741899999998</c:v>
                </c:pt>
                <c:pt idx="14618">
                  <c:v>0.64941468599999996</c:v>
                </c:pt>
                <c:pt idx="14619">
                  <c:v>0.71012644800000002</c:v>
                </c:pt>
                <c:pt idx="14620">
                  <c:v>0.69090017400000003</c:v>
                </c:pt>
                <c:pt idx="14621">
                  <c:v>0.72097013200000004</c:v>
                </c:pt>
                <c:pt idx="14622">
                  <c:v>0.71530700700000005</c:v>
                </c:pt>
                <c:pt idx="14623">
                  <c:v>0.71800544499999996</c:v>
                </c:pt>
                <c:pt idx="14624">
                  <c:v>0.65754345000000003</c:v>
                </c:pt>
                <c:pt idx="14625">
                  <c:v>0.69230146999999997</c:v>
                </c:pt>
                <c:pt idx="14626">
                  <c:v>0.77167088800000005</c:v>
                </c:pt>
                <c:pt idx="14627">
                  <c:v>0.69975599899999996</c:v>
                </c:pt>
                <c:pt idx="14628">
                  <c:v>0.65590728300000001</c:v>
                </c:pt>
                <c:pt idx="14629">
                  <c:v>0.67725101499999996</c:v>
                </c:pt>
                <c:pt idx="14630">
                  <c:v>0.76778500900000002</c:v>
                </c:pt>
                <c:pt idx="14631">
                  <c:v>0.70159311999999996</c:v>
                </c:pt>
                <c:pt idx="14632">
                  <c:v>0.73524402700000002</c:v>
                </c:pt>
                <c:pt idx="14633">
                  <c:v>0.73519426300000001</c:v>
                </c:pt>
                <c:pt idx="14634">
                  <c:v>0.66097225599999998</c:v>
                </c:pt>
                <c:pt idx="14635">
                  <c:v>0.71604307</c:v>
                </c:pt>
                <c:pt idx="14636">
                  <c:v>0.68697972900000004</c:v>
                </c:pt>
                <c:pt idx="14637">
                  <c:v>0.71413052300000002</c:v>
                </c:pt>
                <c:pt idx="14638">
                  <c:v>0.662655412</c:v>
                </c:pt>
                <c:pt idx="14639">
                  <c:v>0.65420230099999999</c:v>
                </c:pt>
                <c:pt idx="14640">
                  <c:v>0.74115427</c:v>
                </c:pt>
                <c:pt idx="14641">
                  <c:v>0.69512572500000003</c:v>
                </c:pt>
                <c:pt idx="14642">
                  <c:v>0.63481595199999996</c:v>
                </c:pt>
                <c:pt idx="14643">
                  <c:v>0.73753530499999997</c:v>
                </c:pt>
                <c:pt idx="14644">
                  <c:v>0.76126936499999998</c:v>
                </c:pt>
                <c:pt idx="14645">
                  <c:v>0.70512046699999997</c:v>
                </c:pt>
                <c:pt idx="14646">
                  <c:v>0.70271461199999996</c:v>
                </c:pt>
                <c:pt idx="14647">
                  <c:v>0.66902664999999994</c:v>
                </c:pt>
                <c:pt idx="14648">
                  <c:v>0.62813002399999995</c:v>
                </c:pt>
                <c:pt idx="14649">
                  <c:v>0.71051463500000001</c:v>
                </c:pt>
                <c:pt idx="14650">
                  <c:v>0.64300329300000003</c:v>
                </c:pt>
                <c:pt idx="14651">
                  <c:v>0.66555648599999995</c:v>
                </c:pt>
                <c:pt idx="14652">
                  <c:v>0.69685166700000001</c:v>
                </c:pt>
                <c:pt idx="14653">
                  <c:v>0.75565695600000005</c:v>
                </c:pt>
                <c:pt idx="14654">
                  <c:v>0.65619278000000003</c:v>
                </c:pt>
                <c:pt idx="14655">
                  <c:v>0.63331015300000004</c:v>
                </c:pt>
                <c:pt idx="14656">
                  <c:v>0.68757088700000002</c:v>
                </c:pt>
                <c:pt idx="14657">
                  <c:v>0.682657085</c:v>
                </c:pt>
                <c:pt idx="14658">
                  <c:v>0.671579433</c:v>
                </c:pt>
                <c:pt idx="14659">
                  <c:v>0.69687728800000004</c:v>
                </c:pt>
                <c:pt idx="14660">
                  <c:v>0.72024336600000005</c:v>
                </c:pt>
                <c:pt idx="14661">
                  <c:v>0.86172414200000003</c:v>
                </c:pt>
                <c:pt idx="14662">
                  <c:v>0.64811611400000002</c:v>
                </c:pt>
                <c:pt idx="14663">
                  <c:v>0.72621545700000001</c:v>
                </c:pt>
                <c:pt idx="14664">
                  <c:v>0.73672888000000003</c:v>
                </c:pt>
                <c:pt idx="14665">
                  <c:v>0.64357787899999996</c:v>
                </c:pt>
                <c:pt idx="14666">
                  <c:v>0.69381361699999999</c:v>
                </c:pt>
                <c:pt idx="14667">
                  <c:v>0.65671472500000005</c:v>
                </c:pt>
                <c:pt idx="14668">
                  <c:v>0.730840991</c:v>
                </c:pt>
                <c:pt idx="14669">
                  <c:v>0.68363268899999996</c:v>
                </c:pt>
                <c:pt idx="14670">
                  <c:v>0.69274829999999998</c:v>
                </c:pt>
                <c:pt idx="14671">
                  <c:v>0.72203591899999997</c:v>
                </c:pt>
                <c:pt idx="14672">
                  <c:v>0.66861537400000004</c:v>
                </c:pt>
                <c:pt idx="14673">
                  <c:v>0.66547210800000001</c:v>
                </c:pt>
                <c:pt idx="14674">
                  <c:v>0.67040145399999995</c:v>
                </c:pt>
                <c:pt idx="14675">
                  <c:v>0.64746000299999995</c:v>
                </c:pt>
                <c:pt idx="14676">
                  <c:v>0.68939828299999995</c:v>
                </c:pt>
                <c:pt idx="14677">
                  <c:v>0.67718109800000004</c:v>
                </c:pt>
                <c:pt idx="14678">
                  <c:v>0.89554089699999995</c:v>
                </c:pt>
                <c:pt idx="14679">
                  <c:v>0.67878439499999998</c:v>
                </c:pt>
                <c:pt idx="14680">
                  <c:v>0.67620149600000001</c:v>
                </c:pt>
                <c:pt idx="14681">
                  <c:v>0.71943959099999999</c:v>
                </c:pt>
                <c:pt idx="14682">
                  <c:v>0.76661999599999997</c:v>
                </c:pt>
                <c:pt idx="14683">
                  <c:v>0.63820966800000001</c:v>
                </c:pt>
                <c:pt idx="14684">
                  <c:v>0.68015997299999997</c:v>
                </c:pt>
                <c:pt idx="14685">
                  <c:v>0.70514465900000001</c:v>
                </c:pt>
                <c:pt idx="14686">
                  <c:v>0.69272141099999995</c:v>
                </c:pt>
                <c:pt idx="14687">
                  <c:v>0.73265367000000003</c:v>
                </c:pt>
                <c:pt idx="14688">
                  <c:v>0.71135019600000005</c:v>
                </c:pt>
                <c:pt idx="14689">
                  <c:v>0.67053391799999995</c:v>
                </c:pt>
                <c:pt idx="14690">
                  <c:v>0.66525096299999997</c:v>
                </c:pt>
                <c:pt idx="14691">
                  <c:v>0.67399848100000004</c:v>
                </c:pt>
                <c:pt idx="14692">
                  <c:v>0.66625497099999997</c:v>
                </c:pt>
                <c:pt idx="14693">
                  <c:v>0.70836126200000005</c:v>
                </c:pt>
                <c:pt idx="14694">
                  <c:v>0.66483322199999995</c:v>
                </c:pt>
                <c:pt idx="14695">
                  <c:v>0.71586353999999996</c:v>
                </c:pt>
                <c:pt idx="14696">
                  <c:v>0.84738237900000002</c:v>
                </c:pt>
                <c:pt idx="14697">
                  <c:v>0.64192602200000004</c:v>
                </c:pt>
                <c:pt idx="14698">
                  <c:v>0.71845112600000005</c:v>
                </c:pt>
                <c:pt idx="14699">
                  <c:v>0.69296908099999999</c:v>
                </c:pt>
                <c:pt idx="14700">
                  <c:v>0.647329657</c:v>
                </c:pt>
                <c:pt idx="14701">
                  <c:v>0.79042780199999996</c:v>
                </c:pt>
                <c:pt idx="14702">
                  <c:v>0.71674901999999996</c:v>
                </c:pt>
                <c:pt idx="14703">
                  <c:v>0.65812965199999995</c:v>
                </c:pt>
                <c:pt idx="14704">
                  <c:v>0.72506807100000004</c:v>
                </c:pt>
                <c:pt idx="14705">
                  <c:v>0.61284443600000005</c:v>
                </c:pt>
                <c:pt idx="14706">
                  <c:v>0.62998039100000003</c:v>
                </c:pt>
                <c:pt idx="14707">
                  <c:v>0.69921119799999998</c:v>
                </c:pt>
                <c:pt idx="14708">
                  <c:v>0.68516454800000004</c:v>
                </c:pt>
                <c:pt idx="14709">
                  <c:v>0.69377494399999995</c:v>
                </c:pt>
                <c:pt idx="14710">
                  <c:v>0.67966664499999996</c:v>
                </c:pt>
                <c:pt idx="14711">
                  <c:v>0.68066847600000002</c:v>
                </c:pt>
                <c:pt idx="14712">
                  <c:v>0.63853937100000002</c:v>
                </c:pt>
                <c:pt idx="14713">
                  <c:v>0.75548404400000002</c:v>
                </c:pt>
                <c:pt idx="14714">
                  <c:v>0.67690826999999998</c:v>
                </c:pt>
                <c:pt idx="14715">
                  <c:v>0.65823737400000004</c:v>
                </c:pt>
                <c:pt idx="14716">
                  <c:v>0.70964729100000001</c:v>
                </c:pt>
                <c:pt idx="14717">
                  <c:v>0.63906728800000001</c:v>
                </c:pt>
                <c:pt idx="14718">
                  <c:v>0.676095801</c:v>
                </c:pt>
                <c:pt idx="14719">
                  <c:v>0.84376728400000001</c:v>
                </c:pt>
                <c:pt idx="14720">
                  <c:v>0.68320844700000005</c:v>
                </c:pt>
                <c:pt idx="14721">
                  <c:v>0.72170383400000004</c:v>
                </c:pt>
                <c:pt idx="14722">
                  <c:v>0.64918473300000001</c:v>
                </c:pt>
                <c:pt idx="14723">
                  <c:v>0.71970459099999995</c:v>
                </c:pt>
                <c:pt idx="14724">
                  <c:v>0.78797839000000003</c:v>
                </c:pt>
                <c:pt idx="14725">
                  <c:v>0.67860999600000005</c:v>
                </c:pt>
                <c:pt idx="14726">
                  <c:v>0.66206629299999997</c:v>
                </c:pt>
                <c:pt idx="14727">
                  <c:v>0.70018312400000005</c:v>
                </c:pt>
                <c:pt idx="14728">
                  <c:v>0.66737576499999995</c:v>
                </c:pt>
                <c:pt idx="14729">
                  <c:v>0.75070571900000005</c:v>
                </c:pt>
                <c:pt idx="14730">
                  <c:v>0.68387683499999996</c:v>
                </c:pt>
                <c:pt idx="14731">
                  <c:v>0.67406044700000001</c:v>
                </c:pt>
                <c:pt idx="14732">
                  <c:v>0.668123362</c:v>
                </c:pt>
                <c:pt idx="14733">
                  <c:v>0.637440809</c:v>
                </c:pt>
                <c:pt idx="14734">
                  <c:v>0.72472548299999995</c:v>
                </c:pt>
                <c:pt idx="14735">
                  <c:v>0.63648247499999999</c:v>
                </c:pt>
                <c:pt idx="14736">
                  <c:v>0.68732672900000003</c:v>
                </c:pt>
                <c:pt idx="14737">
                  <c:v>0.68684911100000001</c:v>
                </c:pt>
                <c:pt idx="14738">
                  <c:v>0.64718876000000003</c:v>
                </c:pt>
                <c:pt idx="14739">
                  <c:v>0.72726121600000004</c:v>
                </c:pt>
                <c:pt idx="14740">
                  <c:v>0.62943755099999998</c:v>
                </c:pt>
                <c:pt idx="14741">
                  <c:v>0.654880939</c:v>
                </c:pt>
                <c:pt idx="14742">
                  <c:v>0.736506357</c:v>
                </c:pt>
                <c:pt idx="14743">
                  <c:v>0.701384758</c:v>
                </c:pt>
                <c:pt idx="14744">
                  <c:v>0.65948636900000002</c:v>
                </c:pt>
                <c:pt idx="14745">
                  <c:v>0.69155223300000002</c:v>
                </c:pt>
                <c:pt idx="14746">
                  <c:v>0.65357126499999996</c:v>
                </c:pt>
                <c:pt idx="14747">
                  <c:v>0.69281293899999996</c:v>
                </c:pt>
                <c:pt idx="14748">
                  <c:v>0.68680949899999999</c:v>
                </c:pt>
                <c:pt idx="14749">
                  <c:v>0.73662574700000005</c:v>
                </c:pt>
                <c:pt idx="14750">
                  <c:v>0.66090854899999996</c:v>
                </c:pt>
                <c:pt idx="14751">
                  <c:v>0.67662797900000005</c:v>
                </c:pt>
                <c:pt idx="14752">
                  <c:v>0.71426713500000005</c:v>
                </c:pt>
                <c:pt idx="14753">
                  <c:v>0.68782168700000001</c:v>
                </c:pt>
                <c:pt idx="14754">
                  <c:v>0.67603602100000004</c:v>
                </c:pt>
                <c:pt idx="14755">
                  <c:v>0.64367907899999999</c:v>
                </c:pt>
                <c:pt idx="14756">
                  <c:v>0.70393571499999996</c:v>
                </c:pt>
                <c:pt idx="14757">
                  <c:v>0.70319065999999997</c:v>
                </c:pt>
                <c:pt idx="14758">
                  <c:v>0.69158024600000001</c:v>
                </c:pt>
                <c:pt idx="14759">
                  <c:v>0.662176969</c:v>
                </c:pt>
                <c:pt idx="14760">
                  <c:v>0.70459883700000003</c:v>
                </c:pt>
                <c:pt idx="14761">
                  <c:v>0.85289715600000005</c:v>
                </c:pt>
                <c:pt idx="14762">
                  <c:v>0.643948148</c:v>
                </c:pt>
                <c:pt idx="14763">
                  <c:v>0.68834076899999996</c:v>
                </c:pt>
                <c:pt idx="14764">
                  <c:v>0.62829029999999997</c:v>
                </c:pt>
                <c:pt idx="14765">
                  <c:v>0.69456796099999996</c:v>
                </c:pt>
                <c:pt idx="14766">
                  <c:v>0.63505456000000005</c:v>
                </c:pt>
                <c:pt idx="14767">
                  <c:v>0.67521967000000005</c:v>
                </c:pt>
                <c:pt idx="14768">
                  <c:v>0.683154449</c:v>
                </c:pt>
                <c:pt idx="14769">
                  <c:v>0.66499177600000003</c:v>
                </c:pt>
                <c:pt idx="14770">
                  <c:v>0.69080686099999999</c:v>
                </c:pt>
                <c:pt idx="14771">
                  <c:v>0.70017621600000002</c:v>
                </c:pt>
                <c:pt idx="14772">
                  <c:v>0.66565976599999999</c:v>
                </c:pt>
                <c:pt idx="14773">
                  <c:v>0.65548348000000001</c:v>
                </c:pt>
                <c:pt idx="14774">
                  <c:v>0.64599037000000004</c:v>
                </c:pt>
                <c:pt idx="14775">
                  <c:v>0.66171002000000001</c:v>
                </c:pt>
                <c:pt idx="14776">
                  <c:v>0.648185974</c:v>
                </c:pt>
                <c:pt idx="14777">
                  <c:v>0.77055478799999999</c:v>
                </c:pt>
                <c:pt idx="14778">
                  <c:v>0.83688713999999997</c:v>
                </c:pt>
                <c:pt idx="14779">
                  <c:v>0.69724199099999995</c:v>
                </c:pt>
                <c:pt idx="14780">
                  <c:v>0.65682606799999999</c:v>
                </c:pt>
                <c:pt idx="14781">
                  <c:v>0.661891813</c:v>
                </c:pt>
                <c:pt idx="14782">
                  <c:v>0.62828236699999995</c:v>
                </c:pt>
                <c:pt idx="14783">
                  <c:v>0.65451838299999998</c:v>
                </c:pt>
                <c:pt idx="14784">
                  <c:v>0.62180698199999995</c:v>
                </c:pt>
                <c:pt idx="14785">
                  <c:v>0.64200473300000005</c:v>
                </c:pt>
                <c:pt idx="14786">
                  <c:v>0.65002447200000002</c:v>
                </c:pt>
                <c:pt idx="14787">
                  <c:v>0.69094335900000003</c:v>
                </c:pt>
                <c:pt idx="14788">
                  <c:v>0.64665136499999998</c:v>
                </c:pt>
                <c:pt idx="14789">
                  <c:v>0.66088923099999997</c:v>
                </c:pt>
                <c:pt idx="14790">
                  <c:v>0.71962194400000001</c:v>
                </c:pt>
                <c:pt idx="14791">
                  <c:v>0.66679371300000001</c:v>
                </c:pt>
                <c:pt idx="14792">
                  <c:v>0.68324931200000005</c:v>
                </c:pt>
                <c:pt idx="14793">
                  <c:v>0.65371348699999998</c:v>
                </c:pt>
                <c:pt idx="14794">
                  <c:v>0.68696631500000005</c:v>
                </c:pt>
                <c:pt idx="14795">
                  <c:v>0.69757235399999995</c:v>
                </c:pt>
                <c:pt idx="14796">
                  <c:v>0.663369129</c:v>
                </c:pt>
                <c:pt idx="14797">
                  <c:v>0.95479058699999997</c:v>
                </c:pt>
                <c:pt idx="14798">
                  <c:v>0.65279320100000005</c:v>
                </c:pt>
                <c:pt idx="14799">
                  <c:v>0.63734656700000003</c:v>
                </c:pt>
                <c:pt idx="14800">
                  <c:v>0.66652528099999997</c:v>
                </c:pt>
                <c:pt idx="14801">
                  <c:v>0.64346194000000001</c:v>
                </c:pt>
                <c:pt idx="14802">
                  <c:v>0.67394749099999995</c:v>
                </c:pt>
                <c:pt idx="14803">
                  <c:v>0.71173474699999995</c:v>
                </c:pt>
                <c:pt idx="14804">
                  <c:v>0.65450543699999997</c:v>
                </c:pt>
                <c:pt idx="14805">
                  <c:v>0.67559228900000001</c:v>
                </c:pt>
                <c:pt idx="14806">
                  <c:v>0.85666315699999995</c:v>
                </c:pt>
                <c:pt idx="14807">
                  <c:v>0.69171464299999996</c:v>
                </c:pt>
                <c:pt idx="14808">
                  <c:v>0.75361427599999997</c:v>
                </c:pt>
                <c:pt idx="14809">
                  <c:v>0.65495634999999996</c:v>
                </c:pt>
                <c:pt idx="14810">
                  <c:v>0.65333122200000004</c:v>
                </c:pt>
                <c:pt idx="14811">
                  <c:v>0.88644513400000002</c:v>
                </c:pt>
                <c:pt idx="14812">
                  <c:v>0.89972329399999995</c:v>
                </c:pt>
                <c:pt idx="14813">
                  <c:v>0.71239355299999996</c:v>
                </c:pt>
                <c:pt idx="14814">
                  <c:v>0.76194262300000004</c:v>
                </c:pt>
                <c:pt idx="14815">
                  <c:v>0.649054609</c:v>
                </c:pt>
                <c:pt idx="14816">
                  <c:v>0.650241391</c:v>
                </c:pt>
                <c:pt idx="14817">
                  <c:v>0.63142951300000005</c:v>
                </c:pt>
                <c:pt idx="14818">
                  <c:v>0.78477716799999997</c:v>
                </c:pt>
                <c:pt idx="14819">
                  <c:v>0.72796837599999997</c:v>
                </c:pt>
                <c:pt idx="14820">
                  <c:v>0.84997930200000005</c:v>
                </c:pt>
                <c:pt idx="14821">
                  <c:v>0.75132546700000002</c:v>
                </c:pt>
                <c:pt idx="14822">
                  <c:v>0.771642508</c:v>
                </c:pt>
                <c:pt idx="14823">
                  <c:v>0.69742570500000001</c:v>
                </c:pt>
                <c:pt idx="14824">
                  <c:v>0.66745479500000005</c:v>
                </c:pt>
                <c:pt idx="14825">
                  <c:v>0.81517417199999997</c:v>
                </c:pt>
                <c:pt idx="14826">
                  <c:v>0.75501548200000002</c:v>
                </c:pt>
                <c:pt idx="14827">
                  <c:v>0.63204299799999997</c:v>
                </c:pt>
                <c:pt idx="14828">
                  <c:v>0.86616439099999998</c:v>
                </c:pt>
                <c:pt idx="14829">
                  <c:v>0.88984905299999995</c:v>
                </c:pt>
                <c:pt idx="14830">
                  <c:v>0.78083286500000004</c:v>
                </c:pt>
                <c:pt idx="14831">
                  <c:v>0.92473624300000001</c:v>
                </c:pt>
                <c:pt idx="14832">
                  <c:v>0.88845599799999997</c:v>
                </c:pt>
                <c:pt idx="14833">
                  <c:v>0.73868109900000001</c:v>
                </c:pt>
                <c:pt idx="14834">
                  <c:v>0.74472182399999998</c:v>
                </c:pt>
                <c:pt idx="14835">
                  <c:v>0.956870365</c:v>
                </c:pt>
                <c:pt idx="14836">
                  <c:v>0.69718723199999999</c:v>
                </c:pt>
                <c:pt idx="14837">
                  <c:v>0.66072696200000003</c:v>
                </c:pt>
                <c:pt idx="14838">
                  <c:v>0.80287747099999995</c:v>
                </c:pt>
                <c:pt idx="14839">
                  <c:v>0.85850538499999995</c:v>
                </c:pt>
                <c:pt idx="14840">
                  <c:v>0.87263040599999997</c:v>
                </c:pt>
                <c:pt idx="14841">
                  <c:v>0.91860669299999997</c:v>
                </c:pt>
                <c:pt idx="14842">
                  <c:v>0.916247221</c:v>
                </c:pt>
                <c:pt idx="14843">
                  <c:v>0.62072818200000002</c:v>
                </c:pt>
                <c:pt idx="14844">
                  <c:v>0.79628014199999997</c:v>
                </c:pt>
                <c:pt idx="14845">
                  <c:v>0.90537879300000002</c:v>
                </c:pt>
                <c:pt idx="14846">
                  <c:v>0.65023075399999997</c:v>
                </c:pt>
                <c:pt idx="14847">
                  <c:v>0.91902799499999999</c:v>
                </c:pt>
                <c:pt idx="14848">
                  <c:v>0.929020226</c:v>
                </c:pt>
                <c:pt idx="14849">
                  <c:v>0.87290165799999997</c:v>
                </c:pt>
                <c:pt idx="14850">
                  <c:v>0.65665121400000004</c:v>
                </c:pt>
                <c:pt idx="14851">
                  <c:v>0.65944746200000004</c:v>
                </c:pt>
                <c:pt idx="14852">
                  <c:v>0.65311160899999998</c:v>
                </c:pt>
                <c:pt idx="14853">
                  <c:v>0.64957191199999997</c:v>
                </c:pt>
                <c:pt idx="14854">
                  <c:v>0.64675108400000003</c:v>
                </c:pt>
                <c:pt idx="14855">
                  <c:v>0.67093665800000002</c:v>
                </c:pt>
                <c:pt idx="14856">
                  <c:v>0.64456798100000001</c:v>
                </c:pt>
                <c:pt idx="14857">
                  <c:v>0.65856680999999995</c:v>
                </c:pt>
                <c:pt idx="14858">
                  <c:v>0.64915563300000001</c:v>
                </c:pt>
                <c:pt idx="14859">
                  <c:v>0.62222314999999995</c:v>
                </c:pt>
                <c:pt idx="14860">
                  <c:v>0.65010876100000003</c:v>
                </c:pt>
                <c:pt idx="14861">
                  <c:v>0.67098927399999997</c:v>
                </c:pt>
                <c:pt idx="14862">
                  <c:v>0.61829094399999995</c:v>
                </c:pt>
                <c:pt idx="14863">
                  <c:v>0.67568900099999996</c:v>
                </c:pt>
                <c:pt idx="14864">
                  <c:v>0.65304266099999997</c:v>
                </c:pt>
                <c:pt idx="14865">
                  <c:v>0.64657187000000005</c:v>
                </c:pt>
                <c:pt idx="14866">
                  <c:v>0.69178331599999998</c:v>
                </c:pt>
                <c:pt idx="14867">
                  <c:v>0.63997848599999996</c:v>
                </c:pt>
                <c:pt idx="14868">
                  <c:v>0.67006410000000005</c:v>
                </c:pt>
                <c:pt idx="14869">
                  <c:v>0.66069035799999998</c:v>
                </c:pt>
                <c:pt idx="14870">
                  <c:v>0.62064029700000001</c:v>
                </c:pt>
                <c:pt idx="14871">
                  <c:v>0.67144087699999999</c:v>
                </c:pt>
                <c:pt idx="14872">
                  <c:v>0.68760497099999995</c:v>
                </c:pt>
                <c:pt idx="14873">
                  <c:v>0.69010248299999999</c:v>
                </c:pt>
                <c:pt idx="14874">
                  <c:v>0.65735770100000002</c:v>
                </c:pt>
                <c:pt idx="14875">
                  <c:v>0.70131064899999995</c:v>
                </c:pt>
                <c:pt idx="14876">
                  <c:v>0.71474818299999998</c:v>
                </c:pt>
                <c:pt idx="14877">
                  <c:v>0.69079060400000003</c:v>
                </c:pt>
                <c:pt idx="14878">
                  <c:v>0.63826894300000003</c:v>
                </c:pt>
                <c:pt idx="14879">
                  <c:v>0.632979968</c:v>
                </c:pt>
                <c:pt idx="14880">
                  <c:v>0.66891727599999995</c:v>
                </c:pt>
                <c:pt idx="14881">
                  <c:v>0.64741588999999999</c:v>
                </c:pt>
                <c:pt idx="14882">
                  <c:v>0.70558399900000002</c:v>
                </c:pt>
                <c:pt idx="14883">
                  <c:v>0.64308676300000001</c:v>
                </c:pt>
                <c:pt idx="14884">
                  <c:v>0.70597273500000002</c:v>
                </c:pt>
                <c:pt idx="14885">
                  <c:v>0.68467588400000001</c:v>
                </c:pt>
                <c:pt idx="14886">
                  <c:v>0.69595852199999997</c:v>
                </c:pt>
                <c:pt idx="14887">
                  <c:v>0.67966812899999995</c:v>
                </c:pt>
                <c:pt idx="14888">
                  <c:v>0.68499979600000005</c:v>
                </c:pt>
                <c:pt idx="14889">
                  <c:v>0.71513023799999997</c:v>
                </c:pt>
                <c:pt idx="14890">
                  <c:v>0.65822782000000002</c:v>
                </c:pt>
                <c:pt idx="14891">
                  <c:v>0.70089030200000002</c:v>
                </c:pt>
                <c:pt idx="14892">
                  <c:v>0.87736656300000004</c:v>
                </c:pt>
                <c:pt idx="14893">
                  <c:v>0.64955138899999998</c:v>
                </c:pt>
                <c:pt idx="14894">
                  <c:v>0.662507285</c:v>
                </c:pt>
                <c:pt idx="14895">
                  <c:v>0.67626114400000004</c:v>
                </c:pt>
                <c:pt idx="14896">
                  <c:v>0.66413011300000002</c:v>
                </c:pt>
                <c:pt idx="14897">
                  <c:v>0.72412862099999997</c:v>
                </c:pt>
                <c:pt idx="14898">
                  <c:v>0.86402458299999996</c:v>
                </c:pt>
                <c:pt idx="14899">
                  <c:v>0.67983217799999995</c:v>
                </c:pt>
                <c:pt idx="14900">
                  <c:v>0.72695144899999997</c:v>
                </c:pt>
                <c:pt idx="14901">
                  <c:v>0.64512863799999998</c:v>
                </c:pt>
                <c:pt idx="14902">
                  <c:v>0.62933810400000001</c:v>
                </c:pt>
                <c:pt idx="14903">
                  <c:v>0.80329076399999999</c:v>
                </c:pt>
                <c:pt idx="14904">
                  <c:v>0.69475620400000004</c:v>
                </c:pt>
                <c:pt idx="14905">
                  <c:v>0.72360006799999999</c:v>
                </c:pt>
                <c:pt idx="14906">
                  <c:v>0.69417418399999997</c:v>
                </c:pt>
                <c:pt idx="14907">
                  <c:v>0.63398434100000001</c:v>
                </c:pt>
                <c:pt idx="14908">
                  <c:v>0.93316140299999994</c:v>
                </c:pt>
                <c:pt idx="14909">
                  <c:v>0.66608354400000003</c:v>
                </c:pt>
                <c:pt idx="14910">
                  <c:v>0.78189373399999995</c:v>
                </c:pt>
                <c:pt idx="14911">
                  <c:v>0.68239350600000004</c:v>
                </c:pt>
                <c:pt idx="14912">
                  <c:v>0.68253154000000005</c:v>
                </c:pt>
                <c:pt idx="14913">
                  <c:v>0.65695727000000004</c:v>
                </c:pt>
                <c:pt idx="14914">
                  <c:v>0.81714647600000001</c:v>
                </c:pt>
                <c:pt idx="14915">
                  <c:v>0.67202696399999995</c:v>
                </c:pt>
                <c:pt idx="14916">
                  <c:v>0.63834740999999995</c:v>
                </c:pt>
                <c:pt idx="14917">
                  <c:v>0.70723643899999999</c:v>
                </c:pt>
                <c:pt idx="14918">
                  <c:v>0.66989181499999995</c:v>
                </c:pt>
                <c:pt idx="14919">
                  <c:v>0.68807594500000002</c:v>
                </c:pt>
                <c:pt idx="14920">
                  <c:v>0.67024477800000004</c:v>
                </c:pt>
                <c:pt idx="14921">
                  <c:v>0.87714937400000004</c:v>
                </c:pt>
                <c:pt idx="14922">
                  <c:v>0.710656756</c:v>
                </c:pt>
                <c:pt idx="14923">
                  <c:v>0.65486066899999995</c:v>
                </c:pt>
                <c:pt idx="14924">
                  <c:v>0.63153643299999995</c:v>
                </c:pt>
                <c:pt idx="14925">
                  <c:v>0.66454343999999999</c:v>
                </c:pt>
                <c:pt idx="14926">
                  <c:v>0.74663571500000003</c:v>
                </c:pt>
                <c:pt idx="14927">
                  <c:v>0.67976528899999999</c:v>
                </c:pt>
                <c:pt idx="14928">
                  <c:v>0.68534292100000005</c:v>
                </c:pt>
                <c:pt idx="14929">
                  <c:v>0.90091941399999997</c:v>
                </c:pt>
                <c:pt idx="14930">
                  <c:v>0.68048542700000003</c:v>
                </c:pt>
                <c:pt idx="14931">
                  <c:v>0.64176479900000005</c:v>
                </c:pt>
                <c:pt idx="14932">
                  <c:v>0.67416148799999998</c:v>
                </c:pt>
                <c:pt idx="14933">
                  <c:v>0.65094707299999999</c:v>
                </c:pt>
                <c:pt idx="14934">
                  <c:v>0.71861628200000005</c:v>
                </c:pt>
                <c:pt idx="14935">
                  <c:v>0.68791366200000004</c:v>
                </c:pt>
                <c:pt idx="14936">
                  <c:v>0.66372309200000001</c:v>
                </c:pt>
                <c:pt idx="14937">
                  <c:v>0.62821139199999998</c:v>
                </c:pt>
                <c:pt idx="14938">
                  <c:v>0.65364967399999996</c:v>
                </c:pt>
                <c:pt idx="14939">
                  <c:v>0.65363210500000002</c:v>
                </c:pt>
                <c:pt idx="14940">
                  <c:v>0.67257445199999999</c:v>
                </c:pt>
                <c:pt idx="14941">
                  <c:v>0.69093838699999999</c:v>
                </c:pt>
                <c:pt idx="14942">
                  <c:v>0.63638208799999996</c:v>
                </c:pt>
                <c:pt idx="14943">
                  <c:v>0.68386658499999997</c:v>
                </c:pt>
                <c:pt idx="14944">
                  <c:v>0.68817546600000001</c:v>
                </c:pt>
                <c:pt idx="14945">
                  <c:v>0.65566101799999998</c:v>
                </c:pt>
                <c:pt idx="14946">
                  <c:v>0.69452534200000005</c:v>
                </c:pt>
                <c:pt idx="14947">
                  <c:v>0.69557254599999996</c:v>
                </c:pt>
                <c:pt idx="14948">
                  <c:v>0.909220162</c:v>
                </c:pt>
                <c:pt idx="14949">
                  <c:v>0.63356761500000003</c:v>
                </c:pt>
                <c:pt idx="14950">
                  <c:v>0.65271199999999996</c:v>
                </c:pt>
                <c:pt idx="14951">
                  <c:v>0.63858177299999996</c:v>
                </c:pt>
                <c:pt idx="14952">
                  <c:v>0.65789405999999995</c:v>
                </c:pt>
                <c:pt idx="14953">
                  <c:v>0.66313889299999995</c:v>
                </c:pt>
                <c:pt idx="14954">
                  <c:v>0.63235871600000004</c:v>
                </c:pt>
                <c:pt idx="14955">
                  <c:v>0.67457355799999996</c:v>
                </c:pt>
                <c:pt idx="14956">
                  <c:v>0.63867427700000001</c:v>
                </c:pt>
                <c:pt idx="14957">
                  <c:v>0.64769300900000004</c:v>
                </c:pt>
                <c:pt idx="14958">
                  <c:v>0.63167781300000003</c:v>
                </c:pt>
                <c:pt idx="14959">
                  <c:v>0.62517523100000005</c:v>
                </c:pt>
                <c:pt idx="14960">
                  <c:v>0.67826151499999998</c:v>
                </c:pt>
                <c:pt idx="14961">
                  <c:v>0.71607181200000003</c:v>
                </c:pt>
                <c:pt idx="14962">
                  <c:v>0.62640656500000003</c:v>
                </c:pt>
                <c:pt idx="14963">
                  <c:v>0.68446386100000001</c:v>
                </c:pt>
                <c:pt idx="14964">
                  <c:v>0.71006625800000001</c:v>
                </c:pt>
                <c:pt idx="14965">
                  <c:v>0.62366355600000001</c:v>
                </c:pt>
                <c:pt idx="14966">
                  <c:v>0.78374990600000005</c:v>
                </c:pt>
                <c:pt idx="14967">
                  <c:v>0.68470878199999996</c:v>
                </c:pt>
                <c:pt idx="14968">
                  <c:v>0.62413641600000003</c:v>
                </c:pt>
                <c:pt idx="14969">
                  <c:v>0.66549777099999996</c:v>
                </c:pt>
                <c:pt idx="14970">
                  <c:v>0.65918802300000001</c:v>
                </c:pt>
                <c:pt idx="14971">
                  <c:v>0.66592381599999995</c:v>
                </c:pt>
                <c:pt idx="14972">
                  <c:v>0.62758643400000003</c:v>
                </c:pt>
                <c:pt idx="14973">
                  <c:v>0.69563741700000004</c:v>
                </c:pt>
                <c:pt idx="14974">
                  <c:v>0.63777516099999998</c:v>
                </c:pt>
                <c:pt idx="14975">
                  <c:v>0.63511926200000002</c:v>
                </c:pt>
                <c:pt idx="14976">
                  <c:v>0.63649615000000004</c:v>
                </c:pt>
                <c:pt idx="14977">
                  <c:v>0.61674752899999996</c:v>
                </c:pt>
                <c:pt idx="14978">
                  <c:v>0.687833319</c:v>
                </c:pt>
                <c:pt idx="14979">
                  <c:v>0.66269574399999998</c:v>
                </c:pt>
                <c:pt idx="14980">
                  <c:v>0.64993742700000001</c:v>
                </c:pt>
                <c:pt idx="14981">
                  <c:v>0.69676253300000002</c:v>
                </c:pt>
                <c:pt idx="14982">
                  <c:v>0.71430075699999995</c:v>
                </c:pt>
                <c:pt idx="14983">
                  <c:v>0.62090695600000001</c:v>
                </c:pt>
                <c:pt idx="14984">
                  <c:v>0.64867947699999995</c:v>
                </c:pt>
                <c:pt idx="14985">
                  <c:v>0.68820774399999995</c:v>
                </c:pt>
                <c:pt idx="14986">
                  <c:v>0.664094717</c:v>
                </c:pt>
                <c:pt idx="14987">
                  <c:v>0.65361633600000002</c:v>
                </c:pt>
                <c:pt idx="14988">
                  <c:v>0.64458533799999995</c:v>
                </c:pt>
                <c:pt idx="14989">
                  <c:v>0.71801792200000003</c:v>
                </c:pt>
                <c:pt idx="14990">
                  <c:v>0.68851500899999996</c:v>
                </c:pt>
                <c:pt idx="14991">
                  <c:v>0.63715794199999998</c:v>
                </c:pt>
                <c:pt idx="14992">
                  <c:v>0.71168902499999998</c:v>
                </c:pt>
                <c:pt idx="14993">
                  <c:v>0.65055899299999997</c:v>
                </c:pt>
                <c:pt idx="14994">
                  <c:v>0.65599471399999998</c:v>
                </c:pt>
                <c:pt idx="14995">
                  <c:v>0.71663676300000001</c:v>
                </c:pt>
                <c:pt idx="14996">
                  <c:v>0.73021952800000001</c:v>
                </c:pt>
                <c:pt idx="14997">
                  <c:v>0.67322776699999998</c:v>
                </c:pt>
                <c:pt idx="14998">
                  <c:v>0.67166738800000003</c:v>
                </c:pt>
                <c:pt idx="14999">
                  <c:v>0.66296075499999996</c:v>
                </c:pt>
                <c:pt idx="15000">
                  <c:v>0.69719554299999997</c:v>
                </c:pt>
                <c:pt idx="15001">
                  <c:v>0.68979575599999998</c:v>
                </c:pt>
                <c:pt idx="15002">
                  <c:v>0.65192151899999995</c:v>
                </c:pt>
                <c:pt idx="15003">
                  <c:v>0.72206162200000001</c:v>
                </c:pt>
                <c:pt idx="15004">
                  <c:v>0.65223772099999999</c:v>
                </c:pt>
                <c:pt idx="15005">
                  <c:v>0.64911554599999999</c:v>
                </c:pt>
                <c:pt idx="15006">
                  <c:v>0.66415400700000005</c:v>
                </c:pt>
                <c:pt idx="15007">
                  <c:v>0.63516950500000002</c:v>
                </c:pt>
                <c:pt idx="15008">
                  <c:v>0.73918477999999999</c:v>
                </c:pt>
                <c:pt idx="15009">
                  <c:v>0.63489790899999998</c:v>
                </c:pt>
                <c:pt idx="15010">
                  <c:v>0.81325455599999996</c:v>
                </c:pt>
                <c:pt idx="15011">
                  <c:v>0.67421903299999997</c:v>
                </c:pt>
                <c:pt idx="15012">
                  <c:v>0.64139151999999999</c:v>
                </c:pt>
                <c:pt idx="15013">
                  <c:v>0.67680809099999995</c:v>
                </c:pt>
                <c:pt idx="15014">
                  <c:v>0.73565565600000005</c:v>
                </c:pt>
                <c:pt idx="15015">
                  <c:v>0.70940748399999998</c:v>
                </c:pt>
                <c:pt idx="15016">
                  <c:v>0.68171409100000002</c:v>
                </c:pt>
                <c:pt idx="15017">
                  <c:v>0.746912048</c:v>
                </c:pt>
                <c:pt idx="15018">
                  <c:v>0.689448528</c:v>
                </c:pt>
                <c:pt idx="15019">
                  <c:v>0.633536828</c:v>
                </c:pt>
                <c:pt idx="15020">
                  <c:v>0.42964911300000003</c:v>
                </c:pt>
                <c:pt idx="15021">
                  <c:v>0.71580262699999997</c:v>
                </c:pt>
                <c:pt idx="15022">
                  <c:v>0.68654082500000002</c:v>
                </c:pt>
                <c:pt idx="15023">
                  <c:v>0.66723157899999996</c:v>
                </c:pt>
                <c:pt idx="15024">
                  <c:v>0.64335404500000004</c:v>
                </c:pt>
                <c:pt idx="15025">
                  <c:v>0.65488543399999999</c:v>
                </c:pt>
                <c:pt idx="15026">
                  <c:v>0.67955369600000004</c:v>
                </c:pt>
                <c:pt idx="15027">
                  <c:v>0.81590733900000001</c:v>
                </c:pt>
                <c:pt idx="15028">
                  <c:v>0.76299521699999995</c:v>
                </c:pt>
                <c:pt idx="15029">
                  <c:v>0.63394934700000005</c:v>
                </c:pt>
                <c:pt idx="15030">
                  <c:v>0.65335261899999997</c:v>
                </c:pt>
                <c:pt idx="15031">
                  <c:v>0.69602514999999998</c:v>
                </c:pt>
                <c:pt idx="15032">
                  <c:v>0.70076439700000004</c:v>
                </c:pt>
                <c:pt idx="15033">
                  <c:v>0.72379120900000005</c:v>
                </c:pt>
                <c:pt idx="15034">
                  <c:v>0.68990516000000002</c:v>
                </c:pt>
                <c:pt idx="15035">
                  <c:v>0.89774639300000003</c:v>
                </c:pt>
                <c:pt idx="15036">
                  <c:v>0.64413445499999999</c:v>
                </c:pt>
                <c:pt idx="15037">
                  <c:v>0.62262841899999999</c:v>
                </c:pt>
                <c:pt idx="15038">
                  <c:v>0.873118163</c:v>
                </c:pt>
                <c:pt idx="15039">
                  <c:v>0.63919119199999996</c:v>
                </c:pt>
                <c:pt idx="15040">
                  <c:v>0.71355575199999999</c:v>
                </c:pt>
                <c:pt idx="15041">
                  <c:v>0.65779003000000003</c:v>
                </c:pt>
                <c:pt idx="15042">
                  <c:v>0.61860594099999999</c:v>
                </c:pt>
                <c:pt idx="15043">
                  <c:v>0.61546894699999999</c:v>
                </c:pt>
                <c:pt idx="15044">
                  <c:v>0.86978048799999996</c:v>
                </c:pt>
                <c:pt idx="15045">
                  <c:v>0.63752410100000001</c:v>
                </c:pt>
                <c:pt idx="15046">
                  <c:v>0.63737183900000005</c:v>
                </c:pt>
                <c:pt idx="15047">
                  <c:v>0.689132034</c:v>
                </c:pt>
                <c:pt idx="15048">
                  <c:v>0.64869198100000003</c:v>
                </c:pt>
                <c:pt idx="15049">
                  <c:v>0.65862135899999996</c:v>
                </c:pt>
                <c:pt idx="15050">
                  <c:v>0.70983090500000001</c:v>
                </c:pt>
                <c:pt idx="15051">
                  <c:v>0.73017882999999995</c:v>
                </c:pt>
                <c:pt idx="15052">
                  <c:v>0.64485538200000003</c:v>
                </c:pt>
                <c:pt idx="15053">
                  <c:v>1.0244869999999999E-3</c:v>
                </c:pt>
                <c:pt idx="15054">
                  <c:v>0.65351323699999997</c:v>
                </c:pt>
                <c:pt idx="15055">
                  <c:v>0.85190311600000002</c:v>
                </c:pt>
                <c:pt idx="15056">
                  <c:v>0.70691761099999995</c:v>
                </c:pt>
                <c:pt idx="15057">
                  <c:v>0.17514980799999999</c:v>
                </c:pt>
                <c:pt idx="15058">
                  <c:v>0.67380113600000002</c:v>
                </c:pt>
                <c:pt idx="15059">
                  <c:v>0.67783483300000003</c:v>
                </c:pt>
                <c:pt idx="15060">
                  <c:v>0.67957516900000003</c:v>
                </c:pt>
                <c:pt idx="15061">
                  <c:v>0.67058649199999998</c:v>
                </c:pt>
                <c:pt idx="15062">
                  <c:v>0.64357436300000004</c:v>
                </c:pt>
                <c:pt idx="15063">
                  <c:v>0.38236610900000001</c:v>
                </c:pt>
                <c:pt idx="15064">
                  <c:v>0.61167005900000004</c:v>
                </c:pt>
                <c:pt idx="15065">
                  <c:v>0.65925230499999998</c:v>
                </c:pt>
                <c:pt idx="15066">
                  <c:v>0.705949877</c:v>
                </c:pt>
                <c:pt idx="15067">
                  <c:v>0.86229262500000003</c:v>
                </c:pt>
                <c:pt idx="15068">
                  <c:v>0.57781792700000001</c:v>
                </c:pt>
                <c:pt idx="15069">
                  <c:v>0.69917524799999997</c:v>
                </c:pt>
                <c:pt idx="15070">
                  <c:v>0.58361384900000002</c:v>
                </c:pt>
                <c:pt idx="15071">
                  <c:v>0.74836273399999997</c:v>
                </c:pt>
                <c:pt idx="15072">
                  <c:v>0.66874427000000003</c:v>
                </c:pt>
                <c:pt idx="15073">
                  <c:v>0.73349842799999998</c:v>
                </c:pt>
                <c:pt idx="15074">
                  <c:v>0.63601427899999996</c:v>
                </c:pt>
                <c:pt idx="15075">
                  <c:v>3.6925916000000003E-2</c:v>
                </c:pt>
                <c:pt idx="15076">
                  <c:v>0.69440407500000001</c:v>
                </c:pt>
                <c:pt idx="15077">
                  <c:v>0.60478582800000003</c:v>
                </c:pt>
                <c:pt idx="15078">
                  <c:v>0.65190017099999997</c:v>
                </c:pt>
                <c:pt idx="15079">
                  <c:v>0.62221842199999999</c:v>
                </c:pt>
                <c:pt idx="15080">
                  <c:v>-1.2038564E-2</c:v>
                </c:pt>
                <c:pt idx="15081">
                  <c:v>2.6528929999999999E-3</c:v>
                </c:pt>
                <c:pt idx="15082">
                  <c:v>2.4078550000000001E-2</c:v>
                </c:pt>
                <c:pt idx="15083">
                  <c:v>0.65198880100000001</c:v>
                </c:pt>
                <c:pt idx="15084">
                  <c:v>4.5670165999999998E-2</c:v>
                </c:pt>
                <c:pt idx="15085">
                  <c:v>0.68477920699999995</c:v>
                </c:pt>
                <c:pt idx="15086">
                  <c:v>0.63344676700000002</c:v>
                </c:pt>
                <c:pt idx="15087">
                  <c:v>0.67400987099999998</c:v>
                </c:pt>
                <c:pt idx="15088">
                  <c:v>0.62426775199999995</c:v>
                </c:pt>
                <c:pt idx="15089">
                  <c:v>5.6311050000000001E-2</c:v>
                </c:pt>
                <c:pt idx="15090">
                  <c:v>4.4354088E-2</c:v>
                </c:pt>
                <c:pt idx="15091">
                  <c:v>0.63921056200000004</c:v>
                </c:pt>
                <c:pt idx="15092">
                  <c:v>7.6038917999999997E-2</c:v>
                </c:pt>
                <c:pt idx="15093" formatCode="0.00E+00">
                  <c:v>-3.7499999999999997E-5</c:v>
                </c:pt>
                <c:pt idx="15094">
                  <c:v>5.8741804000000002E-2</c:v>
                </c:pt>
                <c:pt idx="15095">
                  <c:v>0.677049173</c:v>
                </c:pt>
                <c:pt idx="15096">
                  <c:v>0.62878311200000003</c:v>
                </c:pt>
                <c:pt idx="15097">
                  <c:v>0.72420671599999997</c:v>
                </c:pt>
                <c:pt idx="15098">
                  <c:v>0.69960845199999999</c:v>
                </c:pt>
                <c:pt idx="15099">
                  <c:v>0.640174452</c:v>
                </c:pt>
                <c:pt idx="15100">
                  <c:v>0.14132353</c:v>
                </c:pt>
                <c:pt idx="15101">
                  <c:v>5.3422079999999997E-2</c:v>
                </c:pt>
                <c:pt idx="15102">
                  <c:v>0.68334313700000004</c:v>
                </c:pt>
                <c:pt idx="15103">
                  <c:v>0.72325628799999997</c:v>
                </c:pt>
                <c:pt idx="15104">
                  <c:v>0.636514358</c:v>
                </c:pt>
                <c:pt idx="15105">
                  <c:v>5.2431064999999999E-2</c:v>
                </c:pt>
                <c:pt idx="15106">
                  <c:v>5.9706990000000001E-2</c:v>
                </c:pt>
                <c:pt idx="15107">
                  <c:v>0.66524019000000001</c:v>
                </c:pt>
                <c:pt idx="15108">
                  <c:v>7.0660715999999998E-2</c:v>
                </c:pt>
                <c:pt idx="15109">
                  <c:v>0.27906337799999997</c:v>
                </c:pt>
                <c:pt idx="15110">
                  <c:v>6.7839144000000004E-2</c:v>
                </c:pt>
                <c:pt idx="15111">
                  <c:v>0.65180845799999998</c:v>
                </c:pt>
                <c:pt idx="15112">
                  <c:v>7.1577909999999995E-2</c:v>
                </c:pt>
                <c:pt idx="15113">
                  <c:v>0.65099800399999996</c:v>
                </c:pt>
                <c:pt idx="15114">
                  <c:v>5.2459736E-2</c:v>
                </c:pt>
                <c:pt idx="15115">
                  <c:v>0.63601413399999995</c:v>
                </c:pt>
                <c:pt idx="15116">
                  <c:v>0.64648721499999995</c:v>
                </c:pt>
                <c:pt idx="15117">
                  <c:v>0.56145943700000001</c:v>
                </c:pt>
                <c:pt idx="15118">
                  <c:v>6.5262711000000001E-2</c:v>
                </c:pt>
                <c:pt idx="15119">
                  <c:v>0.62984804500000002</c:v>
                </c:pt>
                <c:pt idx="15120">
                  <c:v>0.65677459000000005</c:v>
                </c:pt>
                <c:pt idx="15121">
                  <c:v>4.0582062000000002E-2</c:v>
                </c:pt>
                <c:pt idx="15122">
                  <c:v>0.62593062099999996</c:v>
                </c:pt>
                <c:pt idx="15123">
                  <c:v>0.67763252200000001</c:v>
                </c:pt>
                <c:pt idx="15124">
                  <c:v>6.6169372000000004E-2</c:v>
                </c:pt>
                <c:pt idx="15125">
                  <c:v>0.76161409800000002</c:v>
                </c:pt>
                <c:pt idx="15126">
                  <c:v>0.632530013</c:v>
                </c:pt>
                <c:pt idx="15127">
                  <c:v>8.3614651999999998E-2</c:v>
                </c:pt>
                <c:pt idx="15128">
                  <c:v>0.62577866400000004</c:v>
                </c:pt>
                <c:pt idx="15129">
                  <c:v>8.3272028999999997E-2</c:v>
                </c:pt>
                <c:pt idx="15130">
                  <c:v>0.62943675700000001</c:v>
                </c:pt>
                <c:pt idx="15131">
                  <c:v>2.3879322000000001E-2</c:v>
                </c:pt>
                <c:pt idx="15132">
                  <c:v>6.5323907000000001E-2</c:v>
                </c:pt>
                <c:pt idx="15133">
                  <c:v>0.66756609600000005</c:v>
                </c:pt>
                <c:pt idx="15134">
                  <c:v>0.64282417800000002</c:v>
                </c:pt>
                <c:pt idx="15135">
                  <c:v>7.9339168000000002E-2</c:v>
                </c:pt>
                <c:pt idx="15136">
                  <c:v>7.6464153000000007E-2</c:v>
                </c:pt>
                <c:pt idx="15137">
                  <c:v>0.68864736100000001</c:v>
                </c:pt>
                <c:pt idx="15138">
                  <c:v>0.63226690600000002</c:v>
                </c:pt>
                <c:pt idx="15139">
                  <c:v>6.2732775000000005E-2</c:v>
                </c:pt>
                <c:pt idx="15140">
                  <c:v>0.65510531699999996</c:v>
                </c:pt>
                <c:pt idx="15141">
                  <c:v>0.64101751200000001</c:v>
                </c:pt>
                <c:pt idx="15142">
                  <c:v>1.0856101999999999E-2</c:v>
                </c:pt>
                <c:pt idx="15143">
                  <c:v>7.5816588000000004E-2</c:v>
                </c:pt>
                <c:pt idx="15144">
                  <c:v>0.72441925900000004</c:v>
                </c:pt>
                <c:pt idx="15145">
                  <c:v>8.8149124999999995E-2</c:v>
                </c:pt>
                <c:pt idx="15146">
                  <c:v>6.0072530999999998E-2</c:v>
                </c:pt>
                <c:pt idx="15147">
                  <c:v>0.61945634100000002</c:v>
                </c:pt>
                <c:pt idx="15148">
                  <c:v>0.62678358199999995</c:v>
                </c:pt>
                <c:pt idx="15149">
                  <c:v>8.4371280000000003E-3</c:v>
                </c:pt>
                <c:pt idx="15150">
                  <c:v>7.5603062999999998E-2</c:v>
                </c:pt>
                <c:pt idx="15151">
                  <c:v>0.66713604100000001</c:v>
                </c:pt>
                <c:pt idx="15152">
                  <c:v>9.0179000999999995E-2</c:v>
                </c:pt>
                <c:pt idx="15153">
                  <c:v>6.2769434999999998E-2</c:v>
                </c:pt>
                <c:pt idx="15154">
                  <c:v>0.620262176</c:v>
                </c:pt>
                <c:pt idx="15155">
                  <c:v>0.70926832799999995</c:v>
                </c:pt>
                <c:pt idx="15156">
                  <c:v>1.5241522E-2</c:v>
                </c:pt>
                <c:pt idx="15157">
                  <c:v>9.0728024000000004E-2</c:v>
                </c:pt>
                <c:pt idx="15158">
                  <c:v>7.6274140000000004E-2</c:v>
                </c:pt>
                <c:pt idx="15159">
                  <c:v>0.67295400000000005</c:v>
                </c:pt>
                <c:pt idx="15160">
                  <c:v>2.2401912E-2</c:v>
                </c:pt>
                <c:pt idx="15161">
                  <c:v>8.9930375000000007E-2</c:v>
                </c:pt>
                <c:pt idx="15162">
                  <c:v>6.0333866999999999E-2</c:v>
                </c:pt>
                <c:pt idx="15163">
                  <c:v>0.72626593699999997</c:v>
                </c:pt>
                <c:pt idx="15164">
                  <c:v>9.7953102E-2</c:v>
                </c:pt>
                <c:pt idx="15165">
                  <c:v>0.61761479200000002</c:v>
                </c:pt>
                <c:pt idx="15166">
                  <c:v>7.9195308000000006E-2</c:v>
                </c:pt>
                <c:pt idx="15167">
                  <c:v>9.7701636999999994E-2</c:v>
                </c:pt>
                <c:pt idx="15168">
                  <c:v>5.7277138999999998E-2</c:v>
                </c:pt>
                <c:pt idx="15169">
                  <c:v>0.74297273200000002</c:v>
                </c:pt>
                <c:pt idx="15170">
                  <c:v>5.6119636000000001E-2</c:v>
                </c:pt>
                <c:pt idx="15171">
                  <c:v>9.1071827999999994E-2</c:v>
                </c:pt>
                <c:pt idx="15172">
                  <c:v>0.60710436000000001</c:v>
                </c:pt>
                <c:pt idx="15173">
                  <c:v>7.6974433999999994E-2</c:v>
                </c:pt>
                <c:pt idx="15174">
                  <c:v>0.12526980900000001</c:v>
                </c:pt>
                <c:pt idx="15175">
                  <c:v>9.7145995999999998E-2</c:v>
                </c:pt>
                <c:pt idx="15176">
                  <c:v>0.65745508600000002</c:v>
                </c:pt>
                <c:pt idx="15177">
                  <c:v>9.1971143000000005E-2</c:v>
                </c:pt>
                <c:pt idx="15178">
                  <c:v>0.62170508300000005</c:v>
                </c:pt>
                <c:pt idx="15179">
                  <c:v>5.8888943999999999E-2</c:v>
                </c:pt>
                <c:pt idx="15180">
                  <c:v>0.15524533800000001</c:v>
                </c:pt>
                <c:pt idx="15181">
                  <c:v>7.6571332000000006E-2</c:v>
                </c:pt>
                <c:pt idx="15182">
                  <c:v>0.101011371</c:v>
                </c:pt>
                <c:pt idx="15183">
                  <c:v>0.64868305599999998</c:v>
                </c:pt>
                <c:pt idx="15184">
                  <c:v>6.1895027999999998E-2</c:v>
                </c:pt>
                <c:pt idx="15185">
                  <c:v>8.5072667000000005E-2</c:v>
                </c:pt>
                <c:pt idx="15186">
                  <c:v>9.9376218000000002E-2</c:v>
                </c:pt>
                <c:pt idx="15187">
                  <c:v>9.8926422E-2</c:v>
                </c:pt>
                <c:pt idx="15188">
                  <c:v>0.11474794000000001</c:v>
                </c:pt>
                <c:pt idx="15189">
                  <c:v>7.3191076999999993E-2</c:v>
                </c:pt>
                <c:pt idx="15190">
                  <c:v>0.10024756</c:v>
                </c:pt>
                <c:pt idx="15191">
                  <c:v>0.70072166300000005</c:v>
                </c:pt>
                <c:pt idx="15192">
                  <c:v>6.3153662999999999E-2</c:v>
                </c:pt>
                <c:pt idx="15193">
                  <c:v>8.5389253999999998E-2</c:v>
                </c:pt>
                <c:pt idx="15194">
                  <c:v>0.101038456</c:v>
                </c:pt>
                <c:pt idx="15195">
                  <c:v>8.2852351000000005E-2</c:v>
                </c:pt>
                <c:pt idx="15196">
                  <c:v>7.6615854999999997E-2</c:v>
                </c:pt>
                <c:pt idx="15197">
                  <c:v>0.10090553100000001</c:v>
                </c:pt>
                <c:pt idx="15198">
                  <c:v>0.75772064699999997</c:v>
                </c:pt>
                <c:pt idx="15199">
                  <c:v>9.0636396999999994E-2</c:v>
                </c:pt>
                <c:pt idx="15200">
                  <c:v>7.0412480999999999E-2</c:v>
                </c:pt>
                <c:pt idx="15201">
                  <c:v>8.7081784999999995E-2</c:v>
                </c:pt>
                <c:pt idx="15202">
                  <c:v>0.100168988</c:v>
                </c:pt>
                <c:pt idx="15203">
                  <c:v>7.5489592999999994E-2</c:v>
                </c:pt>
                <c:pt idx="15204">
                  <c:v>9.4754321000000002E-2</c:v>
                </c:pt>
                <c:pt idx="15205">
                  <c:v>8.8541228E-2</c:v>
                </c:pt>
                <c:pt idx="15206">
                  <c:v>0.100963647</c:v>
                </c:pt>
                <c:pt idx="15207">
                  <c:v>9.9219501000000002E-2</c:v>
                </c:pt>
                <c:pt idx="15208">
                  <c:v>5.8386129000000002E-2</c:v>
                </c:pt>
                <c:pt idx="15209">
                  <c:v>8.0642457000000001E-2</c:v>
                </c:pt>
                <c:pt idx="15210">
                  <c:v>5.9953820999999997E-2</c:v>
                </c:pt>
                <c:pt idx="15211">
                  <c:v>9.331602E-2</c:v>
                </c:pt>
                <c:pt idx="15212">
                  <c:v>0.104197812</c:v>
                </c:pt>
                <c:pt idx="15213">
                  <c:v>8.6238545999999999E-2</c:v>
                </c:pt>
                <c:pt idx="15214">
                  <c:v>3.7149432000000003E-2</c:v>
                </c:pt>
                <c:pt idx="15215">
                  <c:v>5.5738009999999998E-2</c:v>
                </c:pt>
                <c:pt idx="15216">
                  <c:v>9.7963464E-2</c:v>
                </c:pt>
                <c:pt idx="15217">
                  <c:v>8.2202111999999994E-2</c:v>
                </c:pt>
                <c:pt idx="15218">
                  <c:v>9.9181764000000006E-2</c:v>
                </c:pt>
                <c:pt idx="15219">
                  <c:v>0.10111743500000001</c:v>
                </c:pt>
                <c:pt idx="15220">
                  <c:v>8.5652622999999997E-2</c:v>
                </c:pt>
                <c:pt idx="15221">
                  <c:v>9.5323292000000004E-2</c:v>
                </c:pt>
                <c:pt idx="15222">
                  <c:v>8.0854446999999996E-2</c:v>
                </c:pt>
                <c:pt idx="15223">
                  <c:v>9.7441173000000006E-2</c:v>
                </c:pt>
                <c:pt idx="15224">
                  <c:v>5.9670847999999999E-2</c:v>
                </c:pt>
                <c:pt idx="15225">
                  <c:v>9.9276267000000001E-2</c:v>
                </c:pt>
                <c:pt idx="15226">
                  <c:v>0.100763254</c:v>
                </c:pt>
                <c:pt idx="15227">
                  <c:v>8.7289528000000005E-2</c:v>
                </c:pt>
                <c:pt idx="15228">
                  <c:v>0.100267091</c:v>
                </c:pt>
                <c:pt idx="15229">
                  <c:v>8.1056853999999998E-2</c:v>
                </c:pt>
                <c:pt idx="15230">
                  <c:v>8.5703818000000001E-2</c:v>
                </c:pt>
                <c:pt idx="15231">
                  <c:v>9.2031176000000006E-2</c:v>
                </c:pt>
                <c:pt idx="15232">
                  <c:v>0.10675180300000001</c:v>
                </c:pt>
                <c:pt idx="15233">
                  <c:v>9.5091084000000006E-2</c:v>
                </c:pt>
                <c:pt idx="15234">
                  <c:v>8.7411679000000006E-2</c:v>
                </c:pt>
                <c:pt idx="15235">
                  <c:v>6.7459873000000004E-2</c:v>
                </c:pt>
                <c:pt idx="15236">
                  <c:v>9.9840949999999998E-2</c:v>
                </c:pt>
                <c:pt idx="15237">
                  <c:v>8.7364348999999994E-2</c:v>
                </c:pt>
                <c:pt idx="15238">
                  <c:v>9.0855285999999993E-2</c:v>
                </c:pt>
                <c:pt idx="15239">
                  <c:v>6.9800375999999997E-2</c:v>
                </c:pt>
                <c:pt idx="15240">
                  <c:v>0.101591132</c:v>
                </c:pt>
                <c:pt idx="15241">
                  <c:v>9.7000848000000001E-2</c:v>
                </c:pt>
                <c:pt idx="15242">
                  <c:v>8.7773778999999996E-2</c:v>
                </c:pt>
                <c:pt idx="15243">
                  <c:v>9.9301728000000006E-2</c:v>
                </c:pt>
                <c:pt idx="15244">
                  <c:v>8.1378244000000002E-2</c:v>
                </c:pt>
                <c:pt idx="15245">
                  <c:v>9.382675E-2</c:v>
                </c:pt>
                <c:pt idx="15246">
                  <c:v>0.104649402</c:v>
                </c:pt>
                <c:pt idx="15247">
                  <c:v>0.103022794</c:v>
                </c:pt>
                <c:pt idx="15248">
                  <c:v>9.0218355E-2</c:v>
                </c:pt>
                <c:pt idx="15249">
                  <c:v>0.10252366</c:v>
                </c:pt>
                <c:pt idx="15250">
                  <c:v>9.2757753999999998E-2</c:v>
                </c:pt>
                <c:pt idx="15251">
                  <c:v>0.108985603</c:v>
                </c:pt>
                <c:pt idx="15252">
                  <c:v>0.100385816</c:v>
                </c:pt>
                <c:pt idx="15253">
                  <c:v>9.2749075E-2</c:v>
                </c:pt>
                <c:pt idx="15254">
                  <c:v>8.137163E-2</c:v>
                </c:pt>
                <c:pt idx="15255">
                  <c:v>9.8344010999999995E-2</c:v>
                </c:pt>
                <c:pt idx="15256">
                  <c:v>8.8520770999999998E-2</c:v>
                </c:pt>
                <c:pt idx="15257">
                  <c:v>0.10619152799999999</c:v>
                </c:pt>
                <c:pt idx="15258">
                  <c:v>9.5653118999999995E-2</c:v>
                </c:pt>
                <c:pt idx="15259">
                  <c:v>0.10063301700000001</c:v>
                </c:pt>
                <c:pt idx="15260">
                  <c:v>9.4393637000000002E-2</c:v>
                </c:pt>
                <c:pt idx="15261">
                  <c:v>8.3625116999999999E-2</c:v>
                </c:pt>
                <c:pt idx="15262">
                  <c:v>8.5865703000000002E-2</c:v>
                </c:pt>
                <c:pt idx="15263">
                  <c:v>9.6586082000000004E-2</c:v>
                </c:pt>
                <c:pt idx="15264">
                  <c:v>9.8782841999999996E-2</c:v>
                </c:pt>
                <c:pt idx="15265">
                  <c:v>0.105867775</c:v>
                </c:pt>
                <c:pt idx="15266">
                  <c:v>9.3159227999999997E-2</c:v>
                </c:pt>
                <c:pt idx="15267">
                  <c:v>0.104171708</c:v>
                </c:pt>
                <c:pt idx="15268">
                  <c:v>8.6798581999999999E-2</c:v>
                </c:pt>
                <c:pt idx="15269">
                  <c:v>9.9421700000000002E-2</c:v>
                </c:pt>
                <c:pt idx="15270">
                  <c:v>0.109966247</c:v>
                </c:pt>
                <c:pt idx="15271">
                  <c:v>9.3887878999999994E-2</c:v>
                </c:pt>
                <c:pt idx="15272">
                  <c:v>0.10759553600000001</c:v>
                </c:pt>
                <c:pt idx="15273">
                  <c:v>9.9120618999999993E-2</c:v>
                </c:pt>
                <c:pt idx="15274">
                  <c:v>8.9711082999999997E-2</c:v>
                </c:pt>
                <c:pt idx="15275">
                  <c:v>8.8535463999999994E-2</c:v>
                </c:pt>
                <c:pt idx="15276">
                  <c:v>0.103269902</c:v>
                </c:pt>
                <c:pt idx="15277">
                  <c:v>0.11443916799999999</c:v>
                </c:pt>
                <c:pt idx="15278">
                  <c:v>9.2871706999999998E-2</c:v>
                </c:pt>
                <c:pt idx="15279">
                  <c:v>0.10276512</c:v>
                </c:pt>
                <c:pt idx="15280">
                  <c:v>8.8420895999999999E-2</c:v>
                </c:pt>
                <c:pt idx="15281">
                  <c:v>9.9814743999999997E-2</c:v>
                </c:pt>
                <c:pt idx="15282">
                  <c:v>9.5258577999999997E-2</c:v>
                </c:pt>
                <c:pt idx="15283">
                  <c:v>0.11704959500000001</c:v>
                </c:pt>
                <c:pt idx="15284">
                  <c:v>9.0696363000000002E-2</c:v>
                </c:pt>
                <c:pt idx="15285">
                  <c:v>0.102806985</c:v>
                </c:pt>
                <c:pt idx="15286">
                  <c:v>9.3017977000000002E-2</c:v>
                </c:pt>
                <c:pt idx="15287">
                  <c:v>9.3828465E-2</c:v>
                </c:pt>
                <c:pt idx="15288">
                  <c:v>9.4773284999999999E-2</c:v>
                </c:pt>
                <c:pt idx="15289">
                  <c:v>0.111521783</c:v>
                </c:pt>
                <c:pt idx="15290">
                  <c:v>0.117430855</c:v>
                </c:pt>
                <c:pt idx="15291">
                  <c:v>9.1501189999999996E-2</c:v>
                </c:pt>
                <c:pt idx="15292">
                  <c:v>0.10241679200000001</c:v>
                </c:pt>
                <c:pt idx="15293">
                  <c:v>9.5550375000000007E-2</c:v>
                </c:pt>
                <c:pt idx="15294">
                  <c:v>9.9231662999999998E-2</c:v>
                </c:pt>
                <c:pt idx="15295">
                  <c:v>0.121593953</c:v>
                </c:pt>
                <c:pt idx="15296">
                  <c:v>8.8011064999999999E-2</c:v>
                </c:pt>
                <c:pt idx="15297">
                  <c:v>9.1639751000000005E-2</c:v>
                </c:pt>
                <c:pt idx="15298">
                  <c:v>0.11422473800000001</c:v>
                </c:pt>
                <c:pt idx="15299">
                  <c:v>0.103902801</c:v>
                </c:pt>
                <c:pt idx="15300">
                  <c:v>9.3636155999999998E-2</c:v>
                </c:pt>
                <c:pt idx="15301">
                  <c:v>9.1436031000000001E-2</c:v>
                </c:pt>
                <c:pt idx="15302">
                  <c:v>9.1829389999999997E-2</c:v>
                </c:pt>
                <c:pt idx="15303">
                  <c:v>0.12642097899999999</c:v>
                </c:pt>
                <c:pt idx="15304">
                  <c:v>0.108777692</c:v>
                </c:pt>
                <c:pt idx="15305">
                  <c:v>9.4330421999999997E-2</c:v>
                </c:pt>
                <c:pt idx="15306">
                  <c:v>0.10290395400000001</c:v>
                </c:pt>
                <c:pt idx="15307">
                  <c:v>9.4814172000000002E-2</c:v>
                </c:pt>
                <c:pt idx="15308">
                  <c:v>9.2974626000000005E-2</c:v>
                </c:pt>
                <c:pt idx="15309">
                  <c:v>0.120907796</c:v>
                </c:pt>
                <c:pt idx="15310">
                  <c:v>0.120529359</c:v>
                </c:pt>
                <c:pt idx="15311">
                  <c:v>0.11039204800000001</c:v>
                </c:pt>
                <c:pt idx="15312">
                  <c:v>9.4966716000000007E-2</c:v>
                </c:pt>
                <c:pt idx="15313">
                  <c:v>0.10374383399999999</c:v>
                </c:pt>
                <c:pt idx="15314">
                  <c:v>9.5403405999999996E-2</c:v>
                </c:pt>
                <c:pt idx="15315">
                  <c:v>9.2544658000000002E-2</c:v>
                </c:pt>
                <c:pt idx="15316">
                  <c:v>0.115842599</c:v>
                </c:pt>
                <c:pt idx="15317">
                  <c:v>0.122358141</c:v>
                </c:pt>
                <c:pt idx="15318">
                  <c:v>0.113107707</c:v>
                </c:pt>
                <c:pt idx="15319">
                  <c:v>9.2657496000000006E-2</c:v>
                </c:pt>
                <c:pt idx="15320">
                  <c:v>0.102465103</c:v>
                </c:pt>
                <c:pt idx="15321">
                  <c:v>9.5789408000000006E-2</c:v>
                </c:pt>
                <c:pt idx="15322">
                  <c:v>0.12414676099999999</c:v>
                </c:pt>
                <c:pt idx="15323">
                  <c:v>9.6407813999999994E-2</c:v>
                </c:pt>
                <c:pt idx="15324">
                  <c:v>0.118676272</c:v>
                </c:pt>
                <c:pt idx="15325">
                  <c:v>0.114287744</c:v>
                </c:pt>
                <c:pt idx="15326">
                  <c:v>0.10391877099999999</c:v>
                </c:pt>
                <c:pt idx="15327">
                  <c:v>9.7036672000000004E-2</c:v>
                </c:pt>
                <c:pt idx="15328">
                  <c:v>0.119077954</c:v>
                </c:pt>
                <c:pt idx="15329">
                  <c:v>9.4820630000000003E-2</c:v>
                </c:pt>
                <c:pt idx="15330">
                  <c:v>0.118925237</c:v>
                </c:pt>
                <c:pt idx="15331">
                  <c:v>0.11496608799999999</c:v>
                </c:pt>
                <c:pt idx="15332">
                  <c:v>0.104616103</c:v>
                </c:pt>
                <c:pt idx="15333">
                  <c:v>0.119380416</c:v>
                </c:pt>
                <c:pt idx="15334">
                  <c:v>0.120086395</c:v>
                </c:pt>
                <c:pt idx="15335">
                  <c:v>9.8098688000000003E-2</c:v>
                </c:pt>
                <c:pt idx="15336">
                  <c:v>0.121718933</c:v>
                </c:pt>
                <c:pt idx="15337">
                  <c:v>0.115100882</c:v>
                </c:pt>
                <c:pt idx="15338">
                  <c:v>0.117243062</c:v>
                </c:pt>
                <c:pt idx="15339">
                  <c:v>0.108360212</c:v>
                </c:pt>
                <c:pt idx="15340">
                  <c:v>9.4089082000000004E-2</c:v>
                </c:pt>
                <c:pt idx="15341">
                  <c:v>0.117109193</c:v>
                </c:pt>
                <c:pt idx="15342">
                  <c:v>0.10224944599999999</c:v>
                </c:pt>
                <c:pt idx="15343">
                  <c:v>0.121452589</c:v>
                </c:pt>
                <c:pt idx="15344">
                  <c:v>0.11817963500000001</c:v>
                </c:pt>
                <c:pt idx="15345">
                  <c:v>0.119027827</c:v>
                </c:pt>
                <c:pt idx="15346">
                  <c:v>0.11389205600000001</c:v>
                </c:pt>
                <c:pt idx="15347">
                  <c:v>0.11897471</c:v>
                </c:pt>
                <c:pt idx="15348">
                  <c:v>0.12890847699999999</c:v>
                </c:pt>
                <c:pt idx="15349">
                  <c:v>0.108500782</c:v>
                </c:pt>
                <c:pt idx="15350">
                  <c:v>0.12111558</c:v>
                </c:pt>
                <c:pt idx="15351">
                  <c:v>0.12100327600000001</c:v>
                </c:pt>
                <c:pt idx="15352">
                  <c:v>0.120284718</c:v>
                </c:pt>
                <c:pt idx="15353">
                  <c:v>0.115891332</c:v>
                </c:pt>
                <c:pt idx="15354">
                  <c:v>0.12120372</c:v>
                </c:pt>
                <c:pt idx="15355">
                  <c:v>0.12833417</c:v>
                </c:pt>
                <c:pt idx="15356">
                  <c:v>0.120176324</c:v>
                </c:pt>
                <c:pt idx="15357">
                  <c:v>0.119721284</c:v>
                </c:pt>
                <c:pt idx="15358">
                  <c:v>0.123352409</c:v>
                </c:pt>
                <c:pt idx="15359">
                  <c:v>0.119391574</c:v>
                </c:pt>
                <c:pt idx="15360">
                  <c:v>0.12833826000000001</c:v>
                </c:pt>
                <c:pt idx="15361">
                  <c:v>0.11945038400000001</c:v>
                </c:pt>
                <c:pt idx="15362">
                  <c:v>0.125085682</c:v>
                </c:pt>
                <c:pt idx="15363">
                  <c:v>0.13804865399999999</c:v>
                </c:pt>
                <c:pt idx="15364">
                  <c:v>0.12607844500000001</c:v>
                </c:pt>
                <c:pt idx="15365">
                  <c:v>0.123533687</c:v>
                </c:pt>
                <c:pt idx="15366">
                  <c:v>0.12265311199999999</c:v>
                </c:pt>
                <c:pt idx="15367">
                  <c:v>0.128971584</c:v>
                </c:pt>
                <c:pt idx="15368">
                  <c:v>0.42169275499999997</c:v>
                </c:pt>
                <c:pt idx="15369">
                  <c:v>0.12717557099999999</c:v>
                </c:pt>
                <c:pt idx="15370">
                  <c:v>0.124940704</c:v>
                </c:pt>
                <c:pt idx="15371">
                  <c:v>0.126475685</c:v>
                </c:pt>
                <c:pt idx="15372">
                  <c:v>0.12706930599999999</c:v>
                </c:pt>
                <c:pt idx="15373">
                  <c:v>0.119697979</c:v>
                </c:pt>
                <c:pt idx="15374">
                  <c:v>0.133633424</c:v>
                </c:pt>
                <c:pt idx="15375">
                  <c:v>0.14403389899999999</c:v>
                </c:pt>
                <c:pt idx="15376">
                  <c:v>0.138277971</c:v>
                </c:pt>
                <c:pt idx="15377">
                  <c:v>0.117360982</c:v>
                </c:pt>
                <c:pt idx="15378">
                  <c:v>0.127469886</c:v>
                </c:pt>
                <c:pt idx="15379">
                  <c:v>0.13142504299999999</c:v>
                </c:pt>
                <c:pt idx="15380">
                  <c:v>0.12556800800000001</c:v>
                </c:pt>
                <c:pt idx="15381">
                  <c:v>8.0110141999999995E-2</c:v>
                </c:pt>
                <c:pt idx="15382">
                  <c:v>0.132852625</c:v>
                </c:pt>
                <c:pt idx="15383">
                  <c:v>0.14243593399999999</c:v>
                </c:pt>
                <c:pt idx="15384">
                  <c:v>0.12568658099999999</c:v>
                </c:pt>
                <c:pt idx="15385">
                  <c:v>0.128037657</c:v>
                </c:pt>
                <c:pt idx="15386">
                  <c:v>0.13349255099999999</c:v>
                </c:pt>
                <c:pt idx="15387">
                  <c:v>0.13841083400000001</c:v>
                </c:pt>
                <c:pt idx="15388">
                  <c:v>0.13680927800000001</c:v>
                </c:pt>
                <c:pt idx="15389">
                  <c:v>0.111363193</c:v>
                </c:pt>
                <c:pt idx="15390">
                  <c:v>0.12508921000000001</c:v>
                </c:pt>
                <c:pt idx="15391">
                  <c:v>0.13156189500000001</c:v>
                </c:pt>
                <c:pt idx="15392">
                  <c:v>0.70386607700000003</c:v>
                </c:pt>
                <c:pt idx="15393">
                  <c:v>0.13396797099999999</c:v>
                </c:pt>
                <c:pt idx="15394">
                  <c:v>0.14107202699999999</c:v>
                </c:pt>
                <c:pt idx="15395">
                  <c:v>0.13501737599999999</c:v>
                </c:pt>
                <c:pt idx="15396">
                  <c:v>0.133434531</c:v>
                </c:pt>
                <c:pt idx="15397">
                  <c:v>0.12883314400000001</c:v>
                </c:pt>
                <c:pt idx="15398">
                  <c:v>0.139625472</c:v>
                </c:pt>
                <c:pt idx="15399">
                  <c:v>0.649354977</c:v>
                </c:pt>
                <c:pt idx="15400">
                  <c:v>0.13239126800000001</c:v>
                </c:pt>
                <c:pt idx="15401">
                  <c:v>0.12966548</c:v>
                </c:pt>
                <c:pt idx="15402">
                  <c:v>0.13869199700000001</c:v>
                </c:pt>
                <c:pt idx="15403">
                  <c:v>0.145213498</c:v>
                </c:pt>
                <c:pt idx="15404">
                  <c:v>0.13096654799999999</c:v>
                </c:pt>
                <c:pt idx="15405">
                  <c:v>0.492060306</c:v>
                </c:pt>
                <c:pt idx="15406">
                  <c:v>0.142516797</c:v>
                </c:pt>
                <c:pt idx="15407">
                  <c:v>0.137223764</c:v>
                </c:pt>
                <c:pt idx="15408">
                  <c:v>0.13217182299999999</c:v>
                </c:pt>
                <c:pt idx="15409">
                  <c:v>0.141027821</c:v>
                </c:pt>
                <c:pt idx="15410">
                  <c:v>0.67644266099999995</c:v>
                </c:pt>
                <c:pt idx="15411">
                  <c:v>0.12783529699999999</c:v>
                </c:pt>
                <c:pt idx="15412">
                  <c:v>0.41493938000000002</c:v>
                </c:pt>
                <c:pt idx="15413">
                  <c:v>0.133113501</c:v>
                </c:pt>
                <c:pt idx="15414">
                  <c:v>0.131128462</c:v>
                </c:pt>
                <c:pt idx="15415">
                  <c:v>0.149263802</c:v>
                </c:pt>
                <c:pt idx="15416">
                  <c:v>0.14320997999999999</c:v>
                </c:pt>
                <c:pt idx="15417">
                  <c:v>0.81256964799999998</c:v>
                </c:pt>
                <c:pt idx="15418">
                  <c:v>0.12569685</c:v>
                </c:pt>
                <c:pt idx="15419">
                  <c:v>0.26368903599999999</c:v>
                </c:pt>
                <c:pt idx="15420">
                  <c:v>0.13538524800000001</c:v>
                </c:pt>
                <c:pt idx="15421">
                  <c:v>0.15324284699999999</c:v>
                </c:pt>
                <c:pt idx="15422">
                  <c:v>0.131010773</c:v>
                </c:pt>
                <c:pt idx="15423">
                  <c:v>0.15246163900000001</c:v>
                </c:pt>
                <c:pt idx="15424">
                  <c:v>0.72846378300000003</c:v>
                </c:pt>
                <c:pt idx="15425">
                  <c:v>0.12647160800000001</c:v>
                </c:pt>
                <c:pt idx="15426">
                  <c:v>0.114473297</c:v>
                </c:pt>
                <c:pt idx="15427">
                  <c:v>0.144138655</c:v>
                </c:pt>
                <c:pt idx="15428">
                  <c:v>0.15248550399999999</c:v>
                </c:pt>
                <c:pt idx="15429">
                  <c:v>0.12718475400000001</c:v>
                </c:pt>
                <c:pt idx="15430">
                  <c:v>0.62755296400000005</c:v>
                </c:pt>
                <c:pt idx="15431">
                  <c:v>0.15190094100000001</c:v>
                </c:pt>
                <c:pt idx="15432">
                  <c:v>0.128662252</c:v>
                </c:pt>
                <c:pt idx="15433">
                  <c:v>0.69187574500000004</c:v>
                </c:pt>
                <c:pt idx="15434">
                  <c:v>8.6463239999999997E-2</c:v>
                </c:pt>
                <c:pt idx="15435">
                  <c:v>0.14632582999999999</c:v>
                </c:pt>
                <c:pt idx="15436">
                  <c:v>0.12641864</c:v>
                </c:pt>
                <c:pt idx="15437">
                  <c:v>0.62491788199999998</c:v>
                </c:pt>
                <c:pt idx="15438">
                  <c:v>0.152063964</c:v>
                </c:pt>
                <c:pt idx="15439">
                  <c:v>0.134609056</c:v>
                </c:pt>
                <c:pt idx="15440">
                  <c:v>0.63451347000000002</c:v>
                </c:pt>
                <c:pt idx="15441">
                  <c:v>0.146706746</c:v>
                </c:pt>
                <c:pt idx="15442">
                  <c:v>9.5781896000000005E-2</c:v>
                </c:pt>
                <c:pt idx="15443">
                  <c:v>0.12654214</c:v>
                </c:pt>
                <c:pt idx="15444">
                  <c:v>0.67116119500000004</c:v>
                </c:pt>
                <c:pt idx="15445">
                  <c:v>0.62843198</c:v>
                </c:pt>
                <c:pt idx="15446">
                  <c:v>0.141415127</c:v>
                </c:pt>
                <c:pt idx="15447">
                  <c:v>9.1326628000000007E-2</c:v>
                </c:pt>
                <c:pt idx="15448">
                  <c:v>0.14836871600000001</c:v>
                </c:pt>
                <c:pt idx="15449">
                  <c:v>0.13198512600000001</c:v>
                </c:pt>
                <c:pt idx="15450">
                  <c:v>0.61531534300000001</c:v>
                </c:pt>
                <c:pt idx="15451">
                  <c:v>0.153365272</c:v>
                </c:pt>
                <c:pt idx="15452">
                  <c:v>0.14408810999999999</c:v>
                </c:pt>
                <c:pt idx="15453">
                  <c:v>0.58984492700000002</c:v>
                </c:pt>
                <c:pt idx="15454">
                  <c:v>0.14511880199999999</c:v>
                </c:pt>
                <c:pt idx="15455">
                  <c:v>9.4021999999999994E-2</c:v>
                </c:pt>
                <c:pt idx="15456">
                  <c:v>0.64473050099999996</c:v>
                </c:pt>
                <c:pt idx="15457">
                  <c:v>0.13624019000000001</c:v>
                </c:pt>
                <c:pt idx="15458">
                  <c:v>0.63588919300000002</c:v>
                </c:pt>
                <c:pt idx="15459">
                  <c:v>0.14446540199999999</c:v>
                </c:pt>
                <c:pt idx="15460">
                  <c:v>0.74957075500000003</c:v>
                </c:pt>
                <c:pt idx="15461">
                  <c:v>9.5334106000000002E-2</c:v>
                </c:pt>
                <c:pt idx="15462">
                  <c:v>0.70756198100000001</c:v>
                </c:pt>
                <c:pt idx="15463">
                  <c:v>0.14038192199999999</c:v>
                </c:pt>
                <c:pt idx="15464">
                  <c:v>0.68141735000000003</c:v>
                </c:pt>
                <c:pt idx="15465">
                  <c:v>0.14663422100000001</c:v>
                </c:pt>
                <c:pt idx="15466">
                  <c:v>0.143255996</c:v>
                </c:pt>
                <c:pt idx="15467">
                  <c:v>0.61548133500000002</c:v>
                </c:pt>
                <c:pt idx="15468">
                  <c:v>0.117005099</c:v>
                </c:pt>
                <c:pt idx="15469">
                  <c:v>0.64786621</c:v>
                </c:pt>
                <c:pt idx="15470">
                  <c:v>0.13982538899999999</c:v>
                </c:pt>
                <c:pt idx="15471">
                  <c:v>0.59383170500000004</c:v>
                </c:pt>
                <c:pt idx="15472">
                  <c:v>0.56036639099999996</c:v>
                </c:pt>
                <c:pt idx="15473">
                  <c:v>0.14505351899999999</c:v>
                </c:pt>
                <c:pt idx="15474">
                  <c:v>0.123693973</c:v>
                </c:pt>
                <c:pt idx="15475">
                  <c:v>0.64229281000000005</c:v>
                </c:pt>
                <c:pt idx="15476">
                  <c:v>0.153885994</c:v>
                </c:pt>
                <c:pt idx="15477">
                  <c:v>0.54941325299999999</c:v>
                </c:pt>
                <c:pt idx="15478">
                  <c:v>0.14494216200000001</c:v>
                </c:pt>
                <c:pt idx="15479">
                  <c:v>0.53489236200000001</c:v>
                </c:pt>
                <c:pt idx="15480">
                  <c:v>0.124200692</c:v>
                </c:pt>
                <c:pt idx="15481">
                  <c:v>0.66035247399999997</c:v>
                </c:pt>
                <c:pt idx="15482">
                  <c:v>0.145029344</c:v>
                </c:pt>
                <c:pt idx="15483">
                  <c:v>0.59839247500000003</c:v>
                </c:pt>
                <c:pt idx="15484">
                  <c:v>0.13947698</c:v>
                </c:pt>
                <c:pt idx="15485">
                  <c:v>0.53949430899999995</c:v>
                </c:pt>
                <c:pt idx="15486">
                  <c:v>0.111633028</c:v>
                </c:pt>
                <c:pt idx="15487">
                  <c:v>0.63388038999999996</c:v>
                </c:pt>
                <c:pt idx="15488">
                  <c:v>0.59972908999999996</c:v>
                </c:pt>
                <c:pt idx="15489">
                  <c:v>0.14949912500000001</c:v>
                </c:pt>
                <c:pt idx="15490">
                  <c:v>0.62972467499999996</c:v>
                </c:pt>
                <c:pt idx="15491">
                  <c:v>9.7945411999999996E-2</c:v>
                </c:pt>
                <c:pt idx="15492">
                  <c:v>0.63884157200000002</c:v>
                </c:pt>
                <c:pt idx="15493">
                  <c:v>0.65697043499999996</c:v>
                </c:pt>
                <c:pt idx="15494">
                  <c:v>0.37300355699999999</c:v>
                </c:pt>
                <c:pt idx="15495">
                  <c:v>0.150137892</c:v>
                </c:pt>
                <c:pt idx="15496">
                  <c:v>0.138378585</c:v>
                </c:pt>
                <c:pt idx="15497">
                  <c:v>0.669930578</c:v>
                </c:pt>
                <c:pt idx="15498">
                  <c:v>0.15041135999999999</c:v>
                </c:pt>
                <c:pt idx="15499">
                  <c:v>0.58950466700000004</c:v>
                </c:pt>
                <c:pt idx="15500">
                  <c:v>0.415163583</c:v>
                </c:pt>
                <c:pt idx="15501">
                  <c:v>0.110812467</c:v>
                </c:pt>
                <c:pt idx="15502">
                  <c:v>0.60973390299999997</c:v>
                </c:pt>
                <c:pt idx="15503">
                  <c:v>0.56808287199999996</c:v>
                </c:pt>
                <c:pt idx="15504">
                  <c:v>0.72926986500000002</c:v>
                </c:pt>
                <c:pt idx="15505">
                  <c:v>0.62763374000000005</c:v>
                </c:pt>
                <c:pt idx="15506">
                  <c:v>0.104824156</c:v>
                </c:pt>
                <c:pt idx="15507">
                  <c:v>0.56776364199999996</c:v>
                </c:pt>
                <c:pt idx="15508">
                  <c:v>0.65740632499999996</c:v>
                </c:pt>
                <c:pt idx="15509">
                  <c:v>0.58417313900000001</c:v>
                </c:pt>
                <c:pt idx="15510">
                  <c:v>0.10063393800000001</c:v>
                </c:pt>
                <c:pt idx="15511">
                  <c:v>0.58273336399999998</c:v>
                </c:pt>
                <c:pt idx="15512">
                  <c:v>0.57801474100000005</c:v>
                </c:pt>
                <c:pt idx="15513">
                  <c:v>0.56036744000000005</c:v>
                </c:pt>
                <c:pt idx="15514">
                  <c:v>0.56797983900000004</c:v>
                </c:pt>
                <c:pt idx="15515">
                  <c:v>0.58932870299999995</c:v>
                </c:pt>
                <c:pt idx="15516">
                  <c:v>0.58056354300000002</c:v>
                </c:pt>
                <c:pt idx="15517">
                  <c:v>0.49022595699999999</c:v>
                </c:pt>
                <c:pt idx="15518">
                  <c:v>0.63183076500000002</c:v>
                </c:pt>
                <c:pt idx="15519">
                  <c:v>0.48439700800000002</c:v>
                </c:pt>
                <c:pt idx="15520">
                  <c:v>0.434768816</c:v>
                </c:pt>
                <c:pt idx="15521">
                  <c:v>0.72728112199999995</c:v>
                </c:pt>
                <c:pt idx="15522">
                  <c:v>0.45911022000000001</c:v>
                </c:pt>
                <c:pt idx="15523">
                  <c:v>0.60767615799999997</c:v>
                </c:pt>
                <c:pt idx="15524">
                  <c:v>0.54670511600000005</c:v>
                </c:pt>
                <c:pt idx="15525">
                  <c:v>0.59166153399999999</c:v>
                </c:pt>
                <c:pt idx="15526">
                  <c:v>0.62700528</c:v>
                </c:pt>
                <c:pt idx="15527">
                  <c:v>0.60486249299999995</c:v>
                </c:pt>
                <c:pt idx="15528">
                  <c:v>0.60568026699999999</c:v>
                </c:pt>
                <c:pt idx="15529">
                  <c:v>0.52266130399999999</c:v>
                </c:pt>
                <c:pt idx="15530">
                  <c:v>0.49695583799999998</c:v>
                </c:pt>
                <c:pt idx="15531">
                  <c:v>0.738143722</c:v>
                </c:pt>
                <c:pt idx="15532">
                  <c:v>0.66849591200000003</c:v>
                </c:pt>
                <c:pt idx="15533">
                  <c:v>0.64950098899999997</c:v>
                </c:pt>
                <c:pt idx="15534">
                  <c:v>0.63639264399999995</c:v>
                </c:pt>
                <c:pt idx="15535">
                  <c:v>0.693194121</c:v>
                </c:pt>
                <c:pt idx="15536">
                  <c:v>0.62845869700000001</c:v>
                </c:pt>
                <c:pt idx="15537">
                  <c:v>0.67643897600000003</c:v>
                </c:pt>
                <c:pt idx="15538">
                  <c:v>0.59661981200000003</c:v>
                </c:pt>
                <c:pt idx="15539">
                  <c:v>0.64755616599999999</c:v>
                </c:pt>
                <c:pt idx="15540">
                  <c:v>0.57739349100000004</c:v>
                </c:pt>
                <c:pt idx="15541">
                  <c:v>0.77187198000000001</c:v>
                </c:pt>
                <c:pt idx="15542">
                  <c:v>0.61363912600000003</c:v>
                </c:pt>
                <c:pt idx="15543">
                  <c:v>0.59978225600000001</c:v>
                </c:pt>
                <c:pt idx="15544">
                  <c:v>0.76040581200000001</c:v>
                </c:pt>
                <c:pt idx="15545">
                  <c:v>0.59149261600000003</c:v>
                </c:pt>
                <c:pt idx="15546">
                  <c:v>0.64736900500000005</c:v>
                </c:pt>
                <c:pt idx="15547">
                  <c:v>0.64567269000000005</c:v>
                </c:pt>
                <c:pt idx="15548">
                  <c:v>0.59873526700000002</c:v>
                </c:pt>
                <c:pt idx="15549">
                  <c:v>0.62521981100000001</c:v>
                </c:pt>
                <c:pt idx="15550">
                  <c:v>0.80698955400000005</c:v>
                </c:pt>
                <c:pt idx="15551">
                  <c:v>0.59125127700000002</c:v>
                </c:pt>
                <c:pt idx="15552">
                  <c:v>0.60231362300000002</c:v>
                </c:pt>
                <c:pt idx="15553">
                  <c:v>0.66292174999999998</c:v>
                </c:pt>
                <c:pt idx="15554">
                  <c:v>0.71697225899999995</c:v>
                </c:pt>
                <c:pt idx="15555">
                  <c:v>0.59608175600000002</c:v>
                </c:pt>
                <c:pt idx="15556">
                  <c:v>0.59760933400000005</c:v>
                </c:pt>
                <c:pt idx="15557">
                  <c:v>0.56349558300000002</c:v>
                </c:pt>
                <c:pt idx="15558">
                  <c:v>0.61684094700000003</c:v>
                </c:pt>
                <c:pt idx="15559">
                  <c:v>0.63403486600000003</c:v>
                </c:pt>
                <c:pt idx="15560">
                  <c:v>0.60428151600000002</c:v>
                </c:pt>
                <c:pt idx="15561">
                  <c:v>0.61120417800000004</c:v>
                </c:pt>
                <c:pt idx="15562">
                  <c:v>0.59704447400000005</c:v>
                </c:pt>
                <c:pt idx="15563">
                  <c:v>0.60895374899999999</c:v>
                </c:pt>
                <c:pt idx="15564">
                  <c:v>0.62457275400000001</c:v>
                </c:pt>
                <c:pt idx="15565">
                  <c:v>0.660377239</c:v>
                </c:pt>
                <c:pt idx="15566">
                  <c:v>0.60403846999999999</c:v>
                </c:pt>
                <c:pt idx="15567">
                  <c:v>0.57245578200000002</c:v>
                </c:pt>
                <c:pt idx="15568">
                  <c:v>0.58542201999999999</c:v>
                </c:pt>
                <c:pt idx="15569">
                  <c:v>0.56379773399999999</c:v>
                </c:pt>
                <c:pt idx="15570">
                  <c:v>0.60531217999999998</c:v>
                </c:pt>
                <c:pt idx="15571">
                  <c:v>0.55005129500000005</c:v>
                </c:pt>
                <c:pt idx="15572">
                  <c:v>0.55936261799999998</c:v>
                </c:pt>
                <c:pt idx="15573">
                  <c:v>0.61999758199999999</c:v>
                </c:pt>
                <c:pt idx="15574">
                  <c:v>0.71585777100000003</c:v>
                </c:pt>
                <c:pt idx="15575">
                  <c:v>0.58353823400000004</c:v>
                </c:pt>
                <c:pt idx="15576">
                  <c:v>0.57587376800000001</c:v>
                </c:pt>
                <c:pt idx="15577">
                  <c:v>0.59379950299999995</c:v>
                </c:pt>
                <c:pt idx="15578">
                  <c:v>0.59054263799999995</c:v>
                </c:pt>
                <c:pt idx="15579">
                  <c:v>0.61994013800000003</c:v>
                </c:pt>
                <c:pt idx="15580">
                  <c:v>0.71051079299999997</c:v>
                </c:pt>
                <c:pt idx="15581">
                  <c:v>0.57330899400000002</c:v>
                </c:pt>
                <c:pt idx="15582">
                  <c:v>0.56165712000000001</c:v>
                </c:pt>
                <c:pt idx="15583">
                  <c:v>0.65511644400000002</c:v>
                </c:pt>
                <c:pt idx="15584">
                  <c:v>0.63045576999999997</c:v>
                </c:pt>
                <c:pt idx="15585">
                  <c:v>0.62693249900000003</c:v>
                </c:pt>
                <c:pt idx="15586">
                  <c:v>0.65609087300000002</c:v>
                </c:pt>
                <c:pt idx="15587">
                  <c:v>0.619614149</c:v>
                </c:pt>
                <c:pt idx="15588">
                  <c:v>0.54416716700000001</c:v>
                </c:pt>
                <c:pt idx="15589">
                  <c:v>0.64582406000000003</c:v>
                </c:pt>
                <c:pt idx="15590">
                  <c:v>0.62990951100000003</c:v>
                </c:pt>
                <c:pt idx="15591">
                  <c:v>0.62531752399999996</c:v>
                </c:pt>
                <c:pt idx="15592">
                  <c:v>0.535759231</c:v>
                </c:pt>
                <c:pt idx="15593">
                  <c:v>0.61577626100000005</c:v>
                </c:pt>
                <c:pt idx="15594">
                  <c:v>0.58135411199999998</c:v>
                </c:pt>
                <c:pt idx="15595">
                  <c:v>0.62070601999999997</c:v>
                </c:pt>
                <c:pt idx="15596">
                  <c:v>0.65954805400000005</c:v>
                </c:pt>
                <c:pt idx="15597">
                  <c:v>0.65014491500000005</c:v>
                </c:pt>
                <c:pt idx="15598">
                  <c:v>0.70745731999999995</c:v>
                </c:pt>
                <c:pt idx="15599">
                  <c:v>0.54424536300000004</c:v>
                </c:pt>
                <c:pt idx="15600">
                  <c:v>0.61306725500000003</c:v>
                </c:pt>
                <c:pt idx="15601">
                  <c:v>0.61966958999999999</c:v>
                </c:pt>
                <c:pt idx="15602">
                  <c:v>0.63671985600000003</c:v>
                </c:pt>
                <c:pt idx="15603">
                  <c:v>0.63570483899999997</c:v>
                </c:pt>
                <c:pt idx="15604">
                  <c:v>0.65249442599999996</c:v>
                </c:pt>
                <c:pt idx="15605">
                  <c:v>0.66061965499999997</c:v>
                </c:pt>
                <c:pt idx="15606">
                  <c:v>0.54766242099999995</c:v>
                </c:pt>
                <c:pt idx="15607">
                  <c:v>0.57425769500000001</c:v>
                </c:pt>
                <c:pt idx="15608">
                  <c:v>0.61424569699999998</c:v>
                </c:pt>
                <c:pt idx="15609">
                  <c:v>0.63257795800000005</c:v>
                </c:pt>
                <c:pt idx="15610">
                  <c:v>0.66950920300000005</c:v>
                </c:pt>
                <c:pt idx="15611">
                  <c:v>0.54831278299999997</c:v>
                </c:pt>
                <c:pt idx="15612">
                  <c:v>0.65394926900000006</c:v>
                </c:pt>
                <c:pt idx="15613">
                  <c:v>0.61355813699999995</c:v>
                </c:pt>
                <c:pt idx="15614">
                  <c:v>0.601090389</c:v>
                </c:pt>
                <c:pt idx="15615">
                  <c:v>0.62076774800000001</c:v>
                </c:pt>
                <c:pt idx="15616">
                  <c:v>0.59616842299999995</c:v>
                </c:pt>
                <c:pt idx="15617">
                  <c:v>0.46688234899999997</c:v>
                </c:pt>
                <c:pt idx="15618">
                  <c:v>0.62486188099999995</c:v>
                </c:pt>
                <c:pt idx="15619">
                  <c:v>0.59101279900000003</c:v>
                </c:pt>
                <c:pt idx="15620">
                  <c:v>0.57606682799999998</c:v>
                </c:pt>
                <c:pt idx="15621">
                  <c:v>0.63292796500000004</c:v>
                </c:pt>
                <c:pt idx="15622">
                  <c:v>0.54976294699999995</c:v>
                </c:pt>
                <c:pt idx="15623">
                  <c:v>0.49453482999999998</c:v>
                </c:pt>
                <c:pt idx="15624">
                  <c:v>0.69767812399999996</c:v>
                </c:pt>
                <c:pt idx="15625">
                  <c:v>0.602575835</c:v>
                </c:pt>
                <c:pt idx="15626">
                  <c:v>0.55713422199999996</c:v>
                </c:pt>
                <c:pt idx="15627">
                  <c:v>0.60085739400000004</c:v>
                </c:pt>
                <c:pt idx="15628">
                  <c:v>0.63212066200000006</c:v>
                </c:pt>
                <c:pt idx="15629">
                  <c:v>0.51819393400000002</c:v>
                </c:pt>
                <c:pt idx="15630">
                  <c:v>0.60710190399999997</c:v>
                </c:pt>
                <c:pt idx="15631">
                  <c:v>0.58830183000000003</c:v>
                </c:pt>
                <c:pt idx="15632">
                  <c:v>0.60260017200000005</c:v>
                </c:pt>
                <c:pt idx="15633">
                  <c:v>0.60254097100000004</c:v>
                </c:pt>
                <c:pt idx="15634">
                  <c:v>0.64262861999999998</c:v>
                </c:pt>
                <c:pt idx="15635">
                  <c:v>0.48625939699999998</c:v>
                </c:pt>
                <c:pt idx="15636">
                  <c:v>0.59419002099999996</c:v>
                </c:pt>
                <c:pt idx="15637">
                  <c:v>0.630488771</c:v>
                </c:pt>
                <c:pt idx="15638">
                  <c:v>0.61080488399999999</c:v>
                </c:pt>
                <c:pt idx="15639">
                  <c:v>0.62483620900000003</c:v>
                </c:pt>
                <c:pt idx="15640">
                  <c:v>0.610421141</c:v>
                </c:pt>
                <c:pt idx="15641">
                  <c:v>0.45647452100000002</c:v>
                </c:pt>
                <c:pt idx="15642">
                  <c:v>0.66258838900000006</c:v>
                </c:pt>
                <c:pt idx="15643">
                  <c:v>0.61384872499999998</c:v>
                </c:pt>
                <c:pt idx="15644">
                  <c:v>0.58779890199999996</c:v>
                </c:pt>
                <c:pt idx="15645">
                  <c:v>0.61980132700000001</c:v>
                </c:pt>
                <c:pt idx="15646">
                  <c:v>0.67248798799999998</c:v>
                </c:pt>
                <c:pt idx="15647">
                  <c:v>0.560798291</c:v>
                </c:pt>
                <c:pt idx="15648">
                  <c:v>0.38929164999999999</c:v>
                </c:pt>
                <c:pt idx="15649">
                  <c:v>0.57805744299999995</c:v>
                </c:pt>
                <c:pt idx="15650">
                  <c:v>0.60682394900000003</c:v>
                </c:pt>
                <c:pt idx="15651">
                  <c:v>0.61778194099999995</c:v>
                </c:pt>
                <c:pt idx="15652">
                  <c:v>0.59981651899999999</c:v>
                </c:pt>
                <c:pt idx="15653">
                  <c:v>0.64090961599999996</c:v>
                </c:pt>
                <c:pt idx="15654">
                  <c:v>0.58365657999999998</c:v>
                </c:pt>
                <c:pt idx="15655">
                  <c:v>0.57881017599999995</c:v>
                </c:pt>
                <c:pt idx="15656">
                  <c:v>0.618310637</c:v>
                </c:pt>
                <c:pt idx="15657">
                  <c:v>0.62158378800000003</c:v>
                </c:pt>
                <c:pt idx="15658">
                  <c:v>0.64036466700000005</c:v>
                </c:pt>
                <c:pt idx="15659">
                  <c:v>0.67444578499999996</c:v>
                </c:pt>
                <c:pt idx="15660">
                  <c:v>0.41800596099999998</c:v>
                </c:pt>
                <c:pt idx="15661">
                  <c:v>0.59610996699999996</c:v>
                </c:pt>
                <c:pt idx="15662">
                  <c:v>0.61600488499999995</c:v>
                </c:pt>
                <c:pt idx="15663">
                  <c:v>0.60204501200000005</c:v>
                </c:pt>
                <c:pt idx="15664">
                  <c:v>0.62481077900000004</c:v>
                </c:pt>
                <c:pt idx="15665">
                  <c:v>0.599697115</c:v>
                </c:pt>
                <c:pt idx="15666">
                  <c:v>0.63034097499999997</c:v>
                </c:pt>
                <c:pt idx="15667">
                  <c:v>0.29838351800000001</c:v>
                </c:pt>
                <c:pt idx="15668">
                  <c:v>0.57369952199999996</c:v>
                </c:pt>
                <c:pt idx="15669">
                  <c:v>0.63444403900000002</c:v>
                </c:pt>
                <c:pt idx="15670">
                  <c:v>0.58196015199999995</c:v>
                </c:pt>
                <c:pt idx="15671">
                  <c:v>0.61619559899999998</c:v>
                </c:pt>
                <c:pt idx="15672">
                  <c:v>0.70772517800000001</c:v>
                </c:pt>
                <c:pt idx="15673">
                  <c:v>0.60078982400000003</c:v>
                </c:pt>
                <c:pt idx="15674">
                  <c:v>0.610837458</c:v>
                </c:pt>
                <c:pt idx="15675">
                  <c:v>0.61359781300000005</c:v>
                </c:pt>
                <c:pt idx="15676">
                  <c:v>0.70546772999999996</c:v>
                </c:pt>
                <c:pt idx="15677">
                  <c:v>0.59934719199999997</c:v>
                </c:pt>
                <c:pt idx="15678">
                  <c:v>0.61105009700000001</c:v>
                </c:pt>
                <c:pt idx="15679">
                  <c:v>0.57338967699999999</c:v>
                </c:pt>
                <c:pt idx="15680">
                  <c:v>0.61857590399999995</c:v>
                </c:pt>
                <c:pt idx="15681">
                  <c:v>0.60361062300000001</c:v>
                </c:pt>
                <c:pt idx="15682">
                  <c:v>0.61939769200000006</c:v>
                </c:pt>
                <c:pt idx="15683">
                  <c:v>0.65067860700000002</c:v>
                </c:pt>
                <c:pt idx="15684">
                  <c:v>0.65391861699999998</c:v>
                </c:pt>
                <c:pt idx="15685">
                  <c:v>0.57588761600000005</c:v>
                </c:pt>
                <c:pt idx="15686">
                  <c:v>0.48346243900000002</c:v>
                </c:pt>
                <c:pt idx="15687">
                  <c:v>0.61840909099999997</c:v>
                </c:pt>
                <c:pt idx="15688">
                  <c:v>0.59814979599999996</c:v>
                </c:pt>
                <c:pt idx="15689">
                  <c:v>0.63553483600000005</c:v>
                </c:pt>
                <c:pt idx="15690">
                  <c:v>0.72273066500000005</c:v>
                </c:pt>
                <c:pt idx="15691">
                  <c:v>0.61118648900000005</c:v>
                </c:pt>
                <c:pt idx="15692">
                  <c:v>0.61655312200000001</c:v>
                </c:pt>
                <c:pt idx="15693">
                  <c:v>0.61507546400000002</c:v>
                </c:pt>
                <c:pt idx="15694">
                  <c:v>0.636942538</c:v>
                </c:pt>
                <c:pt idx="15695">
                  <c:v>0.66656092700000003</c:v>
                </c:pt>
                <c:pt idx="15696">
                  <c:v>0.57603610999999999</c:v>
                </c:pt>
                <c:pt idx="15697">
                  <c:v>0.76979352899999998</c:v>
                </c:pt>
                <c:pt idx="15698">
                  <c:v>0.61455050300000003</c:v>
                </c:pt>
                <c:pt idx="15699">
                  <c:v>0.60340086100000001</c:v>
                </c:pt>
                <c:pt idx="15700">
                  <c:v>0.64125506799999998</c:v>
                </c:pt>
                <c:pt idx="15701">
                  <c:v>0.61819837600000005</c:v>
                </c:pt>
                <c:pt idx="15702">
                  <c:v>0.72820023199999995</c:v>
                </c:pt>
                <c:pt idx="15703">
                  <c:v>0.62464789099999996</c:v>
                </c:pt>
                <c:pt idx="15704">
                  <c:v>0.702136231</c:v>
                </c:pt>
                <c:pt idx="15705">
                  <c:v>0.63379923299999996</c:v>
                </c:pt>
                <c:pt idx="15706">
                  <c:v>0.69714459200000001</c:v>
                </c:pt>
                <c:pt idx="15707">
                  <c:v>0.63331363799999996</c:v>
                </c:pt>
                <c:pt idx="15708">
                  <c:v>0.58678872500000001</c:v>
                </c:pt>
                <c:pt idx="15709">
                  <c:v>0.74664101999999999</c:v>
                </c:pt>
                <c:pt idx="15710">
                  <c:v>0.67835063399999995</c:v>
                </c:pt>
                <c:pt idx="15711">
                  <c:v>0.70403877999999998</c:v>
                </c:pt>
                <c:pt idx="15712">
                  <c:v>0.68788750600000004</c:v>
                </c:pt>
                <c:pt idx="15713">
                  <c:v>0.65728800600000004</c:v>
                </c:pt>
                <c:pt idx="15714">
                  <c:v>0.64793430399999996</c:v>
                </c:pt>
                <c:pt idx="15715">
                  <c:v>0.61638794399999997</c:v>
                </c:pt>
                <c:pt idx="15716">
                  <c:v>0.63851560200000002</c:v>
                </c:pt>
                <c:pt idx="15717">
                  <c:v>0.62478559099999997</c:v>
                </c:pt>
                <c:pt idx="15718">
                  <c:v>0.64165130699999995</c:v>
                </c:pt>
                <c:pt idx="15719">
                  <c:v>0.61916244899999995</c:v>
                </c:pt>
                <c:pt idx="15720">
                  <c:v>0.62754268999999996</c:v>
                </c:pt>
                <c:pt idx="15721">
                  <c:v>0.75074782299999998</c:v>
                </c:pt>
                <c:pt idx="15722">
                  <c:v>0.64042338300000001</c:v>
                </c:pt>
                <c:pt idx="15723">
                  <c:v>0.65329969600000004</c:v>
                </c:pt>
                <c:pt idx="15724">
                  <c:v>0.67399426399999995</c:v>
                </c:pt>
                <c:pt idx="15725">
                  <c:v>0.65590362400000002</c:v>
                </c:pt>
                <c:pt idx="15726">
                  <c:v>0.60424985899999994</c:v>
                </c:pt>
                <c:pt idx="15727">
                  <c:v>0.76167789600000002</c:v>
                </c:pt>
                <c:pt idx="15728">
                  <c:v>0.75363618799999998</c:v>
                </c:pt>
                <c:pt idx="15729">
                  <c:v>0.74765872300000003</c:v>
                </c:pt>
                <c:pt idx="15730">
                  <c:v>0.87865301699999998</c:v>
                </c:pt>
                <c:pt idx="15731">
                  <c:v>0.649174955</c:v>
                </c:pt>
                <c:pt idx="15732">
                  <c:v>0.65670097199999999</c:v>
                </c:pt>
                <c:pt idx="15733">
                  <c:v>0.63589437199999999</c:v>
                </c:pt>
                <c:pt idx="15734">
                  <c:v>0.62746962500000003</c:v>
                </c:pt>
                <c:pt idx="15735">
                  <c:v>0.64476302200000002</c:v>
                </c:pt>
                <c:pt idx="15736">
                  <c:v>0.89225312700000003</c:v>
                </c:pt>
                <c:pt idx="15737">
                  <c:v>0.64072801999999995</c:v>
                </c:pt>
                <c:pt idx="15738">
                  <c:v>0.61733178600000005</c:v>
                </c:pt>
                <c:pt idx="15739">
                  <c:v>0.75142584599999995</c:v>
                </c:pt>
                <c:pt idx="15740">
                  <c:v>0.72010047300000002</c:v>
                </c:pt>
                <c:pt idx="15741">
                  <c:v>0.63853284600000004</c:v>
                </c:pt>
                <c:pt idx="15742">
                  <c:v>0.63903420700000002</c:v>
                </c:pt>
                <c:pt idx="15743">
                  <c:v>0.62319927500000005</c:v>
                </c:pt>
                <c:pt idx="15744">
                  <c:v>0.61706344499999999</c:v>
                </c:pt>
                <c:pt idx="15745">
                  <c:v>0.66235278099999995</c:v>
                </c:pt>
                <c:pt idx="15746">
                  <c:v>0.76643146600000001</c:v>
                </c:pt>
                <c:pt idx="15747">
                  <c:v>0.97231514299999999</c:v>
                </c:pt>
                <c:pt idx="15748">
                  <c:v>0.77672670600000004</c:v>
                </c:pt>
                <c:pt idx="15749">
                  <c:v>0.64233137100000004</c:v>
                </c:pt>
                <c:pt idx="15750">
                  <c:v>0.62984093900000004</c:v>
                </c:pt>
                <c:pt idx="15751">
                  <c:v>0.63849974099999995</c:v>
                </c:pt>
                <c:pt idx="15752">
                  <c:v>0.61596283500000004</c:v>
                </c:pt>
                <c:pt idx="15753">
                  <c:v>0.70504776000000002</c:v>
                </c:pt>
                <c:pt idx="15754">
                  <c:v>0.81417766800000002</c:v>
                </c:pt>
                <c:pt idx="15755">
                  <c:v>0.87139163799999997</c:v>
                </c:pt>
                <c:pt idx="15756">
                  <c:v>0.62674147599999996</c:v>
                </c:pt>
                <c:pt idx="15757">
                  <c:v>0.73587622200000002</c:v>
                </c:pt>
                <c:pt idx="15758">
                  <c:v>0.72277030900000006</c:v>
                </c:pt>
                <c:pt idx="15759">
                  <c:v>0.69517702999999997</c:v>
                </c:pt>
                <c:pt idx="15760">
                  <c:v>0.61696778699999999</c:v>
                </c:pt>
                <c:pt idx="15761">
                  <c:v>0.65816330499999998</c:v>
                </c:pt>
                <c:pt idx="15762">
                  <c:v>0.93899776099999999</c:v>
                </c:pt>
                <c:pt idx="15763">
                  <c:v>0.64244563799999999</c:v>
                </c:pt>
                <c:pt idx="15764">
                  <c:v>0.80883411299999997</c:v>
                </c:pt>
                <c:pt idx="15765">
                  <c:v>0.78755045499999998</c:v>
                </c:pt>
                <c:pt idx="15766">
                  <c:v>0.63094310799999997</c:v>
                </c:pt>
                <c:pt idx="15767">
                  <c:v>0.63334111500000001</c:v>
                </c:pt>
                <c:pt idx="15768">
                  <c:v>0.80382454699999994</c:v>
                </c:pt>
                <c:pt idx="15769">
                  <c:v>0.819342075</c:v>
                </c:pt>
                <c:pt idx="15770">
                  <c:v>0.65250827700000003</c:v>
                </c:pt>
                <c:pt idx="15771">
                  <c:v>0.90203526700000003</c:v>
                </c:pt>
                <c:pt idx="15772">
                  <c:v>0.76469780899999995</c:v>
                </c:pt>
                <c:pt idx="15773">
                  <c:v>0.90131384800000003</c:v>
                </c:pt>
                <c:pt idx="15774">
                  <c:v>0.62983955800000002</c:v>
                </c:pt>
                <c:pt idx="15775">
                  <c:v>0.62569047799999999</c:v>
                </c:pt>
                <c:pt idx="15776">
                  <c:v>0.69988872099999999</c:v>
                </c:pt>
                <c:pt idx="15777">
                  <c:v>0.62511021300000003</c:v>
                </c:pt>
                <c:pt idx="15778">
                  <c:v>0.76911398499999994</c:v>
                </c:pt>
                <c:pt idx="15779">
                  <c:v>0.65454632199999996</c:v>
                </c:pt>
                <c:pt idx="15780">
                  <c:v>0.65832009700000005</c:v>
                </c:pt>
                <c:pt idx="15781">
                  <c:v>0.660627348</c:v>
                </c:pt>
                <c:pt idx="15782">
                  <c:v>0.71037424199999999</c:v>
                </c:pt>
                <c:pt idx="15783">
                  <c:v>0.62907855499999998</c:v>
                </c:pt>
                <c:pt idx="15784">
                  <c:v>0.63880895599999998</c:v>
                </c:pt>
                <c:pt idx="15785">
                  <c:v>0.79899748000000004</c:v>
                </c:pt>
                <c:pt idx="15786">
                  <c:v>0.66131262000000002</c:v>
                </c:pt>
                <c:pt idx="15787">
                  <c:v>0.66323080400000001</c:v>
                </c:pt>
                <c:pt idx="15788">
                  <c:v>0.65253099199999998</c:v>
                </c:pt>
                <c:pt idx="15789">
                  <c:v>0.75349799299999998</c:v>
                </c:pt>
                <c:pt idx="15790">
                  <c:v>0.82098047600000001</c:v>
                </c:pt>
                <c:pt idx="15791">
                  <c:v>0.63673751899999997</c:v>
                </c:pt>
                <c:pt idx="15792">
                  <c:v>0.78983530000000002</c:v>
                </c:pt>
                <c:pt idx="15793">
                  <c:v>0.591905554</c:v>
                </c:pt>
                <c:pt idx="15794">
                  <c:v>0.65735964099999999</c:v>
                </c:pt>
                <c:pt idx="15795">
                  <c:v>0.66497103899999999</c:v>
                </c:pt>
                <c:pt idx="15796">
                  <c:v>0.74872308499999995</c:v>
                </c:pt>
                <c:pt idx="15797">
                  <c:v>0.66962029300000003</c:v>
                </c:pt>
                <c:pt idx="15798">
                  <c:v>0.64513292099999997</c:v>
                </c:pt>
                <c:pt idx="15799">
                  <c:v>0.67115469999999999</c:v>
                </c:pt>
                <c:pt idx="15800">
                  <c:v>0.61842668999999995</c:v>
                </c:pt>
                <c:pt idx="15801">
                  <c:v>0.69066623999999999</c:v>
                </c:pt>
                <c:pt idx="15802">
                  <c:v>0.63075799799999999</c:v>
                </c:pt>
                <c:pt idx="15803">
                  <c:v>0.72426408200000003</c:v>
                </c:pt>
                <c:pt idx="15804">
                  <c:v>0.65229674199999998</c:v>
                </c:pt>
                <c:pt idx="15805">
                  <c:v>0.73072380000000003</c:v>
                </c:pt>
                <c:pt idx="15806">
                  <c:v>0.70750178399999997</c:v>
                </c:pt>
                <c:pt idx="15807">
                  <c:v>0.62237864600000004</c:v>
                </c:pt>
                <c:pt idx="15808">
                  <c:v>0.68709416000000001</c:v>
                </c:pt>
                <c:pt idx="15809">
                  <c:v>0.65332923700000001</c:v>
                </c:pt>
                <c:pt idx="15810">
                  <c:v>0.70303236599999996</c:v>
                </c:pt>
                <c:pt idx="15811">
                  <c:v>0.65789092999999998</c:v>
                </c:pt>
                <c:pt idx="15812">
                  <c:v>0.641158318</c:v>
                </c:pt>
                <c:pt idx="15813">
                  <c:v>0.73334688800000003</c:v>
                </c:pt>
                <c:pt idx="15814">
                  <c:v>0.62217547399999995</c:v>
                </c:pt>
                <c:pt idx="15815">
                  <c:v>0.64632090099999995</c:v>
                </c:pt>
                <c:pt idx="15816">
                  <c:v>0.60658626000000004</c:v>
                </c:pt>
                <c:pt idx="15817">
                  <c:v>0.66832973399999995</c:v>
                </c:pt>
                <c:pt idx="15818">
                  <c:v>0.60424736000000001</c:v>
                </c:pt>
                <c:pt idx="15819">
                  <c:v>0.69640813800000001</c:v>
                </c:pt>
                <c:pt idx="15820">
                  <c:v>0.63544504499999999</c:v>
                </c:pt>
                <c:pt idx="15821">
                  <c:v>0.71116117000000001</c:v>
                </c:pt>
                <c:pt idx="15822">
                  <c:v>0.62076140000000002</c:v>
                </c:pt>
                <c:pt idx="15823">
                  <c:v>0.67627630800000005</c:v>
                </c:pt>
                <c:pt idx="15824">
                  <c:v>0.66555848699999998</c:v>
                </c:pt>
                <c:pt idx="15825">
                  <c:v>0.67793859000000001</c:v>
                </c:pt>
                <c:pt idx="15826">
                  <c:v>0.64126582399999998</c:v>
                </c:pt>
                <c:pt idx="15827">
                  <c:v>0.64402515999999999</c:v>
                </c:pt>
                <c:pt idx="15828">
                  <c:v>0.63966229200000002</c:v>
                </c:pt>
                <c:pt idx="15829">
                  <c:v>0.63053410300000001</c:v>
                </c:pt>
                <c:pt idx="15830">
                  <c:v>0.66513998500000004</c:v>
                </c:pt>
                <c:pt idx="15831">
                  <c:v>0.69914368999999998</c:v>
                </c:pt>
                <c:pt idx="15832">
                  <c:v>0.64640164600000005</c:v>
                </c:pt>
                <c:pt idx="15833">
                  <c:v>0.64888462999999996</c:v>
                </c:pt>
                <c:pt idx="15834">
                  <c:v>0.68432509900000005</c:v>
                </c:pt>
                <c:pt idx="15835">
                  <c:v>0.64283688900000002</c:v>
                </c:pt>
                <c:pt idx="15836">
                  <c:v>0.68048929300000005</c:v>
                </c:pt>
                <c:pt idx="15837">
                  <c:v>0.614609089</c:v>
                </c:pt>
                <c:pt idx="15838">
                  <c:v>0.63857262699999995</c:v>
                </c:pt>
                <c:pt idx="15839">
                  <c:v>0.69097817100000003</c:v>
                </c:pt>
                <c:pt idx="15840">
                  <c:v>0.66784012400000003</c:v>
                </c:pt>
                <c:pt idx="15841">
                  <c:v>0.67416485800000003</c:v>
                </c:pt>
                <c:pt idx="15842">
                  <c:v>0.64969005000000002</c:v>
                </c:pt>
                <c:pt idx="15843">
                  <c:v>0.75614221000000004</c:v>
                </c:pt>
                <c:pt idx="15844">
                  <c:v>0.63874766699999996</c:v>
                </c:pt>
                <c:pt idx="15845">
                  <c:v>0.710248141</c:v>
                </c:pt>
                <c:pt idx="15846">
                  <c:v>0.61890346699999998</c:v>
                </c:pt>
                <c:pt idx="15847">
                  <c:v>0.64533380799999995</c:v>
                </c:pt>
                <c:pt idx="15848">
                  <c:v>0.693536139</c:v>
                </c:pt>
                <c:pt idx="15849">
                  <c:v>0.62571348900000001</c:v>
                </c:pt>
                <c:pt idx="15850">
                  <c:v>0.81281299399999996</c:v>
                </c:pt>
                <c:pt idx="15851">
                  <c:v>0.63626838299999999</c:v>
                </c:pt>
                <c:pt idx="15852">
                  <c:v>0.69778781400000001</c:v>
                </c:pt>
                <c:pt idx="15853">
                  <c:v>0.66515388900000005</c:v>
                </c:pt>
                <c:pt idx="15854">
                  <c:v>0.61409694199999998</c:v>
                </c:pt>
                <c:pt idx="15855">
                  <c:v>0.63483151599999998</c:v>
                </c:pt>
                <c:pt idx="15856">
                  <c:v>0.65687445300000002</c:v>
                </c:pt>
                <c:pt idx="15857">
                  <c:v>0.70189630800000002</c:v>
                </c:pt>
                <c:pt idx="15858">
                  <c:v>0.70372442899999998</c:v>
                </c:pt>
                <c:pt idx="15859">
                  <c:v>0.68333588000000001</c:v>
                </c:pt>
                <c:pt idx="15860">
                  <c:v>0.64757786799999995</c:v>
                </c:pt>
                <c:pt idx="15861">
                  <c:v>0.64287850999999996</c:v>
                </c:pt>
                <c:pt idx="15862">
                  <c:v>0.63398753299999999</c:v>
                </c:pt>
                <c:pt idx="15863">
                  <c:v>0.70797955400000001</c:v>
                </c:pt>
                <c:pt idx="15864">
                  <c:v>0.68314943800000005</c:v>
                </c:pt>
                <c:pt idx="15865">
                  <c:v>0.68901512799999998</c:v>
                </c:pt>
                <c:pt idx="15866">
                  <c:v>0.68962500400000004</c:v>
                </c:pt>
                <c:pt idx="15867">
                  <c:v>0.62234970499999998</c:v>
                </c:pt>
                <c:pt idx="15868">
                  <c:v>0.65300069900000002</c:v>
                </c:pt>
                <c:pt idx="15869">
                  <c:v>0.68172699299999995</c:v>
                </c:pt>
                <c:pt idx="15870">
                  <c:v>0.70212229699999995</c:v>
                </c:pt>
                <c:pt idx="15871">
                  <c:v>0.62755185999999996</c:v>
                </c:pt>
                <c:pt idx="15872">
                  <c:v>0.63433263100000004</c:v>
                </c:pt>
                <c:pt idx="15873">
                  <c:v>0.64459382200000004</c:v>
                </c:pt>
                <c:pt idx="15874">
                  <c:v>0.66398803100000003</c:v>
                </c:pt>
                <c:pt idx="15875">
                  <c:v>0.77167396600000004</c:v>
                </c:pt>
                <c:pt idx="15876">
                  <c:v>0.68562722200000004</c:v>
                </c:pt>
                <c:pt idx="15877">
                  <c:v>0.65812399600000004</c:v>
                </c:pt>
                <c:pt idx="15878">
                  <c:v>0.70999878500000002</c:v>
                </c:pt>
                <c:pt idx="15879">
                  <c:v>0.64159191699999996</c:v>
                </c:pt>
                <c:pt idx="15880">
                  <c:v>0.63351226299999996</c:v>
                </c:pt>
                <c:pt idx="15881">
                  <c:v>0.70616862700000005</c:v>
                </c:pt>
                <c:pt idx="15882">
                  <c:v>0.70485712599999994</c:v>
                </c:pt>
                <c:pt idx="15883">
                  <c:v>0.65409949599999995</c:v>
                </c:pt>
                <c:pt idx="15884">
                  <c:v>0.69122465899999996</c:v>
                </c:pt>
                <c:pt idx="15885">
                  <c:v>0.63592283699999996</c:v>
                </c:pt>
                <c:pt idx="15886">
                  <c:v>0.66724525899999998</c:v>
                </c:pt>
                <c:pt idx="15887">
                  <c:v>0.67371042199999998</c:v>
                </c:pt>
                <c:pt idx="15888">
                  <c:v>0.69949384999999997</c:v>
                </c:pt>
                <c:pt idx="15889">
                  <c:v>0.66091607600000002</c:v>
                </c:pt>
                <c:pt idx="15890">
                  <c:v>0.63859737999999999</c:v>
                </c:pt>
                <c:pt idx="15891">
                  <c:v>0.706664026</c:v>
                </c:pt>
                <c:pt idx="15892">
                  <c:v>0.680345317</c:v>
                </c:pt>
                <c:pt idx="15893">
                  <c:v>0.64558943000000002</c:v>
                </c:pt>
                <c:pt idx="15894">
                  <c:v>0.65228441299999995</c:v>
                </c:pt>
                <c:pt idx="15895">
                  <c:v>0.65507690799999996</c:v>
                </c:pt>
                <c:pt idx="15896">
                  <c:v>0.66065201299999998</c:v>
                </c:pt>
                <c:pt idx="15897">
                  <c:v>0.62394402500000001</c:v>
                </c:pt>
                <c:pt idx="15898">
                  <c:v>0.68428247099999995</c:v>
                </c:pt>
                <c:pt idx="15899">
                  <c:v>0.65654291899999995</c:v>
                </c:pt>
                <c:pt idx="15900">
                  <c:v>0.64507376199999999</c:v>
                </c:pt>
                <c:pt idx="15901">
                  <c:v>0.65542139399999999</c:v>
                </c:pt>
                <c:pt idx="15902">
                  <c:v>0.723381838</c:v>
                </c:pt>
                <c:pt idx="15903">
                  <c:v>0.71341886300000001</c:v>
                </c:pt>
                <c:pt idx="15904">
                  <c:v>0.67480619900000005</c:v>
                </c:pt>
                <c:pt idx="15905">
                  <c:v>0.66231521400000004</c:v>
                </c:pt>
                <c:pt idx="15906">
                  <c:v>0.69721229399999995</c:v>
                </c:pt>
                <c:pt idx="15907">
                  <c:v>0.68047106700000004</c:v>
                </c:pt>
                <c:pt idx="15908">
                  <c:v>0.68458114299999995</c:v>
                </c:pt>
                <c:pt idx="15909">
                  <c:v>0.64416271599999997</c:v>
                </c:pt>
                <c:pt idx="15910">
                  <c:v>0.64446192700000005</c:v>
                </c:pt>
                <c:pt idx="15911">
                  <c:v>0.63034239800000003</c:v>
                </c:pt>
                <c:pt idx="15912">
                  <c:v>0.71042330200000003</c:v>
                </c:pt>
                <c:pt idx="15913">
                  <c:v>0.62291289999999999</c:v>
                </c:pt>
                <c:pt idx="15914">
                  <c:v>0.65857540000000003</c:v>
                </c:pt>
                <c:pt idx="15915">
                  <c:v>0.64072412999999995</c:v>
                </c:pt>
                <c:pt idx="15916">
                  <c:v>0.53603556900000005</c:v>
                </c:pt>
                <c:pt idx="15917">
                  <c:v>0.61069295899999998</c:v>
                </c:pt>
                <c:pt idx="15918">
                  <c:v>0.64378055499999998</c:v>
                </c:pt>
                <c:pt idx="15919">
                  <c:v>0.66532775399999999</c:v>
                </c:pt>
                <c:pt idx="15920">
                  <c:v>0.64307334000000005</c:v>
                </c:pt>
                <c:pt idx="15921">
                  <c:v>0.70615877900000001</c:v>
                </c:pt>
                <c:pt idx="15922">
                  <c:v>0.64359226300000005</c:v>
                </c:pt>
                <c:pt idx="15923">
                  <c:v>0.64455007499999994</c:v>
                </c:pt>
                <c:pt idx="15924">
                  <c:v>0.627476492</c:v>
                </c:pt>
                <c:pt idx="15925">
                  <c:v>0.63558931699999999</c:v>
                </c:pt>
                <c:pt idx="15926">
                  <c:v>0.671494323</c:v>
                </c:pt>
                <c:pt idx="15927">
                  <c:v>0.75402599800000003</c:v>
                </c:pt>
                <c:pt idx="15928">
                  <c:v>0.63972459199999998</c:v>
                </c:pt>
                <c:pt idx="15929">
                  <c:v>0.60227634299999999</c:v>
                </c:pt>
                <c:pt idx="15930">
                  <c:v>0.64793838500000001</c:v>
                </c:pt>
                <c:pt idx="15931">
                  <c:v>0.70462437099999997</c:v>
                </c:pt>
                <c:pt idx="15932">
                  <c:v>0.63986000300000001</c:v>
                </c:pt>
                <c:pt idx="15933">
                  <c:v>0.67519375400000003</c:v>
                </c:pt>
                <c:pt idx="15934">
                  <c:v>0.63649002099999996</c:v>
                </c:pt>
                <c:pt idx="15935">
                  <c:v>0.78219726999999994</c:v>
                </c:pt>
                <c:pt idx="15936">
                  <c:v>0.63404441600000006</c:v>
                </c:pt>
                <c:pt idx="15937">
                  <c:v>0.79013333200000002</c:v>
                </c:pt>
                <c:pt idx="15938">
                  <c:v>0.65724716900000002</c:v>
                </c:pt>
                <c:pt idx="15939">
                  <c:v>0.70935780000000004</c:v>
                </c:pt>
                <c:pt idx="15940">
                  <c:v>0.65042526700000003</c:v>
                </c:pt>
                <c:pt idx="15941">
                  <c:v>0.74821791299999996</c:v>
                </c:pt>
                <c:pt idx="15942">
                  <c:v>0.37838931999999997</c:v>
                </c:pt>
                <c:pt idx="15943">
                  <c:v>0.60902425500000001</c:v>
                </c:pt>
                <c:pt idx="15944">
                  <c:v>0.63578251399999997</c:v>
                </c:pt>
                <c:pt idx="15945">
                  <c:v>0.68028277199999998</c:v>
                </c:pt>
                <c:pt idx="15946">
                  <c:v>0.71374109799999996</c:v>
                </c:pt>
                <c:pt idx="15947">
                  <c:v>0.63653564100000004</c:v>
                </c:pt>
                <c:pt idx="15948">
                  <c:v>0.32790665699999999</c:v>
                </c:pt>
                <c:pt idx="15949">
                  <c:v>0.63362673300000005</c:v>
                </c:pt>
                <c:pt idx="15950">
                  <c:v>0.37043505799999998</c:v>
                </c:pt>
                <c:pt idx="15951">
                  <c:v>0.72905895399999998</c:v>
                </c:pt>
                <c:pt idx="15952">
                  <c:v>0.64256816699999997</c:v>
                </c:pt>
                <c:pt idx="15953">
                  <c:v>0.63718728999999996</c:v>
                </c:pt>
                <c:pt idx="15954">
                  <c:v>0.72061708000000002</c:v>
                </c:pt>
                <c:pt idx="15955">
                  <c:v>0.56115561700000005</c:v>
                </c:pt>
                <c:pt idx="15956">
                  <c:v>0.145164819</c:v>
                </c:pt>
                <c:pt idx="15957">
                  <c:v>0.63296547199999997</c:v>
                </c:pt>
                <c:pt idx="15958">
                  <c:v>0.65241018900000003</c:v>
                </c:pt>
                <c:pt idx="15959">
                  <c:v>0.16465346</c:v>
                </c:pt>
                <c:pt idx="15960">
                  <c:v>0.80569468099999997</c:v>
                </c:pt>
                <c:pt idx="15961">
                  <c:v>0.653668527</c:v>
                </c:pt>
                <c:pt idx="15962">
                  <c:v>0.64382737000000001</c:v>
                </c:pt>
                <c:pt idx="15963">
                  <c:v>0.19107933399999999</c:v>
                </c:pt>
                <c:pt idx="15964">
                  <c:v>0.80202467499999996</c:v>
                </c:pt>
                <c:pt idx="15965">
                  <c:v>0.67218942100000001</c:v>
                </c:pt>
                <c:pt idx="15966">
                  <c:v>0.67387439400000004</c:v>
                </c:pt>
                <c:pt idx="15967">
                  <c:v>0.69237776100000004</c:v>
                </c:pt>
                <c:pt idx="15968">
                  <c:v>0.70520318199999998</c:v>
                </c:pt>
                <c:pt idx="15969">
                  <c:v>0.30988835199999998</c:v>
                </c:pt>
                <c:pt idx="15970">
                  <c:v>0.69609934900000003</c:v>
                </c:pt>
                <c:pt idx="15971">
                  <c:v>0.17917593300000001</c:v>
                </c:pt>
                <c:pt idx="15972">
                  <c:v>0.57869243299999995</c:v>
                </c:pt>
                <c:pt idx="15973">
                  <c:v>0.64733476099999998</c:v>
                </c:pt>
                <c:pt idx="15974">
                  <c:v>0.67460599399999999</c:v>
                </c:pt>
                <c:pt idx="15975">
                  <c:v>0.39925487300000001</c:v>
                </c:pt>
                <c:pt idx="15976">
                  <c:v>0.30484966299999999</c:v>
                </c:pt>
                <c:pt idx="15977">
                  <c:v>0.78880977399999996</c:v>
                </c:pt>
                <c:pt idx="15978">
                  <c:v>0.64659995699999995</c:v>
                </c:pt>
                <c:pt idx="15979">
                  <c:v>0.34206333999999999</c:v>
                </c:pt>
                <c:pt idx="15980">
                  <c:v>0.64457014499999998</c:v>
                </c:pt>
                <c:pt idx="15981">
                  <c:v>0.78398997299999995</c:v>
                </c:pt>
                <c:pt idx="15982">
                  <c:v>0.50465159199999998</c:v>
                </c:pt>
                <c:pt idx="15983">
                  <c:v>0.64468250999999999</c:v>
                </c:pt>
                <c:pt idx="15984">
                  <c:v>0.70890960400000003</c:v>
                </c:pt>
                <c:pt idx="15985">
                  <c:v>0.45260402199999999</c:v>
                </c:pt>
                <c:pt idx="15986">
                  <c:v>0.14727945100000001</c:v>
                </c:pt>
                <c:pt idx="15987">
                  <c:v>0.651224672</c:v>
                </c:pt>
                <c:pt idx="15988">
                  <c:v>0.17473440700000001</c:v>
                </c:pt>
                <c:pt idx="15989">
                  <c:v>0.39336801199999999</c:v>
                </c:pt>
                <c:pt idx="15990">
                  <c:v>0.67547969299999999</c:v>
                </c:pt>
                <c:pt idx="15991">
                  <c:v>0.74669032899999999</c:v>
                </c:pt>
                <c:pt idx="15992">
                  <c:v>0.71669086800000004</c:v>
                </c:pt>
                <c:pt idx="15993">
                  <c:v>0.37722298999999998</c:v>
                </c:pt>
                <c:pt idx="15994">
                  <c:v>0.36014843400000002</c:v>
                </c:pt>
                <c:pt idx="15995">
                  <c:v>0.765222132</c:v>
                </c:pt>
                <c:pt idx="15996">
                  <c:v>0.69464436900000004</c:v>
                </c:pt>
                <c:pt idx="15997">
                  <c:v>0.51045251599999997</c:v>
                </c:pt>
                <c:pt idx="15998">
                  <c:v>0.15817572399999999</c:v>
                </c:pt>
                <c:pt idx="15999">
                  <c:v>0.61967419999999995</c:v>
                </c:pt>
                <c:pt idx="16000">
                  <c:v>0.72021154499999995</c:v>
                </c:pt>
                <c:pt idx="16001">
                  <c:v>0.210854075</c:v>
                </c:pt>
                <c:pt idx="16002">
                  <c:v>0.43066582799999997</c:v>
                </c:pt>
                <c:pt idx="16003">
                  <c:v>0.76159392299999995</c:v>
                </c:pt>
                <c:pt idx="16004">
                  <c:v>0.78247781699999996</c:v>
                </c:pt>
                <c:pt idx="16005">
                  <c:v>0.47858870199999998</c:v>
                </c:pt>
                <c:pt idx="16006">
                  <c:v>0.56958286599999997</c:v>
                </c:pt>
                <c:pt idx="16007">
                  <c:v>0.783610429</c:v>
                </c:pt>
                <c:pt idx="16008">
                  <c:v>0.799291906</c:v>
                </c:pt>
                <c:pt idx="16009">
                  <c:v>0.59668485299999996</c:v>
                </c:pt>
                <c:pt idx="16010">
                  <c:v>0.81709781800000003</c:v>
                </c:pt>
                <c:pt idx="16011">
                  <c:v>0.67835608300000005</c:v>
                </c:pt>
                <c:pt idx="16012">
                  <c:v>0.60749593000000002</c:v>
                </c:pt>
                <c:pt idx="16013">
                  <c:v>0.80962235000000005</c:v>
                </c:pt>
                <c:pt idx="16014">
                  <c:v>0.69242572999999996</c:v>
                </c:pt>
                <c:pt idx="16015">
                  <c:v>0.513978555</c:v>
                </c:pt>
                <c:pt idx="16016">
                  <c:v>0.82296704600000004</c:v>
                </c:pt>
                <c:pt idx="16017">
                  <c:v>0.846384519</c:v>
                </c:pt>
                <c:pt idx="16018">
                  <c:v>0.77101878999999995</c:v>
                </c:pt>
                <c:pt idx="16019">
                  <c:v>0.76390714400000004</c:v>
                </c:pt>
                <c:pt idx="16020">
                  <c:v>0.81578397700000005</c:v>
                </c:pt>
                <c:pt idx="16021">
                  <c:v>0.70018335899999995</c:v>
                </c:pt>
                <c:pt idx="16022">
                  <c:v>0.845948751</c:v>
                </c:pt>
                <c:pt idx="16023">
                  <c:v>0.64810036000000004</c:v>
                </c:pt>
                <c:pt idx="16024">
                  <c:v>0.82284632599999996</c:v>
                </c:pt>
                <c:pt idx="16025">
                  <c:v>0.919087612</c:v>
                </c:pt>
                <c:pt idx="16026">
                  <c:v>0.76337741800000003</c:v>
                </c:pt>
                <c:pt idx="16027">
                  <c:v>0.755872031</c:v>
                </c:pt>
                <c:pt idx="16028">
                  <c:v>0.81208744700000002</c:v>
                </c:pt>
                <c:pt idx="16029">
                  <c:v>0.69433009300000004</c:v>
                </c:pt>
                <c:pt idx="16030">
                  <c:v>0.93505742599999997</c:v>
                </c:pt>
                <c:pt idx="16031">
                  <c:v>0.75356255900000002</c:v>
                </c:pt>
                <c:pt idx="16032">
                  <c:v>0.75901308199999995</c:v>
                </c:pt>
                <c:pt idx="16033">
                  <c:v>0.79937105500000005</c:v>
                </c:pt>
                <c:pt idx="16034">
                  <c:v>0.92659985300000003</c:v>
                </c:pt>
                <c:pt idx="16035">
                  <c:v>0.63141723500000002</c:v>
                </c:pt>
                <c:pt idx="16036">
                  <c:v>0.76960250799999996</c:v>
                </c:pt>
                <c:pt idx="16037">
                  <c:v>0.81237543400000001</c:v>
                </c:pt>
                <c:pt idx="16038">
                  <c:v>0.95916181599999994</c:v>
                </c:pt>
                <c:pt idx="16039">
                  <c:v>0.87104686399999998</c:v>
                </c:pt>
                <c:pt idx="16040">
                  <c:v>0.64198947500000003</c:v>
                </c:pt>
                <c:pt idx="16041">
                  <c:v>0.72745367800000005</c:v>
                </c:pt>
                <c:pt idx="16042">
                  <c:v>0.71013472300000002</c:v>
                </c:pt>
                <c:pt idx="16043">
                  <c:v>0.91532493500000001</c:v>
                </c:pt>
                <c:pt idx="16044">
                  <c:v>0.88078699000000005</c:v>
                </c:pt>
                <c:pt idx="16045">
                  <c:v>0.709018221</c:v>
                </c:pt>
                <c:pt idx="16046">
                  <c:v>0.79491757100000004</c:v>
                </c:pt>
                <c:pt idx="16047">
                  <c:v>0.88276419699999997</c:v>
                </c:pt>
                <c:pt idx="16048">
                  <c:v>0.78023528499999995</c:v>
                </c:pt>
                <c:pt idx="16049">
                  <c:v>0.78447314300000004</c:v>
                </c:pt>
                <c:pt idx="16050">
                  <c:v>0.85123100600000001</c:v>
                </c:pt>
                <c:pt idx="16051">
                  <c:v>0.89594296100000004</c:v>
                </c:pt>
                <c:pt idx="16052">
                  <c:v>0.77212169600000002</c:v>
                </c:pt>
                <c:pt idx="16053">
                  <c:v>0.64605020000000002</c:v>
                </c:pt>
                <c:pt idx="16054">
                  <c:v>0.99568555599999997</c:v>
                </c:pt>
                <c:pt idx="16055">
                  <c:v>0.71894134200000004</c:v>
                </c:pt>
                <c:pt idx="16056">
                  <c:v>0.87609539199999997</c:v>
                </c:pt>
                <c:pt idx="16057">
                  <c:v>0.93041895500000005</c:v>
                </c:pt>
                <c:pt idx="16058">
                  <c:v>0.84339168799999997</c:v>
                </c:pt>
                <c:pt idx="16059">
                  <c:v>0.96191336299999997</c:v>
                </c:pt>
                <c:pt idx="16060">
                  <c:v>0.91343935700000001</c:v>
                </c:pt>
                <c:pt idx="16061">
                  <c:v>0.83362372900000004</c:v>
                </c:pt>
                <c:pt idx="16062">
                  <c:v>0.83770941499999996</c:v>
                </c:pt>
                <c:pt idx="16063">
                  <c:v>0.93302563800000005</c:v>
                </c:pt>
                <c:pt idx="16064">
                  <c:v>0.92866830700000003</c:v>
                </c:pt>
                <c:pt idx="16065">
                  <c:v>0.79815040100000001</c:v>
                </c:pt>
                <c:pt idx="16066">
                  <c:v>0.99039012400000004</c:v>
                </c:pt>
                <c:pt idx="16067">
                  <c:v>0.92451576700000004</c:v>
                </c:pt>
                <c:pt idx="16068">
                  <c:v>0.94046306499999999</c:v>
                </c:pt>
                <c:pt idx="16069">
                  <c:v>0.78275164200000003</c:v>
                </c:pt>
                <c:pt idx="16070">
                  <c:v>0.79903864599999996</c:v>
                </c:pt>
                <c:pt idx="16071">
                  <c:v>0.99159183699999998</c:v>
                </c:pt>
                <c:pt idx="16072">
                  <c:v>0.96811938900000005</c:v>
                </c:pt>
                <c:pt idx="16073">
                  <c:v>0.94409663399999999</c:v>
                </c:pt>
                <c:pt idx="16074">
                  <c:v>0.79478095800000004</c:v>
                </c:pt>
                <c:pt idx="16075">
                  <c:v>0.97600713800000005</c:v>
                </c:pt>
                <c:pt idx="16076">
                  <c:v>0.98022154299999997</c:v>
                </c:pt>
                <c:pt idx="16077">
                  <c:v>0.71041606899999998</c:v>
                </c:pt>
                <c:pt idx="16078">
                  <c:v>0.958830764</c:v>
                </c:pt>
                <c:pt idx="16079">
                  <c:v>0.980876792</c:v>
                </c:pt>
                <c:pt idx="16080">
                  <c:v>0.65892392799999999</c:v>
                </c:pt>
                <c:pt idx="16081">
                  <c:v>1.008468192</c:v>
                </c:pt>
                <c:pt idx="16082">
                  <c:v>0.97829715900000003</c:v>
                </c:pt>
                <c:pt idx="16083">
                  <c:v>1.0066631800000001</c:v>
                </c:pt>
                <c:pt idx="16084">
                  <c:v>0.941376769</c:v>
                </c:pt>
                <c:pt idx="16085">
                  <c:v>1.005394621</c:v>
                </c:pt>
                <c:pt idx="16086">
                  <c:v>0.99841199999999997</c:v>
                </c:pt>
                <c:pt idx="16087">
                  <c:v>0.98004605300000003</c:v>
                </c:pt>
                <c:pt idx="16088">
                  <c:v>0.88103699999999996</c:v>
                </c:pt>
                <c:pt idx="16089">
                  <c:v>0.92090787600000001</c:v>
                </c:pt>
                <c:pt idx="16090">
                  <c:v>0.95842243199999999</c:v>
                </c:pt>
                <c:pt idx="16091">
                  <c:v>0.87608355199999999</c:v>
                </c:pt>
                <c:pt idx="16092">
                  <c:v>0.96852113399999995</c:v>
                </c:pt>
                <c:pt idx="16093">
                  <c:v>0.91029314500000003</c:v>
                </c:pt>
                <c:pt idx="16094">
                  <c:v>0.95732997099999995</c:v>
                </c:pt>
                <c:pt idx="16095">
                  <c:v>0.93096695200000001</c:v>
                </c:pt>
                <c:pt idx="16096">
                  <c:v>0.90311991899999999</c:v>
                </c:pt>
                <c:pt idx="16097">
                  <c:v>0.89071118400000004</c:v>
                </c:pt>
                <c:pt idx="16098">
                  <c:v>0.96401179800000003</c:v>
                </c:pt>
                <c:pt idx="16099">
                  <c:v>0.84704678600000005</c:v>
                </c:pt>
                <c:pt idx="16100">
                  <c:v>0.89429951399999996</c:v>
                </c:pt>
                <c:pt idx="16101">
                  <c:v>0.95083196400000003</c:v>
                </c:pt>
                <c:pt idx="16102">
                  <c:v>0.87149422600000004</c:v>
                </c:pt>
                <c:pt idx="16103">
                  <c:v>0.94923843799999996</c:v>
                </c:pt>
                <c:pt idx="16104">
                  <c:v>0.95951099399999995</c:v>
                </c:pt>
                <c:pt idx="16105">
                  <c:v>0.94166981299999997</c:v>
                </c:pt>
                <c:pt idx="16106">
                  <c:v>0.99627097600000003</c:v>
                </c:pt>
                <c:pt idx="16107">
                  <c:v>0.90898270800000003</c:v>
                </c:pt>
                <c:pt idx="16108">
                  <c:v>0.85242401000000001</c:v>
                </c:pt>
                <c:pt idx="16109">
                  <c:v>0.97853483200000002</c:v>
                </c:pt>
                <c:pt idx="16110">
                  <c:v>0.87503778300000001</c:v>
                </c:pt>
                <c:pt idx="16111">
                  <c:v>0.89193264900000002</c:v>
                </c:pt>
                <c:pt idx="16112">
                  <c:v>0.96484845699999999</c:v>
                </c:pt>
                <c:pt idx="16113">
                  <c:v>0.87020837699999998</c:v>
                </c:pt>
                <c:pt idx="16114">
                  <c:v>0.98607392599999999</c:v>
                </c:pt>
                <c:pt idx="16115">
                  <c:v>0.91067736499999996</c:v>
                </c:pt>
                <c:pt idx="16116">
                  <c:v>0.84170433700000002</c:v>
                </c:pt>
                <c:pt idx="16117">
                  <c:v>1.0085317490000001</c:v>
                </c:pt>
                <c:pt idx="16118">
                  <c:v>0.94291500800000005</c:v>
                </c:pt>
                <c:pt idx="16119">
                  <c:v>0.894104232</c:v>
                </c:pt>
                <c:pt idx="16120">
                  <c:v>0.97620261699999999</c:v>
                </c:pt>
                <c:pt idx="16121">
                  <c:v>0.88974513799999999</c:v>
                </c:pt>
                <c:pt idx="16122">
                  <c:v>0.98167835000000003</c:v>
                </c:pt>
                <c:pt idx="16123">
                  <c:v>0.93800848599999997</c:v>
                </c:pt>
                <c:pt idx="16124">
                  <c:v>0.84405401800000002</c:v>
                </c:pt>
                <c:pt idx="16125">
                  <c:v>0.95384060699999995</c:v>
                </c:pt>
                <c:pt idx="16126">
                  <c:v>0.95623694599999998</c:v>
                </c:pt>
                <c:pt idx="16127">
                  <c:v>0.95316726900000004</c:v>
                </c:pt>
                <c:pt idx="16128">
                  <c:v>0.90046682099999997</c:v>
                </c:pt>
                <c:pt idx="16129">
                  <c:v>0.96188604300000002</c:v>
                </c:pt>
                <c:pt idx="16130">
                  <c:v>0.89458946699999997</c:v>
                </c:pt>
                <c:pt idx="16131">
                  <c:v>0.89328964700000002</c:v>
                </c:pt>
                <c:pt idx="16132">
                  <c:v>0.91685094199999995</c:v>
                </c:pt>
                <c:pt idx="16133">
                  <c:v>0.90990033299999995</c:v>
                </c:pt>
                <c:pt idx="16134">
                  <c:v>1.035180956</c:v>
                </c:pt>
                <c:pt idx="16135">
                  <c:v>0.94197976500000002</c:v>
                </c:pt>
                <c:pt idx="16136">
                  <c:v>0.94747257699999998</c:v>
                </c:pt>
                <c:pt idx="16137">
                  <c:v>0.99472693099999998</c:v>
                </c:pt>
                <c:pt idx="16138">
                  <c:v>0.90939546199999999</c:v>
                </c:pt>
                <c:pt idx="16139">
                  <c:v>0.95612507700000005</c:v>
                </c:pt>
                <c:pt idx="16140">
                  <c:v>0.96293191499999997</c:v>
                </c:pt>
                <c:pt idx="16141">
                  <c:v>0.96253383100000001</c:v>
                </c:pt>
                <c:pt idx="16142">
                  <c:v>0.98160092300000001</c:v>
                </c:pt>
                <c:pt idx="16143">
                  <c:v>0.93014715599999997</c:v>
                </c:pt>
                <c:pt idx="16144">
                  <c:v>0.98217987100000004</c:v>
                </c:pt>
                <c:pt idx="16145">
                  <c:v>0.94883066199999999</c:v>
                </c:pt>
                <c:pt idx="16146">
                  <c:v>0.922674722</c:v>
                </c:pt>
                <c:pt idx="16147">
                  <c:v>0.90759073499999998</c:v>
                </c:pt>
                <c:pt idx="16148">
                  <c:v>0.91202100399999997</c:v>
                </c:pt>
                <c:pt idx="16149">
                  <c:v>0.96695469199999995</c:v>
                </c:pt>
                <c:pt idx="16150">
                  <c:v>0.96084031199999997</c:v>
                </c:pt>
                <c:pt idx="16151">
                  <c:v>0.79107546399999995</c:v>
                </c:pt>
                <c:pt idx="16152">
                  <c:v>0.99550143499999999</c:v>
                </c:pt>
                <c:pt idx="16153">
                  <c:v>0.94799431199999995</c:v>
                </c:pt>
                <c:pt idx="16154">
                  <c:v>0.81540437899999996</c:v>
                </c:pt>
                <c:pt idx="16155">
                  <c:v>0.99690312199999997</c:v>
                </c:pt>
                <c:pt idx="16156">
                  <c:v>0.90947955999999996</c:v>
                </c:pt>
                <c:pt idx="16157">
                  <c:v>0.827985572</c:v>
                </c:pt>
                <c:pt idx="16158">
                  <c:v>0.97105524200000004</c:v>
                </c:pt>
                <c:pt idx="16159">
                  <c:v>0.93257613500000003</c:v>
                </c:pt>
                <c:pt idx="16160">
                  <c:v>0.92278335899999997</c:v>
                </c:pt>
                <c:pt idx="16161">
                  <c:v>0.93562537400000001</c:v>
                </c:pt>
                <c:pt idx="16162">
                  <c:v>0.82661074599999995</c:v>
                </c:pt>
                <c:pt idx="16163">
                  <c:v>0.86363749099999998</c:v>
                </c:pt>
                <c:pt idx="16164">
                  <c:v>0.91409384900000001</c:v>
                </c:pt>
                <c:pt idx="16165">
                  <c:v>0.72212657499999999</c:v>
                </c:pt>
                <c:pt idx="16166">
                  <c:v>0.85963590499999998</c:v>
                </c:pt>
                <c:pt idx="16167">
                  <c:v>0.86732687900000005</c:v>
                </c:pt>
                <c:pt idx="16168">
                  <c:v>0.69090364100000001</c:v>
                </c:pt>
                <c:pt idx="16169">
                  <c:v>0.82615116799999999</c:v>
                </c:pt>
                <c:pt idx="16170">
                  <c:v>0.85901420699999997</c:v>
                </c:pt>
                <c:pt idx="16171">
                  <c:v>0.69941326699999995</c:v>
                </c:pt>
                <c:pt idx="16172">
                  <c:v>0.809527581</c:v>
                </c:pt>
                <c:pt idx="16173">
                  <c:v>0.79411440700000002</c:v>
                </c:pt>
                <c:pt idx="16174">
                  <c:v>0.73725731000000005</c:v>
                </c:pt>
                <c:pt idx="16175">
                  <c:v>0.83089464400000002</c:v>
                </c:pt>
                <c:pt idx="16176">
                  <c:v>0.76536234700000005</c:v>
                </c:pt>
                <c:pt idx="16177">
                  <c:v>0.75034874600000001</c:v>
                </c:pt>
                <c:pt idx="16178">
                  <c:v>0.69515632299999996</c:v>
                </c:pt>
                <c:pt idx="16179">
                  <c:v>0.79592243200000001</c:v>
                </c:pt>
                <c:pt idx="16180">
                  <c:v>0.72658370500000002</c:v>
                </c:pt>
                <c:pt idx="16181">
                  <c:v>0.72028435999999996</c:v>
                </c:pt>
                <c:pt idx="16182">
                  <c:v>0.83170654600000005</c:v>
                </c:pt>
                <c:pt idx="16183">
                  <c:v>0.66956483600000005</c:v>
                </c:pt>
                <c:pt idx="16184">
                  <c:v>0.67299788400000005</c:v>
                </c:pt>
                <c:pt idx="16185">
                  <c:v>0.80403299399999995</c:v>
                </c:pt>
                <c:pt idx="16186">
                  <c:v>0.50419517000000003</c:v>
                </c:pt>
                <c:pt idx="16187">
                  <c:v>0.67413477899999996</c:v>
                </c:pt>
                <c:pt idx="16188">
                  <c:v>0.70554404000000004</c:v>
                </c:pt>
                <c:pt idx="16189">
                  <c:v>0.61298529099999999</c:v>
                </c:pt>
                <c:pt idx="16190">
                  <c:v>0.56394960800000005</c:v>
                </c:pt>
                <c:pt idx="16191">
                  <c:v>0.47474909799999998</c:v>
                </c:pt>
                <c:pt idx="16192">
                  <c:v>0.60369036899999995</c:v>
                </c:pt>
                <c:pt idx="16193">
                  <c:v>0.57212627299999996</c:v>
                </c:pt>
                <c:pt idx="16194">
                  <c:v>0.37561164200000002</c:v>
                </c:pt>
                <c:pt idx="16195">
                  <c:v>0.67360400399999998</c:v>
                </c:pt>
                <c:pt idx="16196">
                  <c:v>0.56014059100000002</c:v>
                </c:pt>
                <c:pt idx="16197">
                  <c:v>0.61008669999999998</c:v>
                </c:pt>
                <c:pt idx="16198">
                  <c:v>0.71153202000000004</c:v>
                </c:pt>
                <c:pt idx="16199">
                  <c:v>0.46734682700000002</c:v>
                </c:pt>
                <c:pt idx="16200">
                  <c:v>0.65470950699999997</c:v>
                </c:pt>
                <c:pt idx="16201">
                  <c:v>0.70107624899999998</c:v>
                </c:pt>
                <c:pt idx="16202">
                  <c:v>0.383237677</c:v>
                </c:pt>
                <c:pt idx="16203">
                  <c:v>0.69416924000000002</c:v>
                </c:pt>
                <c:pt idx="16204">
                  <c:v>0.59859974400000004</c:v>
                </c:pt>
                <c:pt idx="16205">
                  <c:v>0.64136396600000001</c:v>
                </c:pt>
                <c:pt idx="16206">
                  <c:v>0.741093636</c:v>
                </c:pt>
                <c:pt idx="16207">
                  <c:v>0.45549467799999999</c:v>
                </c:pt>
                <c:pt idx="16208">
                  <c:v>0.50360813800000004</c:v>
                </c:pt>
                <c:pt idx="16209">
                  <c:v>0.71527691999999998</c:v>
                </c:pt>
                <c:pt idx="16210">
                  <c:v>0.671909745</c:v>
                </c:pt>
                <c:pt idx="16211">
                  <c:v>0.482901197</c:v>
                </c:pt>
                <c:pt idx="16212">
                  <c:v>0.66203657299999996</c:v>
                </c:pt>
                <c:pt idx="16213">
                  <c:v>0.64366910200000005</c:v>
                </c:pt>
                <c:pt idx="16214">
                  <c:v>0.63504468000000003</c:v>
                </c:pt>
                <c:pt idx="16215">
                  <c:v>0.60320850500000001</c:v>
                </c:pt>
                <c:pt idx="16216">
                  <c:v>0.59389193500000004</c:v>
                </c:pt>
                <c:pt idx="16217">
                  <c:v>0.62286833900000005</c:v>
                </c:pt>
                <c:pt idx="16218">
                  <c:v>0.64155188600000002</c:v>
                </c:pt>
                <c:pt idx="16219">
                  <c:v>0.50622199700000003</c:v>
                </c:pt>
                <c:pt idx="16220">
                  <c:v>0.63981188300000003</c:v>
                </c:pt>
                <c:pt idx="16221">
                  <c:v>0.65056227</c:v>
                </c:pt>
                <c:pt idx="16222">
                  <c:v>0.67243932100000003</c:v>
                </c:pt>
                <c:pt idx="16223">
                  <c:v>0.68560670300000004</c:v>
                </c:pt>
                <c:pt idx="16224">
                  <c:v>0.60250240899999996</c:v>
                </c:pt>
                <c:pt idx="16225">
                  <c:v>0.71607001199999998</c:v>
                </c:pt>
                <c:pt idx="16226">
                  <c:v>0.65613670800000001</c:v>
                </c:pt>
                <c:pt idx="16227">
                  <c:v>0.53291272700000003</c:v>
                </c:pt>
                <c:pt idx="16228">
                  <c:v>0.70954388899999998</c:v>
                </c:pt>
                <c:pt idx="16229">
                  <c:v>0.61440587499999999</c:v>
                </c:pt>
                <c:pt idx="16230">
                  <c:v>0.65010204000000005</c:v>
                </c:pt>
                <c:pt idx="16231">
                  <c:v>0.62124415499999996</c:v>
                </c:pt>
                <c:pt idx="16232">
                  <c:v>0.63200581199999994</c:v>
                </c:pt>
                <c:pt idx="16233">
                  <c:v>0.73305657300000004</c:v>
                </c:pt>
                <c:pt idx="16234">
                  <c:v>0.60105821199999998</c:v>
                </c:pt>
                <c:pt idx="16235">
                  <c:v>0.66819013000000005</c:v>
                </c:pt>
                <c:pt idx="16236">
                  <c:v>0.676475096</c:v>
                </c:pt>
                <c:pt idx="16237">
                  <c:v>0.75311818900000005</c:v>
                </c:pt>
                <c:pt idx="16238">
                  <c:v>0.41503537400000001</c:v>
                </c:pt>
                <c:pt idx="16239">
                  <c:v>0.64639914600000004</c:v>
                </c:pt>
                <c:pt idx="16240">
                  <c:v>0.69937551600000003</c:v>
                </c:pt>
                <c:pt idx="16241">
                  <c:v>0.64710552899999996</c:v>
                </c:pt>
                <c:pt idx="16242">
                  <c:v>0.60972537999999998</c:v>
                </c:pt>
                <c:pt idx="16243">
                  <c:v>0.76433392499999997</c:v>
                </c:pt>
                <c:pt idx="16244">
                  <c:v>0.63952861299999997</c:v>
                </c:pt>
                <c:pt idx="16245">
                  <c:v>0.60924152899999995</c:v>
                </c:pt>
                <c:pt idx="16246">
                  <c:v>0.73860683000000005</c:v>
                </c:pt>
                <c:pt idx="16247">
                  <c:v>0.61509212099999999</c:v>
                </c:pt>
                <c:pt idx="16248">
                  <c:v>0.40185958900000002</c:v>
                </c:pt>
                <c:pt idx="16249">
                  <c:v>0.67692071499999995</c:v>
                </c:pt>
                <c:pt idx="16250">
                  <c:v>0.63773411700000004</c:v>
                </c:pt>
                <c:pt idx="16251">
                  <c:v>0.64193079200000003</c:v>
                </c:pt>
                <c:pt idx="16252">
                  <c:v>0.57631070600000001</c:v>
                </c:pt>
                <c:pt idx="16253">
                  <c:v>0.57297103599999999</c:v>
                </c:pt>
                <c:pt idx="16254">
                  <c:v>0.61564966399999999</c:v>
                </c:pt>
                <c:pt idx="16255">
                  <c:v>0.58656494400000003</c:v>
                </c:pt>
                <c:pt idx="16256">
                  <c:v>0.43728067399999998</c:v>
                </c:pt>
                <c:pt idx="16257">
                  <c:v>0.61549088600000001</c:v>
                </c:pt>
                <c:pt idx="16258">
                  <c:v>0.59185229100000003</c:v>
                </c:pt>
                <c:pt idx="16259">
                  <c:v>0.65050233899999998</c:v>
                </c:pt>
                <c:pt idx="16260">
                  <c:v>0.64927897499999998</c:v>
                </c:pt>
                <c:pt idx="16261">
                  <c:v>0.62647125999999997</c:v>
                </c:pt>
                <c:pt idx="16262">
                  <c:v>0.64392812799999999</c:v>
                </c:pt>
                <c:pt idx="16263">
                  <c:v>0.59786140200000004</c:v>
                </c:pt>
                <c:pt idx="16264">
                  <c:v>0.42722821100000002</c:v>
                </c:pt>
                <c:pt idx="16265">
                  <c:v>0.64540525500000001</c:v>
                </c:pt>
                <c:pt idx="16266">
                  <c:v>0.52569596100000004</c:v>
                </c:pt>
                <c:pt idx="16267">
                  <c:v>8.8504351999999994E-2</c:v>
                </c:pt>
                <c:pt idx="16268">
                  <c:v>0.65792691000000003</c:v>
                </c:pt>
                <c:pt idx="16269">
                  <c:v>0.53237031700000004</c:v>
                </c:pt>
                <c:pt idx="16270">
                  <c:v>0.64351921999999995</c:v>
                </c:pt>
                <c:pt idx="16271">
                  <c:v>0.64105208400000002</c:v>
                </c:pt>
                <c:pt idx="16272">
                  <c:v>0.370893688</c:v>
                </c:pt>
                <c:pt idx="16273">
                  <c:v>0.61740070199999997</c:v>
                </c:pt>
                <c:pt idx="16274">
                  <c:v>0.62929081399999998</c:v>
                </c:pt>
                <c:pt idx="16275">
                  <c:v>9.7307970999999993E-2</c:v>
                </c:pt>
                <c:pt idx="16276">
                  <c:v>0.62006449500000005</c:v>
                </c:pt>
                <c:pt idx="16277">
                  <c:v>0.65020933000000003</c:v>
                </c:pt>
                <c:pt idx="16278">
                  <c:v>0.64888926599999996</c:v>
                </c:pt>
                <c:pt idx="16279">
                  <c:v>0.63876739900000001</c:v>
                </c:pt>
                <c:pt idx="16280">
                  <c:v>0.49469939299999999</c:v>
                </c:pt>
                <c:pt idx="16281">
                  <c:v>0.65589332600000005</c:v>
                </c:pt>
                <c:pt idx="16282">
                  <c:v>0.64371615699999996</c:v>
                </c:pt>
                <c:pt idx="16283">
                  <c:v>0.149477624</c:v>
                </c:pt>
                <c:pt idx="16284">
                  <c:v>0.66154955900000001</c:v>
                </c:pt>
                <c:pt idx="16285">
                  <c:v>0.64944016199999999</c:v>
                </c:pt>
                <c:pt idx="16286">
                  <c:v>0.61453424700000003</c:v>
                </c:pt>
                <c:pt idx="16287">
                  <c:v>0.63988372599999999</c:v>
                </c:pt>
                <c:pt idx="16288">
                  <c:v>0.471049989</c:v>
                </c:pt>
                <c:pt idx="16289">
                  <c:v>0.61478037500000005</c:v>
                </c:pt>
                <c:pt idx="16290">
                  <c:v>0.62601993499999997</c:v>
                </c:pt>
                <c:pt idx="16291">
                  <c:v>0.30197209899999999</c:v>
                </c:pt>
                <c:pt idx="16292">
                  <c:v>0.61140915500000004</c:v>
                </c:pt>
                <c:pt idx="16293">
                  <c:v>0.63238734299999999</c:v>
                </c:pt>
                <c:pt idx="16294">
                  <c:v>0.69515057899999999</c:v>
                </c:pt>
                <c:pt idx="16295">
                  <c:v>0.62050584499999994</c:v>
                </c:pt>
                <c:pt idx="16296">
                  <c:v>0.53172530699999998</c:v>
                </c:pt>
                <c:pt idx="16297">
                  <c:v>0.59890621700000002</c:v>
                </c:pt>
                <c:pt idx="16298">
                  <c:v>0.59982809000000004</c:v>
                </c:pt>
                <c:pt idx="16299">
                  <c:v>0.279654917</c:v>
                </c:pt>
                <c:pt idx="16300">
                  <c:v>0.59761174299999997</c:v>
                </c:pt>
                <c:pt idx="16301">
                  <c:v>0.61047452400000002</c:v>
                </c:pt>
                <c:pt idx="16302">
                  <c:v>0.79089261700000002</c:v>
                </c:pt>
                <c:pt idx="16303">
                  <c:v>0.611737168</c:v>
                </c:pt>
                <c:pt idx="16304">
                  <c:v>0.30413394700000002</c:v>
                </c:pt>
                <c:pt idx="16305">
                  <c:v>0.59690565699999998</c:v>
                </c:pt>
                <c:pt idx="16306">
                  <c:v>0.58771250500000005</c:v>
                </c:pt>
                <c:pt idx="16307">
                  <c:v>0.12754723200000001</c:v>
                </c:pt>
                <c:pt idx="16308">
                  <c:v>0.62206463300000003</c:v>
                </c:pt>
                <c:pt idx="16309">
                  <c:v>0.58047138099999995</c:v>
                </c:pt>
                <c:pt idx="16310">
                  <c:v>0.578625006</c:v>
                </c:pt>
                <c:pt idx="16311">
                  <c:v>0.62904959400000005</c:v>
                </c:pt>
                <c:pt idx="16312">
                  <c:v>0.293631115</c:v>
                </c:pt>
                <c:pt idx="16313">
                  <c:v>0.56422994000000004</c:v>
                </c:pt>
                <c:pt idx="16314">
                  <c:v>0.63460190999999999</c:v>
                </c:pt>
                <c:pt idx="16315">
                  <c:v>0.10256760600000001</c:v>
                </c:pt>
                <c:pt idx="16316">
                  <c:v>0.58321610499999998</c:v>
                </c:pt>
                <c:pt idx="16317">
                  <c:v>0.65783322099999997</c:v>
                </c:pt>
                <c:pt idx="16318">
                  <c:v>0.53710876100000005</c:v>
                </c:pt>
                <c:pt idx="16319">
                  <c:v>0.60913139999999999</c:v>
                </c:pt>
                <c:pt idx="16320">
                  <c:v>0.36747859999999999</c:v>
                </c:pt>
                <c:pt idx="16321">
                  <c:v>0.62387366600000005</c:v>
                </c:pt>
                <c:pt idx="16322">
                  <c:v>0.61762514199999996</c:v>
                </c:pt>
                <c:pt idx="16323">
                  <c:v>0.13361682599999999</c:v>
                </c:pt>
                <c:pt idx="16324">
                  <c:v>0.58524277599999996</c:v>
                </c:pt>
                <c:pt idx="16325">
                  <c:v>0.60067051699999996</c:v>
                </c:pt>
                <c:pt idx="16326">
                  <c:v>0.51095158900000004</c:v>
                </c:pt>
                <c:pt idx="16327">
                  <c:v>0.57926756400000001</c:v>
                </c:pt>
                <c:pt idx="16328">
                  <c:v>0.337368475</c:v>
                </c:pt>
                <c:pt idx="16329">
                  <c:v>0.70614323000000001</c:v>
                </c:pt>
                <c:pt idx="16330">
                  <c:v>0.61521550599999997</c:v>
                </c:pt>
                <c:pt idx="16331">
                  <c:v>0.10462982699999999</c:v>
                </c:pt>
                <c:pt idx="16332">
                  <c:v>0.68708698400000001</c:v>
                </c:pt>
                <c:pt idx="16333">
                  <c:v>0.616709387</c:v>
                </c:pt>
                <c:pt idx="16334">
                  <c:v>0.48942846499999998</c:v>
                </c:pt>
                <c:pt idx="16335">
                  <c:v>0.65227433000000001</c:v>
                </c:pt>
                <c:pt idx="16336">
                  <c:v>0.33373812200000003</c:v>
                </c:pt>
                <c:pt idx="16337">
                  <c:v>0.57836469400000001</c:v>
                </c:pt>
                <c:pt idx="16338">
                  <c:v>0.58107205900000003</c:v>
                </c:pt>
                <c:pt idx="16339">
                  <c:v>7.3393940000000005E-2</c:v>
                </c:pt>
                <c:pt idx="16340">
                  <c:v>0.68429387900000005</c:v>
                </c:pt>
                <c:pt idx="16341">
                  <c:v>0.58627240599999997</c:v>
                </c:pt>
                <c:pt idx="16342">
                  <c:v>0.52839567200000004</c:v>
                </c:pt>
                <c:pt idx="16343">
                  <c:v>0.67930563600000005</c:v>
                </c:pt>
                <c:pt idx="16344">
                  <c:v>0.47734063700000001</c:v>
                </c:pt>
                <c:pt idx="16345">
                  <c:v>0.60074651300000004</c:v>
                </c:pt>
                <c:pt idx="16346">
                  <c:v>0.658598978</c:v>
                </c:pt>
                <c:pt idx="16347">
                  <c:v>0.15597773300000001</c:v>
                </c:pt>
                <c:pt idx="16348">
                  <c:v>0.60840799300000004</c:v>
                </c:pt>
                <c:pt idx="16349">
                  <c:v>0.64754169699999997</c:v>
                </c:pt>
                <c:pt idx="16350">
                  <c:v>0.56608321399999995</c:v>
                </c:pt>
                <c:pt idx="16351">
                  <c:v>0.64720976699999999</c:v>
                </c:pt>
                <c:pt idx="16352">
                  <c:v>0.37555635700000001</c:v>
                </c:pt>
                <c:pt idx="16353">
                  <c:v>0.615399476</c:v>
                </c:pt>
                <c:pt idx="16354">
                  <c:v>0.69458095200000003</c:v>
                </c:pt>
                <c:pt idx="16355">
                  <c:v>0.14422555000000001</c:v>
                </c:pt>
                <c:pt idx="16356">
                  <c:v>0.64878681999999999</c:v>
                </c:pt>
                <c:pt idx="16357">
                  <c:v>0.70331892699999998</c:v>
                </c:pt>
                <c:pt idx="16358">
                  <c:v>0.52726157600000001</c:v>
                </c:pt>
                <c:pt idx="16359">
                  <c:v>0.65736728700000002</c:v>
                </c:pt>
                <c:pt idx="16360">
                  <c:v>0.41185578</c:v>
                </c:pt>
                <c:pt idx="16361">
                  <c:v>0.64539093599999997</c:v>
                </c:pt>
                <c:pt idx="16362">
                  <c:v>0.68110940600000003</c:v>
                </c:pt>
                <c:pt idx="16363">
                  <c:v>0.12539557900000001</c:v>
                </c:pt>
                <c:pt idx="16364">
                  <c:v>0.64256682099999995</c:v>
                </c:pt>
                <c:pt idx="16365">
                  <c:v>0.69115352600000002</c:v>
                </c:pt>
                <c:pt idx="16366">
                  <c:v>0.45875012700000001</c:v>
                </c:pt>
                <c:pt idx="16367">
                  <c:v>0.64268330200000001</c:v>
                </c:pt>
                <c:pt idx="16368">
                  <c:v>0.65091233800000003</c:v>
                </c:pt>
                <c:pt idx="16369">
                  <c:v>0.61033393999999996</c:v>
                </c:pt>
                <c:pt idx="16370">
                  <c:v>0.66904602700000004</c:v>
                </c:pt>
                <c:pt idx="16371">
                  <c:v>0.14039895599999999</c:v>
                </c:pt>
                <c:pt idx="16372">
                  <c:v>0.62916664899999997</c:v>
                </c:pt>
                <c:pt idx="16373">
                  <c:v>0.65350994399999995</c:v>
                </c:pt>
                <c:pt idx="16374">
                  <c:v>0.593338492</c:v>
                </c:pt>
                <c:pt idx="16375">
                  <c:v>0.58630834700000001</c:v>
                </c:pt>
                <c:pt idx="16376">
                  <c:v>0.60448937899999999</c:v>
                </c:pt>
                <c:pt idx="16377">
                  <c:v>0.58908899800000003</c:v>
                </c:pt>
                <c:pt idx="16378">
                  <c:v>0.130303155</c:v>
                </c:pt>
                <c:pt idx="16379">
                  <c:v>0.61275232300000004</c:v>
                </c:pt>
                <c:pt idx="16380">
                  <c:v>0.57454111500000005</c:v>
                </c:pt>
                <c:pt idx="16381">
                  <c:v>0.61427066299999999</c:v>
                </c:pt>
                <c:pt idx="16382">
                  <c:v>0.69116917600000005</c:v>
                </c:pt>
                <c:pt idx="16383">
                  <c:v>0.68115744199999995</c:v>
                </c:pt>
                <c:pt idx="16384">
                  <c:v>0.73592728299999999</c:v>
                </c:pt>
                <c:pt idx="16385">
                  <c:v>0.63287259299999998</c:v>
                </c:pt>
                <c:pt idx="16386">
                  <c:v>0.73069207899999999</c:v>
                </c:pt>
                <c:pt idx="16387">
                  <c:v>0.469685937</c:v>
                </c:pt>
                <c:pt idx="16388">
                  <c:v>0.65829200300000001</c:v>
                </c:pt>
                <c:pt idx="16389">
                  <c:v>9.2080605999999995E-2</c:v>
                </c:pt>
                <c:pt idx="16390">
                  <c:v>0.71017381499999999</c:v>
                </c:pt>
                <c:pt idx="16391">
                  <c:v>0.31220737100000001</c:v>
                </c:pt>
                <c:pt idx="16392">
                  <c:v>0.49891601200000002</c:v>
                </c:pt>
                <c:pt idx="16393">
                  <c:v>0.46649296000000001</c:v>
                </c:pt>
                <c:pt idx="16394">
                  <c:v>9.6696075000000006E-2</c:v>
                </c:pt>
                <c:pt idx="16395">
                  <c:v>0.50314372900000004</c:v>
                </c:pt>
                <c:pt idx="16396">
                  <c:v>0.67183281900000003</c:v>
                </c:pt>
                <c:pt idx="16397">
                  <c:v>0.46609467199999999</c:v>
                </c:pt>
                <c:pt idx="16398">
                  <c:v>0.56669272599999998</c:v>
                </c:pt>
                <c:pt idx="16399">
                  <c:v>0.62318267199999999</c:v>
                </c:pt>
                <c:pt idx="16400">
                  <c:v>0.61637572900000004</c:v>
                </c:pt>
                <c:pt idx="16401">
                  <c:v>0.50931263699999996</c:v>
                </c:pt>
                <c:pt idx="16402">
                  <c:v>0.25611362799999998</c:v>
                </c:pt>
                <c:pt idx="16403">
                  <c:v>0.60228899499999999</c:v>
                </c:pt>
                <c:pt idx="16404">
                  <c:v>0.64535194799999995</c:v>
                </c:pt>
                <c:pt idx="16405">
                  <c:v>0.76050121000000004</c:v>
                </c:pt>
                <c:pt idx="16406">
                  <c:v>0.58113387299999997</c:v>
                </c:pt>
                <c:pt idx="16407">
                  <c:v>0.56062811199999996</c:v>
                </c:pt>
                <c:pt idx="16408">
                  <c:v>0.74291575099999996</c:v>
                </c:pt>
                <c:pt idx="16409">
                  <c:v>0.54566384000000001</c:v>
                </c:pt>
                <c:pt idx="16410">
                  <c:v>0.19576986099999999</c:v>
                </c:pt>
                <c:pt idx="16411">
                  <c:v>0.82726499799999997</c:v>
                </c:pt>
                <c:pt idx="16412">
                  <c:v>0.71305643500000004</c:v>
                </c:pt>
                <c:pt idx="16413">
                  <c:v>0.74922421900000002</c:v>
                </c:pt>
                <c:pt idx="16414">
                  <c:v>0.83831043599999999</c:v>
                </c:pt>
                <c:pt idx="16415">
                  <c:v>0.56511371300000002</c:v>
                </c:pt>
                <c:pt idx="16416">
                  <c:v>0.78271701000000005</c:v>
                </c:pt>
                <c:pt idx="16417">
                  <c:v>0.87871213800000003</c:v>
                </c:pt>
                <c:pt idx="16418">
                  <c:v>0.19641744899999999</c:v>
                </c:pt>
                <c:pt idx="16419">
                  <c:v>0.82277045599999998</c:v>
                </c:pt>
                <c:pt idx="16420">
                  <c:v>0.86153197500000001</c:v>
                </c:pt>
                <c:pt idx="16421">
                  <c:v>0.57873981900000004</c:v>
                </c:pt>
                <c:pt idx="16422">
                  <c:v>0.85603533099999995</c:v>
                </c:pt>
                <c:pt idx="16423">
                  <c:v>0.63721539199999999</c:v>
                </c:pt>
                <c:pt idx="16424">
                  <c:v>0.79617779099999997</c:v>
                </c:pt>
                <c:pt idx="16425">
                  <c:v>0.87834564400000004</c:v>
                </c:pt>
                <c:pt idx="16426">
                  <c:v>0.15591834199999999</c:v>
                </c:pt>
                <c:pt idx="16427">
                  <c:v>0.83546513</c:v>
                </c:pt>
                <c:pt idx="16428">
                  <c:v>0.87675304399999998</c:v>
                </c:pt>
                <c:pt idx="16429">
                  <c:v>0.56318333200000004</c:v>
                </c:pt>
                <c:pt idx="16430">
                  <c:v>0.861103387</c:v>
                </c:pt>
                <c:pt idx="16431">
                  <c:v>0.69366315000000001</c:v>
                </c:pt>
                <c:pt idx="16432">
                  <c:v>0.76579553700000003</c:v>
                </c:pt>
                <c:pt idx="16433">
                  <c:v>0.84022876099999999</c:v>
                </c:pt>
                <c:pt idx="16434">
                  <c:v>0.21074393199999999</c:v>
                </c:pt>
                <c:pt idx="16435">
                  <c:v>0.79564339900000003</c:v>
                </c:pt>
                <c:pt idx="16436">
                  <c:v>0.84493728700000004</c:v>
                </c:pt>
                <c:pt idx="16437">
                  <c:v>0.65911800099999995</c:v>
                </c:pt>
                <c:pt idx="16438">
                  <c:v>0.75511550900000002</c:v>
                </c:pt>
                <c:pt idx="16439">
                  <c:v>0.60113296000000005</c:v>
                </c:pt>
                <c:pt idx="16440">
                  <c:v>0.77831647699999995</c:v>
                </c:pt>
                <c:pt idx="16441">
                  <c:v>0.70297188099999997</c:v>
                </c:pt>
                <c:pt idx="16442">
                  <c:v>0.19332859299999999</c:v>
                </c:pt>
                <c:pt idx="16443">
                  <c:v>0.77405947200000003</c:v>
                </c:pt>
                <c:pt idx="16444">
                  <c:v>0.74764684100000001</c:v>
                </c:pt>
                <c:pt idx="16445">
                  <c:v>0.61815844099999995</c:v>
                </c:pt>
                <c:pt idx="16446">
                  <c:v>0.695899245</c:v>
                </c:pt>
                <c:pt idx="16447">
                  <c:v>0.71270560400000005</c:v>
                </c:pt>
                <c:pt idx="16448">
                  <c:v>0.660789187</c:v>
                </c:pt>
                <c:pt idx="16449">
                  <c:v>0.74134588700000004</c:v>
                </c:pt>
                <c:pt idx="16450">
                  <c:v>0.114441441</c:v>
                </c:pt>
                <c:pt idx="16451">
                  <c:v>0.69568936299999995</c:v>
                </c:pt>
                <c:pt idx="16452">
                  <c:v>0.75803040700000002</c:v>
                </c:pt>
                <c:pt idx="16453">
                  <c:v>0.495990653</c:v>
                </c:pt>
                <c:pt idx="16454">
                  <c:v>0.78526475900000003</c:v>
                </c:pt>
                <c:pt idx="16455">
                  <c:v>0.75167449099999994</c:v>
                </c:pt>
                <c:pt idx="16456">
                  <c:v>0.63710357100000004</c:v>
                </c:pt>
                <c:pt idx="16457">
                  <c:v>0.85220674100000005</c:v>
                </c:pt>
                <c:pt idx="16458">
                  <c:v>0.24974247899999999</c:v>
                </c:pt>
                <c:pt idx="16459">
                  <c:v>0.61634565100000005</c:v>
                </c:pt>
                <c:pt idx="16460">
                  <c:v>0.79897569199999996</c:v>
                </c:pt>
                <c:pt idx="16461">
                  <c:v>0.635497643</c:v>
                </c:pt>
                <c:pt idx="16462">
                  <c:v>0.62730670399999999</c:v>
                </c:pt>
                <c:pt idx="16463">
                  <c:v>0.74796072499999999</c:v>
                </c:pt>
                <c:pt idx="16464">
                  <c:v>0.66801197700000003</c:v>
                </c:pt>
                <c:pt idx="16465">
                  <c:v>0.61075577400000003</c:v>
                </c:pt>
                <c:pt idx="16466">
                  <c:v>0.22471017200000001</c:v>
                </c:pt>
                <c:pt idx="16467">
                  <c:v>0.65643774499999996</c:v>
                </c:pt>
                <c:pt idx="16468">
                  <c:v>0.63784874599999997</c:v>
                </c:pt>
                <c:pt idx="16469">
                  <c:v>0.61732907999999997</c:v>
                </c:pt>
                <c:pt idx="16470">
                  <c:v>0.695970635</c:v>
                </c:pt>
                <c:pt idx="16471">
                  <c:v>0.64968891200000001</c:v>
                </c:pt>
                <c:pt idx="16472">
                  <c:v>0.65659018300000005</c:v>
                </c:pt>
                <c:pt idx="16473">
                  <c:v>0.69643848200000003</c:v>
                </c:pt>
                <c:pt idx="16474">
                  <c:v>0.61405126799999998</c:v>
                </c:pt>
                <c:pt idx="16475">
                  <c:v>0.64296542199999995</c:v>
                </c:pt>
                <c:pt idx="16476">
                  <c:v>0.67676203099999999</c:v>
                </c:pt>
                <c:pt idx="16477">
                  <c:v>0.64326958400000001</c:v>
                </c:pt>
                <c:pt idx="16478">
                  <c:v>0.65967718099999995</c:v>
                </c:pt>
                <c:pt idx="16479">
                  <c:v>0.65871591500000004</c:v>
                </c:pt>
                <c:pt idx="16480">
                  <c:v>0.64074916000000004</c:v>
                </c:pt>
                <c:pt idx="16481">
                  <c:v>0.69812152699999996</c:v>
                </c:pt>
                <c:pt idx="16482">
                  <c:v>0.68807235499999997</c:v>
                </c:pt>
                <c:pt idx="16483">
                  <c:v>0.64608739999999998</c:v>
                </c:pt>
                <c:pt idx="16484">
                  <c:v>0.75595182599999999</c:v>
                </c:pt>
                <c:pt idx="16485">
                  <c:v>0.59430427500000005</c:v>
                </c:pt>
                <c:pt idx="16486">
                  <c:v>0.64472532999999999</c:v>
                </c:pt>
                <c:pt idx="16487">
                  <c:v>0.76574983699999999</c:v>
                </c:pt>
                <c:pt idx="16488">
                  <c:v>0.62039030799999995</c:v>
                </c:pt>
                <c:pt idx="16489">
                  <c:v>0.67798692299999996</c:v>
                </c:pt>
                <c:pt idx="16490">
                  <c:v>0.68452637900000002</c:v>
                </c:pt>
                <c:pt idx="16491">
                  <c:v>0.63435343399999999</c:v>
                </c:pt>
                <c:pt idx="16492">
                  <c:v>0.69908619100000002</c:v>
                </c:pt>
                <c:pt idx="16493">
                  <c:v>0.45662877600000001</c:v>
                </c:pt>
                <c:pt idx="16494">
                  <c:v>0.63514600099999996</c:v>
                </c:pt>
                <c:pt idx="16495">
                  <c:v>0.64373829699999996</c:v>
                </c:pt>
                <c:pt idx="16496">
                  <c:v>0.64567451099999995</c:v>
                </c:pt>
                <c:pt idx="16497">
                  <c:v>0.58843573100000002</c:v>
                </c:pt>
                <c:pt idx="16498">
                  <c:v>0.332030679</c:v>
                </c:pt>
                <c:pt idx="16499">
                  <c:v>0.62926061099999997</c:v>
                </c:pt>
                <c:pt idx="16500">
                  <c:v>0.37766587299999999</c:v>
                </c:pt>
                <c:pt idx="16501">
                  <c:v>0.24594996699999999</c:v>
                </c:pt>
                <c:pt idx="16502">
                  <c:v>0.63592187200000005</c:v>
                </c:pt>
                <c:pt idx="16503">
                  <c:v>0.23730552199999999</c:v>
                </c:pt>
                <c:pt idx="16504">
                  <c:v>0.69149714600000001</c:v>
                </c:pt>
                <c:pt idx="16505">
                  <c:v>0.55715937699999996</c:v>
                </c:pt>
                <c:pt idx="16506">
                  <c:v>0.15887358900000001</c:v>
                </c:pt>
                <c:pt idx="16507">
                  <c:v>0.68124391399999995</c:v>
                </c:pt>
                <c:pt idx="16508">
                  <c:v>0.46993732900000001</c:v>
                </c:pt>
                <c:pt idx="16509">
                  <c:v>0.18313199099999999</c:v>
                </c:pt>
                <c:pt idx="16510">
                  <c:v>0.68224412000000001</c:v>
                </c:pt>
                <c:pt idx="16511">
                  <c:v>0.28249651799999997</c:v>
                </c:pt>
                <c:pt idx="16512">
                  <c:v>0.62191328499999998</c:v>
                </c:pt>
                <c:pt idx="16513">
                  <c:v>0.64888274199999996</c:v>
                </c:pt>
                <c:pt idx="16514">
                  <c:v>0.29169519500000002</c:v>
                </c:pt>
                <c:pt idx="16515">
                  <c:v>0.70281538099999996</c:v>
                </c:pt>
                <c:pt idx="16516">
                  <c:v>0.69093778800000005</c:v>
                </c:pt>
                <c:pt idx="16517">
                  <c:v>0.379178038</c:v>
                </c:pt>
                <c:pt idx="16518">
                  <c:v>0.696801271</c:v>
                </c:pt>
                <c:pt idx="16519">
                  <c:v>0.68438181399999998</c:v>
                </c:pt>
                <c:pt idx="16520">
                  <c:v>0.49824313399999998</c:v>
                </c:pt>
                <c:pt idx="16521">
                  <c:v>0.77879987799999995</c:v>
                </c:pt>
                <c:pt idx="16522">
                  <c:v>0.64460597900000005</c:v>
                </c:pt>
                <c:pt idx="16523">
                  <c:v>0.26659185899999999</c:v>
                </c:pt>
                <c:pt idx="16524">
                  <c:v>0.81944257700000001</c:v>
                </c:pt>
                <c:pt idx="16525">
                  <c:v>0.58761873399999998</c:v>
                </c:pt>
                <c:pt idx="16526">
                  <c:v>0.43614311</c:v>
                </c:pt>
                <c:pt idx="16527">
                  <c:v>0.76040286199999996</c:v>
                </c:pt>
                <c:pt idx="16528">
                  <c:v>0.69711353300000001</c:v>
                </c:pt>
                <c:pt idx="16529">
                  <c:v>0.55319420900000005</c:v>
                </c:pt>
                <c:pt idx="16530">
                  <c:v>0.75473248900000001</c:v>
                </c:pt>
                <c:pt idx="16531">
                  <c:v>0.234660279</c:v>
                </c:pt>
                <c:pt idx="16532">
                  <c:v>0.342518025</c:v>
                </c:pt>
                <c:pt idx="16533">
                  <c:v>0.69517336600000001</c:v>
                </c:pt>
                <c:pt idx="16534">
                  <c:v>0.31634395999999998</c:v>
                </c:pt>
                <c:pt idx="16535">
                  <c:v>0.121272402</c:v>
                </c:pt>
                <c:pt idx="16536">
                  <c:v>0.77210941399999999</c:v>
                </c:pt>
                <c:pt idx="16537">
                  <c:v>0.35842144300000001</c:v>
                </c:pt>
                <c:pt idx="16538">
                  <c:v>0.230705305</c:v>
                </c:pt>
                <c:pt idx="16539">
                  <c:v>0.58961609100000001</c:v>
                </c:pt>
                <c:pt idx="16540">
                  <c:v>0.424297918</c:v>
                </c:pt>
                <c:pt idx="16541">
                  <c:v>0.47084463500000001</c:v>
                </c:pt>
                <c:pt idx="16542">
                  <c:v>0.54702878700000002</c:v>
                </c:pt>
                <c:pt idx="16543">
                  <c:v>0.39158871899999997</c:v>
                </c:pt>
                <c:pt idx="16544">
                  <c:v>0.81659621100000002</c:v>
                </c:pt>
                <c:pt idx="16545">
                  <c:v>0.33557347399999998</c:v>
                </c:pt>
                <c:pt idx="16546">
                  <c:v>0.62705897799999999</c:v>
                </c:pt>
                <c:pt idx="16547">
                  <c:v>0.64546632800000003</c:v>
                </c:pt>
                <c:pt idx="16548">
                  <c:v>0.39188899999999999</c:v>
                </c:pt>
                <c:pt idx="16549">
                  <c:v>0.752646064</c:v>
                </c:pt>
                <c:pt idx="16550">
                  <c:v>0.74917581700000002</c:v>
                </c:pt>
                <c:pt idx="16551">
                  <c:v>0.68677485100000002</c:v>
                </c:pt>
                <c:pt idx="16552">
                  <c:v>0.56175089899999997</c:v>
                </c:pt>
                <c:pt idx="16553">
                  <c:v>0.71151579799999998</c:v>
                </c:pt>
                <c:pt idx="16554">
                  <c:v>0.877202123</c:v>
                </c:pt>
                <c:pt idx="16555">
                  <c:v>0.58217018300000001</c:v>
                </c:pt>
                <c:pt idx="16556">
                  <c:v>0.76162163900000002</c:v>
                </c:pt>
                <c:pt idx="16557">
                  <c:v>0.59371872199999998</c:v>
                </c:pt>
                <c:pt idx="16558">
                  <c:v>0.53101977099999997</c:v>
                </c:pt>
                <c:pt idx="16559">
                  <c:v>0.64088531999999998</c:v>
                </c:pt>
                <c:pt idx="16560">
                  <c:v>0.74654476299999994</c:v>
                </c:pt>
                <c:pt idx="16561">
                  <c:v>0.37793689800000002</c:v>
                </c:pt>
                <c:pt idx="16562">
                  <c:v>0.76600575900000001</c:v>
                </c:pt>
                <c:pt idx="16563">
                  <c:v>0.71622301499999996</c:v>
                </c:pt>
                <c:pt idx="16564">
                  <c:v>0.19339235599999999</c:v>
                </c:pt>
                <c:pt idx="16565">
                  <c:v>0.78751974300000005</c:v>
                </c:pt>
                <c:pt idx="16566">
                  <c:v>0.63221347100000003</c:v>
                </c:pt>
                <c:pt idx="16567">
                  <c:v>0.171803599</c:v>
                </c:pt>
                <c:pt idx="16568">
                  <c:v>0.65636125300000003</c:v>
                </c:pt>
                <c:pt idx="16569">
                  <c:v>0.74445021099999997</c:v>
                </c:pt>
                <c:pt idx="16570">
                  <c:v>0.58532439199999997</c:v>
                </c:pt>
                <c:pt idx="16571">
                  <c:v>0.54417252800000004</c:v>
                </c:pt>
                <c:pt idx="16572">
                  <c:v>0.55950426799999997</c:v>
                </c:pt>
                <c:pt idx="16573">
                  <c:v>0.79111565699999997</c:v>
                </c:pt>
                <c:pt idx="16574">
                  <c:v>0.44765651299999998</c:v>
                </c:pt>
                <c:pt idx="16575">
                  <c:v>0.46125306900000002</c:v>
                </c:pt>
                <c:pt idx="16576">
                  <c:v>0.57283098600000004</c:v>
                </c:pt>
                <c:pt idx="16577">
                  <c:v>0.50162702199999998</c:v>
                </c:pt>
                <c:pt idx="16578">
                  <c:v>0.66409713100000001</c:v>
                </c:pt>
                <c:pt idx="16579">
                  <c:v>0.26232936800000001</c:v>
                </c:pt>
                <c:pt idx="16580">
                  <c:v>0.523336566</c:v>
                </c:pt>
                <c:pt idx="16581">
                  <c:v>0.75338054300000001</c:v>
                </c:pt>
                <c:pt idx="16582">
                  <c:v>0.22471114</c:v>
                </c:pt>
                <c:pt idx="16583">
                  <c:v>0.48340050800000001</c:v>
                </c:pt>
                <c:pt idx="16584">
                  <c:v>0.54872619499999997</c:v>
                </c:pt>
                <c:pt idx="16585">
                  <c:v>0.25900073899999998</c:v>
                </c:pt>
                <c:pt idx="16586">
                  <c:v>0.53893047599999999</c:v>
                </c:pt>
                <c:pt idx="16587">
                  <c:v>0.52559942800000004</c:v>
                </c:pt>
                <c:pt idx="16588">
                  <c:v>0.16844600700000001</c:v>
                </c:pt>
                <c:pt idx="16589">
                  <c:v>0.45314792199999998</c:v>
                </c:pt>
                <c:pt idx="16590">
                  <c:v>0.54325489400000004</c:v>
                </c:pt>
                <c:pt idx="16591">
                  <c:v>0.21126763600000001</c:v>
                </c:pt>
                <c:pt idx="16592">
                  <c:v>0.62169676100000004</c:v>
                </c:pt>
                <c:pt idx="16593">
                  <c:v>0.46778537999999997</c:v>
                </c:pt>
                <c:pt idx="16594">
                  <c:v>0.30675407500000001</c:v>
                </c:pt>
                <c:pt idx="16595">
                  <c:v>0.78758889099999996</c:v>
                </c:pt>
                <c:pt idx="16596">
                  <c:v>0.52090266600000001</c:v>
                </c:pt>
                <c:pt idx="16597">
                  <c:v>0.178869258</c:v>
                </c:pt>
                <c:pt idx="16598">
                  <c:v>0.74265117000000003</c:v>
                </c:pt>
                <c:pt idx="16599">
                  <c:v>0.42876659299999997</c:v>
                </c:pt>
                <c:pt idx="16600">
                  <c:v>0.20617131799999999</c:v>
                </c:pt>
                <c:pt idx="16601">
                  <c:v>0.57117641200000002</c:v>
                </c:pt>
                <c:pt idx="16602">
                  <c:v>0.31681888899999999</c:v>
                </c:pt>
                <c:pt idx="16603">
                  <c:v>0.27782025399999999</c:v>
                </c:pt>
                <c:pt idx="16604">
                  <c:v>0.55722801700000002</c:v>
                </c:pt>
                <c:pt idx="16605">
                  <c:v>0.24508760399999999</c:v>
                </c:pt>
                <c:pt idx="16606">
                  <c:v>0.220605106</c:v>
                </c:pt>
                <c:pt idx="16607">
                  <c:v>0.26185338400000002</c:v>
                </c:pt>
                <c:pt idx="16608">
                  <c:v>0.16071055300000001</c:v>
                </c:pt>
                <c:pt idx="16609">
                  <c:v>0.21964075799999999</c:v>
                </c:pt>
                <c:pt idx="16610">
                  <c:v>0.24029967399999999</c:v>
                </c:pt>
                <c:pt idx="16611">
                  <c:v>0.15040355</c:v>
                </c:pt>
                <c:pt idx="16612">
                  <c:v>0.65490241699999996</c:v>
                </c:pt>
                <c:pt idx="16613">
                  <c:v>0.43079697900000002</c:v>
                </c:pt>
                <c:pt idx="16614">
                  <c:v>0.19861963299999999</c:v>
                </c:pt>
                <c:pt idx="16615">
                  <c:v>0.62364903400000005</c:v>
                </c:pt>
                <c:pt idx="16616">
                  <c:v>0.25547798100000002</c:v>
                </c:pt>
                <c:pt idx="16617">
                  <c:v>0.19859017900000001</c:v>
                </c:pt>
                <c:pt idx="16618">
                  <c:v>0.58331882300000004</c:v>
                </c:pt>
                <c:pt idx="16619">
                  <c:v>0.20142775299999999</c:v>
                </c:pt>
                <c:pt idx="16620">
                  <c:v>0.48692799599999997</c:v>
                </c:pt>
                <c:pt idx="16621">
                  <c:v>0.605036923</c:v>
                </c:pt>
                <c:pt idx="16622">
                  <c:v>0.23365947000000001</c:v>
                </c:pt>
                <c:pt idx="16623">
                  <c:v>0.40141818499999998</c:v>
                </c:pt>
                <c:pt idx="16624">
                  <c:v>0.38833247300000001</c:v>
                </c:pt>
                <c:pt idx="16625">
                  <c:v>0.27685653199999999</c:v>
                </c:pt>
                <c:pt idx="16626">
                  <c:v>0.29924003599999999</c:v>
                </c:pt>
                <c:pt idx="16627">
                  <c:v>0.189343968</c:v>
                </c:pt>
                <c:pt idx="16628">
                  <c:v>0.22061293200000001</c:v>
                </c:pt>
                <c:pt idx="16629">
                  <c:v>0.442829431</c:v>
                </c:pt>
                <c:pt idx="16630">
                  <c:v>0.15247443699999999</c:v>
                </c:pt>
                <c:pt idx="16631">
                  <c:v>0.18004419199999999</c:v>
                </c:pt>
                <c:pt idx="16632">
                  <c:v>0.38794804500000002</c:v>
                </c:pt>
                <c:pt idx="16633">
                  <c:v>0.19831797500000001</c:v>
                </c:pt>
                <c:pt idx="16634">
                  <c:v>0.113056648</c:v>
                </c:pt>
                <c:pt idx="16635">
                  <c:v>0.229503287</c:v>
                </c:pt>
                <c:pt idx="16636">
                  <c:v>0.300622524</c:v>
                </c:pt>
                <c:pt idx="16637">
                  <c:v>0.129045241</c:v>
                </c:pt>
                <c:pt idx="16638">
                  <c:v>0.183991766</c:v>
                </c:pt>
                <c:pt idx="16639">
                  <c:v>0.15322872500000001</c:v>
                </c:pt>
                <c:pt idx="16640">
                  <c:v>0.22624414700000001</c:v>
                </c:pt>
                <c:pt idx="16641">
                  <c:v>0.191756757</c:v>
                </c:pt>
                <c:pt idx="16642">
                  <c:v>0.131350469</c:v>
                </c:pt>
                <c:pt idx="16643">
                  <c:v>0.18167704500000001</c:v>
                </c:pt>
                <c:pt idx="16644">
                  <c:v>0.347788916</c:v>
                </c:pt>
                <c:pt idx="16645">
                  <c:v>0.13259470600000001</c:v>
                </c:pt>
                <c:pt idx="16646">
                  <c:v>0.17452949100000001</c:v>
                </c:pt>
                <c:pt idx="16647">
                  <c:v>0.55230707400000001</c:v>
                </c:pt>
                <c:pt idx="16648">
                  <c:v>0.187457876</c:v>
                </c:pt>
                <c:pt idx="16649">
                  <c:v>0.27278442899999999</c:v>
                </c:pt>
                <c:pt idx="16650">
                  <c:v>0.43818033699999998</c:v>
                </c:pt>
                <c:pt idx="16651">
                  <c:v>0.168078438</c:v>
                </c:pt>
                <c:pt idx="16652">
                  <c:v>0.48460829300000002</c:v>
                </c:pt>
                <c:pt idx="16653">
                  <c:v>0.23309169099999999</c:v>
                </c:pt>
                <c:pt idx="16654">
                  <c:v>0.231697236</c:v>
                </c:pt>
                <c:pt idx="16655">
                  <c:v>0.37520969199999998</c:v>
                </c:pt>
                <c:pt idx="16656">
                  <c:v>0.174070791</c:v>
                </c:pt>
                <c:pt idx="16657">
                  <c:v>0.32441725199999999</c:v>
                </c:pt>
                <c:pt idx="16658">
                  <c:v>0.29590160199999999</c:v>
                </c:pt>
                <c:pt idx="16659">
                  <c:v>0.249533216</c:v>
                </c:pt>
                <c:pt idx="16660">
                  <c:v>0.65619290100000005</c:v>
                </c:pt>
                <c:pt idx="16661">
                  <c:v>0.16596329300000001</c:v>
                </c:pt>
                <c:pt idx="16662">
                  <c:v>0.44100190700000003</c:v>
                </c:pt>
                <c:pt idx="16663">
                  <c:v>0.69075209100000001</c:v>
                </c:pt>
                <c:pt idx="16664">
                  <c:v>0.20311600299999999</c:v>
                </c:pt>
                <c:pt idx="16665">
                  <c:v>0.61515324299999996</c:v>
                </c:pt>
                <c:pt idx="16666">
                  <c:v>0.34251020500000001</c:v>
                </c:pt>
                <c:pt idx="16667">
                  <c:v>0.56241403499999998</c:v>
                </c:pt>
                <c:pt idx="16668">
                  <c:v>0.57896498100000005</c:v>
                </c:pt>
                <c:pt idx="16669">
                  <c:v>0.66904753400000005</c:v>
                </c:pt>
                <c:pt idx="16670">
                  <c:v>0.63795680899999996</c:v>
                </c:pt>
                <c:pt idx="16671">
                  <c:v>0.50864964099999999</c:v>
                </c:pt>
                <c:pt idx="16672">
                  <c:v>0.53003818400000002</c:v>
                </c:pt>
                <c:pt idx="16673">
                  <c:v>0.206817418</c:v>
                </c:pt>
                <c:pt idx="16674">
                  <c:v>0.227906199</c:v>
                </c:pt>
                <c:pt idx="16675">
                  <c:v>0.25520207</c:v>
                </c:pt>
                <c:pt idx="16676">
                  <c:v>0.26183229200000002</c:v>
                </c:pt>
                <c:pt idx="16677">
                  <c:v>0.35049613299999999</c:v>
                </c:pt>
                <c:pt idx="16678">
                  <c:v>0.29294125999999998</c:v>
                </c:pt>
                <c:pt idx="16679">
                  <c:v>0.24043155199999999</c:v>
                </c:pt>
                <c:pt idx="16680">
                  <c:v>0.40076963100000002</c:v>
                </c:pt>
                <c:pt idx="16681">
                  <c:v>0.169399833</c:v>
                </c:pt>
                <c:pt idx="16682">
                  <c:v>0.46065853600000001</c:v>
                </c:pt>
                <c:pt idx="16683">
                  <c:v>0.25399853100000003</c:v>
                </c:pt>
                <c:pt idx="16684">
                  <c:v>0.35366149000000002</c:v>
                </c:pt>
                <c:pt idx="16685">
                  <c:v>0.39284052899999999</c:v>
                </c:pt>
                <c:pt idx="16686">
                  <c:v>0.59422704000000004</c:v>
                </c:pt>
                <c:pt idx="16687">
                  <c:v>0.401763386</c:v>
                </c:pt>
                <c:pt idx="16688">
                  <c:v>0.23260374</c:v>
                </c:pt>
                <c:pt idx="16689">
                  <c:v>0.71573728000000003</c:v>
                </c:pt>
                <c:pt idx="16690">
                  <c:v>0.39760617500000001</c:v>
                </c:pt>
                <c:pt idx="16691">
                  <c:v>0.26142921000000002</c:v>
                </c:pt>
                <c:pt idx="16692">
                  <c:v>0.41377361200000001</c:v>
                </c:pt>
                <c:pt idx="16693">
                  <c:v>0.282924434</c:v>
                </c:pt>
                <c:pt idx="16694">
                  <c:v>0.470023739</c:v>
                </c:pt>
                <c:pt idx="16695">
                  <c:v>0.525879031</c:v>
                </c:pt>
                <c:pt idx="16696">
                  <c:v>0.31016422500000002</c:v>
                </c:pt>
                <c:pt idx="16697">
                  <c:v>0.66597708799999999</c:v>
                </c:pt>
                <c:pt idx="16698">
                  <c:v>0.41919979099999999</c:v>
                </c:pt>
                <c:pt idx="16699">
                  <c:v>0.42310734300000002</c:v>
                </c:pt>
                <c:pt idx="16700">
                  <c:v>0.39932405100000001</c:v>
                </c:pt>
                <c:pt idx="16701">
                  <c:v>0.27535505300000002</c:v>
                </c:pt>
                <c:pt idx="16702">
                  <c:v>0.50253013400000002</c:v>
                </c:pt>
                <c:pt idx="16703">
                  <c:v>0.59954621699999999</c:v>
                </c:pt>
                <c:pt idx="16704">
                  <c:v>0.28696116100000002</c:v>
                </c:pt>
                <c:pt idx="16705">
                  <c:v>0.63518077699999997</c:v>
                </c:pt>
                <c:pt idx="16706">
                  <c:v>0.53984012599999998</c:v>
                </c:pt>
                <c:pt idx="16707">
                  <c:v>0.49096820099999999</c:v>
                </c:pt>
                <c:pt idx="16708">
                  <c:v>0.33947688199999998</c:v>
                </c:pt>
                <c:pt idx="16709">
                  <c:v>0.68887813099999995</c:v>
                </c:pt>
                <c:pt idx="16710">
                  <c:v>0.53325707600000005</c:v>
                </c:pt>
                <c:pt idx="16711">
                  <c:v>0.58497579200000005</c:v>
                </c:pt>
                <c:pt idx="16712">
                  <c:v>0.24051456500000001</c:v>
                </c:pt>
                <c:pt idx="16713">
                  <c:v>0.60004995000000005</c:v>
                </c:pt>
                <c:pt idx="16714">
                  <c:v>0.62585134399999998</c:v>
                </c:pt>
                <c:pt idx="16715">
                  <c:v>0.36708083699999999</c:v>
                </c:pt>
                <c:pt idx="16716">
                  <c:v>0.51264016999999995</c:v>
                </c:pt>
                <c:pt idx="16717">
                  <c:v>0.626441362</c:v>
                </c:pt>
                <c:pt idx="16718">
                  <c:v>0.47446524600000001</c:v>
                </c:pt>
                <c:pt idx="16719">
                  <c:v>0.66885884299999998</c:v>
                </c:pt>
                <c:pt idx="16720">
                  <c:v>0.48620665699999999</c:v>
                </c:pt>
                <c:pt idx="16721">
                  <c:v>0.72132385300000001</c:v>
                </c:pt>
                <c:pt idx="16722">
                  <c:v>0.59466002500000004</c:v>
                </c:pt>
                <c:pt idx="16723">
                  <c:v>0.36318815199999999</c:v>
                </c:pt>
                <c:pt idx="16724">
                  <c:v>0.58866991199999996</c:v>
                </c:pt>
                <c:pt idx="16725">
                  <c:v>0.439268724</c:v>
                </c:pt>
                <c:pt idx="16726">
                  <c:v>0.35438634899999999</c:v>
                </c:pt>
                <c:pt idx="16727">
                  <c:v>0.65640549500000001</c:v>
                </c:pt>
                <c:pt idx="16728">
                  <c:v>0.602771689</c:v>
                </c:pt>
                <c:pt idx="16729">
                  <c:v>0.70511613699999998</c:v>
                </c:pt>
                <c:pt idx="16730">
                  <c:v>0.68425636099999998</c:v>
                </c:pt>
                <c:pt idx="16731">
                  <c:v>0.61451988499999999</c:v>
                </c:pt>
                <c:pt idx="16732">
                  <c:v>0.716888784</c:v>
                </c:pt>
                <c:pt idx="16733">
                  <c:v>0.15390271699999999</c:v>
                </c:pt>
                <c:pt idx="16734">
                  <c:v>0.67401262299999998</c:v>
                </c:pt>
                <c:pt idx="16735">
                  <c:v>0.70282684900000003</c:v>
                </c:pt>
                <c:pt idx="16736">
                  <c:v>0.30720690299999998</c:v>
                </c:pt>
                <c:pt idx="16737">
                  <c:v>0.46491591199999999</c:v>
                </c:pt>
                <c:pt idx="16738">
                  <c:v>0.62080077899999997</c:v>
                </c:pt>
                <c:pt idx="16739">
                  <c:v>0.72886181400000005</c:v>
                </c:pt>
                <c:pt idx="16740">
                  <c:v>0.1795408</c:v>
                </c:pt>
                <c:pt idx="16741">
                  <c:v>0.74187879999999995</c:v>
                </c:pt>
                <c:pt idx="16742">
                  <c:v>0.74079652799999995</c:v>
                </c:pt>
                <c:pt idx="16743">
                  <c:v>0.30304136300000001</c:v>
                </c:pt>
                <c:pt idx="16744">
                  <c:v>0.73488970899999995</c:v>
                </c:pt>
                <c:pt idx="16745">
                  <c:v>0.29221722900000002</c:v>
                </c:pt>
                <c:pt idx="16746">
                  <c:v>0.67208840599999997</c:v>
                </c:pt>
                <c:pt idx="16747">
                  <c:v>0.74826150700000005</c:v>
                </c:pt>
                <c:pt idx="16748">
                  <c:v>0.58740753999999995</c:v>
                </c:pt>
                <c:pt idx="16749">
                  <c:v>0.26726172399999998</c:v>
                </c:pt>
                <c:pt idx="16750">
                  <c:v>0.72119570799999999</c:v>
                </c:pt>
                <c:pt idx="16751">
                  <c:v>0.71057449100000003</c:v>
                </c:pt>
                <c:pt idx="16752">
                  <c:v>0.45631135</c:v>
                </c:pt>
                <c:pt idx="16753">
                  <c:v>0.22139859000000001</c:v>
                </c:pt>
                <c:pt idx="16754">
                  <c:v>0.68667363599999998</c:v>
                </c:pt>
                <c:pt idx="16755">
                  <c:v>0.93428779500000003</c:v>
                </c:pt>
                <c:pt idx="16756">
                  <c:v>0.45929059900000002</c:v>
                </c:pt>
                <c:pt idx="16757">
                  <c:v>0.271152267</c:v>
                </c:pt>
                <c:pt idx="16758">
                  <c:v>0.76470702700000004</c:v>
                </c:pt>
                <c:pt idx="16759">
                  <c:v>0.67500170199999998</c:v>
                </c:pt>
                <c:pt idx="16760">
                  <c:v>0.49024476</c:v>
                </c:pt>
                <c:pt idx="16761">
                  <c:v>0.69150134500000005</c:v>
                </c:pt>
                <c:pt idx="16762">
                  <c:v>0.89286851499999997</c:v>
                </c:pt>
                <c:pt idx="16763">
                  <c:v>0.62309662099999996</c:v>
                </c:pt>
                <c:pt idx="16764">
                  <c:v>0.57227039899999999</c:v>
                </c:pt>
                <c:pt idx="16765">
                  <c:v>0.31715562899999999</c:v>
                </c:pt>
                <c:pt idx="16766">
                  <c:v>0.82572731099999996</c:v>
                </c:pt>
                <c:pt idx="16767">
                  <c:v>0.67044681699999997</c:v>
                </c:pt>
                <c:pt idx="16768">
                  <c:v>0.72843589099999995</c:v>
                </c:pt>
                <c:pt idx="16769">
                  <c:v>0.75696450699999995</c:v>
                </c:pt>
                <c:pt idx="16770">
                  <c:v>0.92515863799999998</c:v>
                </c:pt>
                <c:pt idx="16771">
                  <c:v>0.81271765100000004</c:v>
                </c:pt>
                <c:pt idx="16772">
                  <c:v>0.67132777099999996</c:v>
                </c:pt>
                <c:pt idx="16773">
                  <c:v>0.35987554500000002</c:v>
                </c:pt>
                <c:pt idx="16774">
                  <c:v>0.89072596400000004</c:v>
                </c:pt>
                <c:pt idx="16775">
                  <c:v>0.81977338399999999</c:v>
                </c:pt>
                <c:pt idx="16776">
                  <c:v>0.70714655599999998</c:v>
                </c:pt>
                <c:pt idx="16777">
                  <c:v>0.77137334199999996</c:v>
                </c:pt>
                <c:pt idx="16778">
                  <c:v>0.80976852899999996</c:v>
                </c:pt>
                <c:pt idx="16779">
                  <c:v>0.64011322599999998</c:v>
                </c:pt>
                <c:pt idx="16780">
                  <c:v>0.50933647500000001</c:v>
                </c:pt>
                <c:pt idx="16781">
                  <c:v>0.53326157399999996</c:v>
                </c:pt>
                <c:pt idx="16782">
                  <c:v>0.81110317899999995</c:v>
                </c:pt>
                <c:pt idx="16783">
                  <c:v>0.69113319299999998</c:v>
                </c:pt>
                <c:pt idx="16784">
                  <c:v>0.69471216000000002</c:v>
                </c:pt>
                <c:pt idx="16785">
                  <c:v>0.71287032299999997</c:v>
                </c:pt>
                <c:pt idx="16786">
                  <c:v>0.84696597799999995</c:v>
                </c:pt>
                <c:pt idx="16787">
                  <c:v>0.70595903800000004</c:v>
                </c:pt>
                <c:pt idx="16788">
                  <c:v>0.58550534399999998</c:v>
                </c:pt>
                <c:pt idx="16789">
                  <c:v>0.74641196399999998</c:v>
                </c:pt>
                <c:pt idx="16790">
                  <c:v>0.71760251600000002</c:v>
                </c:pt>
                <c:pt idx="16791">
                  <c:v>0.54024698900000001</c:v>
                </c:pt>
                <c:pt idx="16792">
                  <c:v>0.58040686100000005</c:v>
                </c:pt>
                <c:pt idx="16793">
                  <c:v>0.69301327499999998</c:v>
                </c:pt>
                <c:pt idx="16794">
                  <c:v>0.65705651099999995</c:v>
                </c:pt>
                <c:pt idx="16795">
                  <c:v>0.63383440099999999</c:v>
                </c:pt>
                <c:pt idx="16796">
                  <c:v>0.42728739199999999</c:v>
                </c:pt>
                <c:pt idx="16797">
                  <c:v>0.84174732799999996</c:v>
                </c:pt>
                <c:pt idx="16798">
                  <c:v>0.78180946600000001</c:v>
                </c:pt>
                <c:pt idx="16799">
                  <c:v>0.59623484400000004</c:v>
                </c:pt>
                <c:pt idx="16800">
                  <c:v>0.55473223800000004</c:v>
                </c:pt>
                <c:pt idx="16801">
                  <c:v>0.74566800200000005</c:v>
                </c:pt>
                <c:pt idx="16802">
                  <c:v>0.74445093100000004</c:v>
                </c:pt>
                <c:pt idx="16803">
                  <c:v>0.56433772800000004</c:v>
                </c:pt>
                <c:pt idx="16804">
                  <c:v>0.35156067400000002</c:v>
                </c:pt>
                <c:pt idx="16805">
                  <c:v>0.82645564400000004</c:v>
                </c:pt>
                <c:pt idx="16806">
                  <c:v>0.76265072099999998</c:v>
                </c:pt>
                <c:pt idx="16807">
                  <c:v>0.59808582200000004</c:v>
                </c:pt>
                <c:pt idx="16808">
                  <c:v>0.65774578699999997</c:v>
                </c:pt>
                <c:pt idx="16809">
                  <c:v>0.75766723999999996</c:v>
                </c:pt>
                <c:pt idx="16810">
                  <c:v>0.71098691599999997</c:v>
                </c:pt>
                <c:pt idx="16811">
                  <c:v>0.58213445600000002</c:v>
                </c:pt>
                <c:pt idx="16812">
                  <c:v>0.43985442899999999</c:v>
                </c:pt>
                <c:pt idx="16813">
                  <c:v>0.82376227599999996</c:v>
                </c:pt>
                <c:pt idx="16814">
                  <c:v>0.56854019</c:v>
                </c:pt>
                <c:pt idx="16815">
                  <c:v>0.53913102700000004</c:v>
                </c:pt>
                <c:pt idx="16816">
                  <c:v>0.70003241299999996</c:v>
                </c:pt>
                <c:pt idx="16817">
                  <c:v>0.60081457299999996</c:v>
                </c:pt>
                <c:pt idx="16818">
                  <c:v>0.48883409500000002</c:v>
                </c:pt>
                <c:pt idx="16819">
                  <c:v>0.62315335800000005</c:v>
                </c:pt>
                <c:pt idx="16820">
                  <c:v>0.38549613599999999</c:v>
                </c:pt>
                <c:pt idx="16821">
                  <c:v>0.67428316300000002</c:v>
                </c:pt>
                <c:pt idx="16822">
                  <c:v>0.63187961800000003</c:v>
                </c:pt>
                <c:pt idx="16823">
                  <c:v>0.47578572800000002</c:v>
                </c:pt>
                <c:pt idx="16824">
                  <c:v>0.75447567400000004</c:v>
                </c:pt>
                <c:pt idx="16825">
                  <c:v>0.68503467799999995</c:v>
                </c:pt>
                <c:pt idx="16826">
                  <c:v>0.44791371800000002</c:v>
                </c:pt>
                <c:pt idx="16827">
                  <c:v>0.56068465499999998</c:v>
                </c:pt>
                <c:pt idx="16828">
                  <c:v>0.165471389</c:v>
                </c:pt>
                <c:pt idx="16829">
                  <c:v>0.65934638899999998</c:v>
                </c:pt>
                <c:pt idx="16830">
                  <c:v>0.76842163500000005</c:v>
                </c:pt>
                <c:pt idx="16831">
                  <c:v>0.254275164</c:v>
                </c:pt>
                <c:pt idx="16832">
                  <c:v>0.725233774</c:v>
                </c:pt>
                <c:pt idx="16833">
                  <c:v>0.62593098400000002</c:v>
                </c:pt>
                <c:pt idx="16834">
                  <c:v>0.63716328200000005</c:v>
                </c:pt>
                <c:pt idx="16835">
                  <c:v>0.72846443599999999</c:v>
                </c:pt>
                <c:pt idx="16836">
                  <c:v>0.18408892299999999</c:v>
                </c:pt>
                <c:pt idx="16837">
                  <c:v>0.60413992500000002</c:v>
                </c:pt>
                <c:pt idx="16838">
                  <c:v>0.72224922599999997</c:v>
                </c:pt>
                <c:pt idx="16839">
                  <c:v>0.16859759499999999</c:v>
                </c:pt>
                <c:pt idx="16840">
                  <c:v>0.62653263800000003</c:v>
                </c:pt>
                <c:pt idx="16841">
                  <c:v>0.660388431</c:v>
                </c:pt>
                <c:pt idx="16842">
                  <c:v>0.51391903400000005</c:v>
                </c:pt>
                <c:pt idx="16843">
                  <c:v>0.20197319499999999</c:v>
                </c:pt>
                <c:pt idx="16844">
                  <c:v>0.44060850400000001</c:v>
                </c:pt>
                <c:pt idx="16845">
                  <c:v>0.474614653</c:v>
                </c:pt>
                <c:pt idx="16846">
                  <c:v>0.87737014499999999</c:v>
                </c:pt>
                <c:pt idx="16847">
                  <c:v>0.57918692500000002</c:v>
                </c:pt>
                <c:pt idx="16848">
                  <c:v>0.44715365000000001</c:v>
                </c:pt>
                <c:pt idx="16849">
                  <c:v>0.89263760199999997</c:v>
                </c:pt>
                <c:pt idx="16850">
                  <c:v>0.88664894400000005</c:v>
                </c:pt>
                <c:pt idx="16851">
                  <c:v>0.186313859</c:v>
                </c:pt>
                <c:pt idx="16852">
                  <c:v>0.50975621299999996</c:v>
                </c:pt>
                <c:pt idx="16853">
                  <c:v>0.89290073199999997</c:v>
                </c:pt>
                <c:pt idx="16854">
                  <c:v>0.15269633499999999</c:v>
                </c:pt>
                <c:pt idx="16855">
                  <c:v>0.51790020999999997</c:v>
                </c:pt>
                <c:pt idx="16856">
                  <c:v>0.173133604</c:v>
                </c:pt>
                <c:pt idx="16857">
                  <c:v>0.89580180499999995</c:v>
                </c:pt>
                <c:pt idx="16858">
                  <c:v>0.782990305</c:v>
                </c:pt>
                <c:pt idx="16859">
                  <c:v>0.753513447</c:v>
                </c:pt>
                <c:pt idx="16860">
                  <c:v>0.159947703</c:v>
                </c:pt>
                <c:pt idx="16861">
                  <c:v>0.25643012100000001</c:v>
                </c:pt>
                <c:pt idx="16862">
                  <c:v>0.62182037599999995</c:v>
                </c:pt>
                <c:pt idx="16863">
                  <c:v>0.41248659500000001</c:v>
                </c:pt>
                <c:pt idx="16864">
                  <c:v>0.71272751400000001</c:v>
                </c:pt>
                <c:pt idx="16865">
                  <c:v>0.178787892</c:v>
                </c:pt>
                <c:pt idx="16866">
                  <c:v>0.617287633</c:v>
                </c:pt>
                <c:pt idx="16867">
                  <c:v>0.83737788300000005</c:v>
                </c:pt>
                <c:pt idx="16868">
                  <c:v>0.17331978000000001</c:v>
                </c:pt>
                <c:pt idx="16869">
                  <c:v>0.56778355999999996</c:v>
                </c:pt>
                <c:pt idx="16870">
                  <c:v>0.19060026399999999</c:v>
                </c:pt>
                <c:pt idx="16871">
                  <c:v>0.75196761000000001</c:v>
                </c:pt>
                <c:pt idx="16872">
                  <c:v>0.58597876400000004</c:v>
                </c:pt>
                <c:pt idx="16873">
                  <c:v>0.20443004000000001</c:v>
                </c:pt>
                <c:pt idx="16874">
                  <c:v>0.27454775599999998</c:v>
                </c:pt>
                <c:pt idx="16875">
                  <c:v>0.48016906999999998</c:v>
                </c:pt>
                <c:pt idx="16876">
                  <c:v>0.14192660500000001</c:v>
                </c:pt>
                <c:pt idx="16877">
                  <c:v>0.31570963400000002</c:v>
                </c:pt>
                <c:pt idx="16878">
                  <c:v>0.139763633</c:v>
                </c:pt>
                <c:pt idx="16879">
                  <c:v>0.61738185899999998</c:v>
                </c:pt>
                <c:pt idx="16880">
                  <c:v>0.20965713799999999</c:v>
                </c:pt>
                <c:pt idx="16881">
                  <c:v>0.49170079999999999</c:v>
                </c:pt>
                <c:pt idx="16882">
                  <c:v>0.27502485199999999</c:v>
                </c:pt>
                <c:pt idx="16883">
                  <c:v>0.19023224</c:v>
                </c:pt>
                <c:pt idx="16884">
                  <c:v>0.45750606100000002</c:v>
                </c:pt>
                <c:pt idx="16885">
                  <c:v>0.250679017</c:v>
                </c:pt>
                <c:pt idx="16886">
                  <c:v>0.27980199</c:v>
                </c:pt>
                <c:pt idx="16887">
                  <c:v>6.9924113999999996E-2</c:v>
                </c:pt>
                <c:pt idx="16888">
                  <c:v>0.23590693300000001</c:v>
                </c:pt>
                <c:pt idx="16889">
                  <c:v>0.21883897699999999</c:v>
                </c:pt>
                <c:pt idx="16890">
                  <c:v>0.44897374499999998</c:v>
                </c:pt>
                <c:pt idx="16891">
                  <c:v>0.38103717599999998</c:v>
                </c:pt>
                <c:pt idx="16892">
                  <c:v>0.227747532</c:v>
                </c:pt>
                <c:pt idx="16893">
                  <c:v>0.10257079700000001</c:v>
                </c:pt>
                <c:pt idx="16894">
                  <c:v>0.19570015900000001</c:v>
                </c:pt>
                <c:pt idx="16895">
                  <c:v>0.482171079</c:v>
                </c:pt>
                <c:pt idx="16896">
                  <c:v>0.2426295</c:v>
                </c:pt>
                <c:pt idx="16897">
                  <c:v>0.214844812</c:v>
                </c:pt>
                <c:pt idx="16898">
                  <c:v>0.11842860400000001</c:v>
                </c:pt>
                <c:pt idx="16899">
                  <c:v>0.30104525100000001</c:v>
                </c:pt>
                <c:pt idx="16900">
                  <c:v>0.29581020600000002</c:v>
                </c:pt>
                <c:pt idx="16901">
                  <c:v>0.16496316599999999</c:v>
                </c:pt>
                <c:pt idx="16902">
                  <c:v>0.39440188900000001</c:v>
                </c:pt>
                <c:pt idx="16903">
                  <c:v>0.30992093999999998</c:v>
                </c:pt>
                <c:pt idx="16904">
                  <c:v>0.262049435</c:v>
                </c:pt>
                <c:pt idx="16905">
                  <c:v>0.26516947299999999</c:v>
                </c:pt>
                <c:pt idx="16906">
                  <c:v>0.26854528599999999</c:v>
                </c:pt>
                <c:pt idx="16907">
                  <c:v>0.31150760900000002</c:v>
                </c:pt>
                <c:pt idx="16908">
                  <c:v>0.63542232799999998</c:v>
                </c:pt>
                <c:pt idx="16909">
                  <c:v>0.22624499300000001</c:v>
                </c:pt>
                <c:pt idx="16910">
                  <c:v>0.43303345700000001</c:v>
                </c:pt>
                <c:pt idx="16911">
                  <c:v>0.339710132</c:v>
                </c:pt>
                <c:pt idx="16912">
                  <c:v>0.311969775</c:v>
                </c:pt>
                <c:pt idx="16913">
                  <c:v>0.36384424399999998</c:v>
                </c:pt>
                <c:pt idx="16914">
                  <c:v>0.38308965299999997</c:v>
                </c:pt>
                <c:pt idx="16915">
                  <c:v>0.47767224200000002</c:v>
                </c:pt>
                <c:pt idx="16916">
                  <c:v>0.43355399500000003</c:v>
                </c:pt>
                <c:pt idx="16917">
                  <c:v>0.42959979100000001</c:v>
                </c:pt>
                <c:pt idx="16918">
                  <c:v>0.27281783900000001</c:v>
                </c:pt>
                <c:pt idx="16919">
                  <c:v>0.28959210600000002</c:v>
                </c:pt>
                <c:pt idx="16920">
                  <c:v>0.52366739799999995</c:v>
                </c:pt>
                <c:pt idx="16921">
                  <c:v>0.32343080699999999</c:v>
                </c:pt>
                <c:pt idx="16922">
                  <c:v>0.26825781199999998</c:v>
                </c:pt>
                <c:pt idx="16923">
                  <c:v>0.44154923600000001</c:v>
                </c:pt>
                <c:pt idx="16924">
                  <c:v>0.30734028600000002</c:v>
                </c:pt>
                <c:pt idx="16925">
                  <c:v>0.29116959100000001</c:v>
                </c:pt>
                <c:pt idx="16926">
                  <c:v>0.28870957000000003</c:v>
                </c:pt>
                <c:pt idx="16927">
                  <c:v>0.41078863900000001</c:v>
                </c:pt>
                <c:pt idx="16928">
                  <c:v>0.44767941700000002</c:v>
                </c:pt>
                <c:pt idx="16929">
                  <c:v>0.32999446599999999</c:v>
                </c:pt>
                <c:pt idx="16930">
                  <c:v>0.37517575399999997</c:v>
                </c:pt>
                <c:pt idx="16931">
                  <c:v>0.41828057600000002</c:v>
                </c:pt>
                <c:pt idx="16932">
                  <c:v>0.215051146</c:v>
                </c:pt>
                <c:pt idx="16933">
                  <c:v>0.36206745699999998</c:v>
                </c:pt>
                <c:pt idx="16934">
                  <c:v>0.32854086500000002</c:v>
                </c:pt>
                <c:pt idx="16935">
                  <c:v>0.49353003400000001</c:v>
                </c:pt>
                <c:pt idx="16936">
                  <c:v>0.35777202800000002</c:v>
                </c:pt>
                <c:pt idx="16937">
                  <c:v>0.25759589599999999</c:v>
                </c:pt>
                <c:pt idx="16938">
                  <c:v>0.55310979800000004</c:v>
                </c:pt>
                <c:pt idx="16939">
                  <c:v>0.364192405</c:v>
                </c:pt>
                <c:pt idx="16940">
                  <c:v>0.21677441</c:v>
                </c:pt>
                <c:pt idx="16941">
                  <c:v>0.51017454900000003</c:v>
                </c:pt>
                <c:pt idx="16942">
                  <c:v>0.54696778800000001</c:v>
                </c:pt>
                <c:pt idx="16943">
                  <c:v>0.50813296200000002</c:v>
                </c:pt>
                <c:pt idx="16944">
                  <c:v>0.44865570599999999</c:v>
                </c:pt>
                <c:pt idx="16945">
                  <c:v>0.50735720600000001</c:v>
                </c:pt>
                <c:pt idx="16946">
                  <c:v>0.55196168099999998</c:v>
                </c:pt>
                <c:pt idx="16947">
                  <c:v>0.461578512</c:v>
                </c:pt>
                <c:pt idx="16948">
                  <c:v>0.20611179800000001</c:v>
                </c:pt>
                <c:pt idx="16949">
                  <c:v>0.52745562199999996</c:v>
                </c:pt>
                <c:pt idx="16950">
                  <c:v>0.54320582799999995</c:v>
                </c:pt>
                <c:pt idx="16951">
                  <c:v>0.23813398699999999</c:v>
                </c:pt>
                <c:pt idx="16952">
                  <c:v>0.57321066899999995</c:v>
                </c:pt>
                <c:pt idx="16953">
                  <c:v>0.42925010499999999</c:v>
                </c:pt>
                <c:pt idx="16954">
                  <c:v>0.50892547899999996</c:v>
                </c:pt>
                <c:pt idx="16955">
                  <c:v>0.589175267</c:v>
                </c:pt>
                <c:pt idx="16956">
                  <c:v>0.35769298900000002</c:v>
                </c:pt>
                <c:pt idx="16957">
                  <c:v>0.54145802099999996</c:v>
                </c:pt>
                <c:pt idx="16958">
                  <c:v>0.51351169500000005</c:v>
                </c:pt>
                <c:pt idx="16959">
                  <c:v>0.30788434399999998</c:v>
                </c:pt>
                <c:pt idx="16960">
                  <c:v>0.56879370799999995</c:v>
                </c:pt>
                <c:pt idx="16961">
                  <c:v>0.33722075299999998</c:v>
                </c:pt>
                <c:pt idx="16962">
                  <c:v>0.56480624199999996</c:v>
                </c:pt>
                <c:pt idx="16963">
                  <c:v>0.26416720300000002</c:v>
                </c:pt>
                <c:pt idx="16964">
                  <c:v>0.36929758000000001</c:v>
                </c:pt>
                <c:pt idx="16965">
                  <c:v>0.25785132399999999</c:v>
                </c:pt>
                <c:pt idx="16966">
                  <c:v>0.18297267</c:v>
                </c:pt>
                <c:pt idx="16967">
                  <c:v>0.16832097600000001</c:v>
                </c:pt>
                <c:pt idx="16968">
                  <c:v>0.19674222199999999</c:v>
                </c:pt>
                <c:pt idx="16969">
                  <c:v>0.26091112900000002</c:v>
                </c:pt>
                <c:pt idx="16970">
                  <c:v>0.54303741400000005</c:v>
                </c:pt>
                <c:pt idx="16971">
                  <c:v>0.45036853500000001</c:v>
                </c:pt>
                <c:pt idx="16972">
                  <c:v>0.23685752199999999</c:v>
                </c:pt>
                <c:pt idx="16973">
                  <c:v>0.30811844300000002</c:v>
                </c:pt>
                <c:pt idx="16974">
                  <c:v>0.25747362299999998</c:v>
                </c:pt>
                <c:pt idx="16975">
                  <c:v>0.210578184</c:v>
                </c:pt>
                <c:pt idx="16976">
                  <c:v>0.18528963300000001</c:v>
                </c:pt>
                <c:pt idx="16977">
                  <c:v>0.21007778899999999</c:v>
                </c:pt>
                <c:pt idx="16978">
                  <c:v>0.26944663200000002</c:v>
                </c:pt>
                <c:pt idx="16979">
                  <c:v>0.22373457699999999</c:v>
                </c:pt>
                <c:pt idx="16980">
                  <c:v>0.277028999</c:v>
                </c:pt>
                <c:pt idx="16981">
                  <c:v>0.24777180800000001</c:v>
                </c:pt>
                <c:pt idx="16982">
                  <c:v>0.26600011400000001</c:v>
                </c:pt>
                <c:pt idx="16983">
                  <c:v>0.17672006900000001</c:v>
                </c:pt>
                <c:pt idx="16984">
                  <c:v>0.23325181</c:v>
                </c:pt>
                <c:pt idx="16985">
                  <c:v>0.46207753899999998</c:v>
                </c:pt>
                <c:pt idx="16986">
                  <c:v>0.22547842700000001</c:v>
                </c:pt>
                <c:pt idx="16987">
                  <c:v>0.37424048799999998</c:v>
                </c:pt>
                <c:pt idx="16988">
                  <c:v>0.43478820099999999</c:v>
                </c:pt>
                <c:pt idx="16989">
                  <c:v>0.23923937100000001</c:v>
                </c:pt>
                <c:pt idx="16990">
                  <c:v>0.78437084899999998</c:v>
                </c:pt>
                <c:pt idx="16991">
                  <c:v>0.328275555</c:v>
                </c:pt>
                <c:pt idx="16992">
                  <c:v>0.59674008199999995</c:v>
                </c:pt>
                <c:pt idx="16993">
                  <c:v>0.852065509</c:v>
                </c:pt>
                <c:pt idx="16994">
                  <c:v>0.38593535400000001</c:v>
                </c:pt>
                <c:pt idx="16995">
                  <c:v>0.69213502500000001</c:v>
                </c:pt>
                <c:pt idx="16996">
                  <c:v>0.86459842499999995</c:v>
                </c:pt>
                <c:pt idx="16997">
                  <c:v>0.54845730500000001</c:v>
                </c:pt>
                <c:pt idx="16998">
                  <c:v>0.72387179400000001</c:v>
                </c:pt>
                <c:pt idx="16999">
                  <c:v>0.39730270699999998</c:v>
                </c:pt>
                <c:pt idx="17000">
                  <c:v>0.83594040999999997</c:v>
                </c:pt>
                <c:pt idx="17001">
                  <c:v>0.86689514099999998</c:v>
                </c:pt>
                <c:pt idx="17002">
                  <c:v>0.58125946500000003</c:v>
                </c:pt>
                <c:pt idx="17003">
                  <c:v>0.72031782200000005</c:v>
                </c:pt>
                <c:pt idx="17004">
                  <c:v>0.85113491500000005</c:v>
                </c:pt>
                <c:pt idx="17005">
                  <c:v>0.78740068299999999</c:v>
                </c:pt>
                <c:pt idx="17006">
                  <c:v>0.67126562899999997</c:v>
                </c:pt>
                <c:pt idx="17007">
                  <c:v>0.28393337200000002</c:v>
                </c:pt>
                <c:pt idx="17008">
                  <c:v>0.80839413999999998</c:v>
                </c:pt>
                <c:pt idx="17009">
                  <c:v>0.81768331699999997</c:v>
                </c:pt>
                <c:pt idx="17010">
                  <c:v>0.42042241499999999</c:v>
                </c:pt>
                <c:pt idx="17011">
                  <c:v>0.77119461499999997</c:v>
                </c:pt>
                <c:pt idx="17012">
                  <c:v>0.82875121299999999</c:v>
                </c:pt>
                <c:pt idx="17013">
                  <c:v>0.64270815299999995</c:v>
                </c:pt>
                <c:pt idx="17014">
                  <c:v>0.74392411300000005</c:v>
                </c:pt>
                <c:pt idx="17015">
                  <c:v>0.34965219199999997</c:v>
                </c:pt>
                <c:pt idx="17016">
                  <c:v>0.599265296</c:v>
                </c:pt>
                <c:pt idx="17017">
                  <c:v>0.66462071499999997</c:v>
                </c:pt>
                <c:pt idx="17018">
                  <c:v>0.449941441</c:v>
                </c:pt>
                <c:pt idx="17019">
                  <c:v>0.67845509000000004</c:v>
                </c:pt>
                <c:pt idx="17020">
                  <c:v>0.75348235799999996</c:v>
                </c:pt>
                <c:pt idx="17021">
                  <c:v>0.65595100699999997</c:v>
                </c:pt>
                <c:pt idx="17022">
                  <c:v>0.74522354599999996</c:v>
                </c:pt>
                <c:pt idx="17023">
                  <c:v>0.827452576</c:v>
                </c:pt>
                <c:pt idx="17024">
                  <c:v>0.62894448199999997</c:v>
                </c:pt>
                <c:pt idx="17025">
                  <c:v>0.65423374599999995</c:v>
                </c:pt>
                <c:pt idx="17026">
                  <c:v>0.481822156</c:v>
                </c:pt>
                <c:pt idx="17027">
                  <c:v>0.47138026900000002</c:v>
                </c:pt>
                <c:pt idx="17028">
                  <c:v>0.64409335700000003</c:v>
                </c:pt>
                <c:pt idx="17029">
                  <c:v>0.62515763599999996</c:v>
                </c:pt>
                <c:pt idx="17030">
                  <c:v>0.61330237300000001</c:v>
                </c:pt>
                <c:pt idx="17031">
                  <c:v>0.77150379199999997</c:v>
                </c:pt>
                <c:pt idx="17032">
                  <c:v>0.60186390400000001</c:v>
                </c:pt>
                <c:pt idx="17033">
                  <c:v>0.65239562799999995</c:v>
                </c:pt>
                <c:pt idx="17034">
                  <c:v>0.13231442400000001</c:v>
                </c:pt>
                <c:pt idx="17035">
                  <c:v>0.538474334</c:v>
                </c:pt>
                <c:pt idx="17036">
                  <c:v>0.68847756400000004</c:v>
                </c:pt>
                <c:pt idx="17037">
                  <c:v>0.40142152399999997</c:v>
                </c:pt>
                <c:pt idx="17038">
                  <c:v>0.44967607199999998</c:v>
                </c:pt>
                <c:pt idx="17039">
                  <c:v>0.699751079</c:v>
                </c:pt>
                <c:pt idx="17040">
                  <c:v>0.460082037</c:v>
                </c:pt>
                <c:pt idx="17041">
                  <c:v>0.42827725900000002</c:v>
                </c:pt>
                <c:pt idx="17042">
                  <c:v>0.105323056</c:v>
                </c:pt>
                <c:pt idx="17043">
                  <c:v>0.36602036799999998</c:v>
                </c:pt>
                <c:pt idx="17044">
                  <c:v>0.56976534999999995</c:v>
                </c:pt>
                <c:pt idx="17045">
                  <c:v>0.20314507300000001</c:v>
                </c:pt>
                <c:pt idx="17046">
                  <c:v>0.34957833300000002</c:v>
                </c:pt>
                <c:pt idx="17047">
                  <c:v>0.71871311500000001</c:v>
                </c:pt>
                <c:pt idx="17048">
                  <c:v>0.27989768199999998</c:v>
                </c:pt>
                <c:pt idx="17049">
                  <c:v>0.324174507</c:v>
                </c:pt>
                <c:pt idx="17050">
                  <c:v>0.72907164999999996</c:v>
                </c:pt>
                <c:pt idx="17051">
                  <c:v>0.32947022100000001</c:v>
                </c:pt>
                <c:pt idx="17052">
                  <c:v>0.465179809</c:v>
                </c:pt>
                <c:pt idx="17053">
                  <c:v>0.152427856</c:v>
                </c:pt>
                <c:pt idx="17054">
                  <c:v>0.28753666</c:v>
                </c:pt>
                <c:pt idx="17055">
                  <c:v>0.69966827799999998</c:v>
                </c:pt>
                <c:pt idx="17056">
                  <c:v>0.274001624</c:v>
                </c:pt>
                <c:pt idx="17057">
                  <c:v>0.37519260300000001</c:v>
                </c:pt>
                <c:pt idx="17058">
                  <c:v>0.65167374</c:v>
                </c:pt>
                <c:pt idx="17059">
                  <c:v>0.27394128099999998</c:v>
                </c:pt>
                <c:pt idx="17060">
                  <c:v>0.50544171100000002</c:v>
                </c:pt>
                <c:pt idx="17061">
                  <c:v>0.15179089000000001</c:v>
                </c:pt>
                <c:pt idx="17062">
                  <c:v>0.24923163500000001</c:v>
                </c:pt>
                <c:pt idx="17063">
                  <c:v>0.63490075300000004</c:v>
                </c:pt>
                <c:pt idx="17064">
                  <c:v>0.25052542500000002</c:v>
                </c:pt>
                <c:pt idx="17065">
                  <c:v>0.29249255499999999</c:v>
                </c:pt>
                <c:pt idx="17066">
                  <c:v>0.74851321299999996</c:v>
                </c:pt>
                <c:pt idx="17067">
                  <c:v>0.25049939799999998</c:v>
                </c:pt>
                <c:pt idx="17068">
                  <c:v>0.48591265099999997</c:v>
                </c:pt>
                <c:pt idx="17069">
                  <c:v>0.129742424</c:v>
                </c:pt>
                <c:pt idx="17070">
                  <c:v>0.17380729</c:v>
                </c:pt>
                <c:pt idx="17071">
                  <c:v>0.57935253399999997</c:v>
                </c:pt>
                <c:pt idx="17072">
                  <c:v>0.147192553</c:v>
                </c:pt>
                <c:pt idx="17073">
                  <c:v>0.14509805000000001</c:v>
                </c:pt>
                <c:pt idx="17074">
                  <c:v>0.71764379700000003</c:v>
                </c:pt>
                <c:pt idx="17075">
                  <c:v>0.29750626400000002</c:v>
                </c:pt>
                <c:pt idx="17076">
                  <c:v>0.85913996199999998</c:v>
                </c:pt>
                <c:pt idx="17077">
                  <c:v>0.260045792</c:v>
                </c:pt>
                <c:pt idx="17078">
                  <c:v>0.20981538399999999</c:v>
                </c:pt>
                <c:pt idx="17079">
                  <c:v>0.48912391100000002</c:v>
                </c:pt>
                <c:pt idx="17080">
                  <c:v>0.32488402999999999</c:v>
                </c:pt>
                <c:pt idx="17081">
                  <c:v>0.11535909</c:v>
                </c:pt>
                <c:pt idx="17082">
                  <c:v>0.80897869899999997</c:v>
                </c:pt>
                <c:pt idx="17083">
                  <c:v>0.45340876099999999</c:v>
                </c:pt>
                <c:pt idx="17084">
                  <c:v>0.16769447700000001</c:v>
                </c:pt>
                <c:pt idx="17085">
                  <c:v>0.72320603500000002</c:v>
                </c:pt>
                <c:pt idx="17086">
                  <c:v>0.36659449300000002</c:v>
                </c:pt>
                <c:pt idx="17087">
                  <c:v>0.43053670599999999</c:v>
                </c:pt>
                <c:pt idx="17088">
                  <c:v>0.75550585800000003</c:v>
                </c:pt>
                <c:pt idx="17089">
                  <c:v>0.120246108</c:v>
                </c:pt>
                <c:pt idx="17090">
                  <c:v>0.52484639499999997</c:v>
                </c:pt>
                <c:pt idx="17091">
                  <c:v>0.74869752599999995</c:v>
                </c:pt>
                <c:pt idx="17092">
                  <c:v>0.20307908399999999</c:v>
                </c:pt>
                <c:pt idx="17093">
                  <c:v>0.50488317100000002</c:v>
                </c:pt>
                <c:pt idx="17094">
                  <c:v>0.39865688799999999</c:v>
                </c:pt>
                <c:pt idx="17095">
                  <c:v>0.48269974500000001</c:v>
                </c:pt>
                <c:pt idx="17096">
                  <c:v>0.67544663199999999</c:v>
                </c:pt>
                <c:pt idx="17097">
                  <c:v>0.59671956999999998</c:v>
                </c:pt>
                <c:pt idx="17098">
                  <c:v>0.13747482899999999</c:v>
                </c:pt>
                <c:pt idx="17099">
                  <c:v>0.16343117500000001</c:v>
                </c:pt>
                <c:pt idx="17100">
                  <c:v>0.79641580199999995</c:v>
                </c:pt>
                <c:pt idx="17101">
                  <c:v>0.541804112</c:v>
                </c:pt>
                <c:pt idx="17102">
                  <c:v>0.447188839</c:v>
                </c:pt>
                <c:pt idx="17103">
                  <c:v>0.366588684</c:v>
                </c:pt>
                <c:pt idx="17104">
                  <c:v>0.73010307399999996</c:v>
                </c:pt>
                <c:pt idx="17105">
                  <c:v>0.15368926599999999</c:v>
                </c:pt>
                <c:pt idx="17106">
                  <c:v>0.53615241000000002</c:v>
                </c:pt>
                <c:pt idx="17107">
                  <c:v>0.48328995699999999</c:v>
                </c:pt>
                <c:pt idx="17108">
                  <c:v>0.178406974</c:v>
                </c:pt>
                <c:pt idx="17109">
                  <c:v>0.890138243</c:v>
                </c:pt>
                <c:pt idx="17110">
                  <c:v>0.27762241999999998</c:v>
                </c:pt>
                <c:pt idx="17111">
                  <c:v>0.16275948600000001</c:v>
                </c:pt>
                <c:pt idx="17112">
                  <c:v>0.79404107700000004</c:v>
                </c:pt>
                <c:pt idx="17113">
                  <c:v>0.427466964</c:v>
                </c:pt>
                <c:pt idx="17114">
                  <c:v>0.497880716</c:v>
                </c:pt>
                <c:pt idx="17115">
                  <c:v>0.55073296599999999</c:v>
                </c:pt>
                <c:pt idx="17116">
                  <c:v>0.16944662699999999</c:v>
                </c:pt>
                <c:pt idx="17117">
                  <c:v>0.84497966499999999</c:v>
                </c:pt>
                <c:pt idx="17118">
                  <c:v>0.366568483</c:v>
                </c:pt>
                <c:pt idx="17119">
                  <c:v>0.18334602899999999</c:v>
                </c:pt>
                <c:pt idx="17120">
                  <c:v>0.852121032</c:v>
                </c:pt>
                <c:pt idx="17121">
                  <c:v>0.37697469099999997</c:v>
                </c:pt>
                <c:pt idx="17122">
                  <c:v>0.19221939299999999</c:v>
                </c:pt>
                <c:pt idx="17123">
                  <c:v>0.70383627699999995</c:v>
                </c:pt>
                <c:pt idx="17124">
                  <c:v>0.42434329500000001</c:v>
                </c:pt>
                <c:pt idx="17125">
                  <c:v>0.79091745199999997</c:v>
                </c:pt>
                <c:pt idx="17126">
                  <c:v>0.65155017500000001</c:v>
                </c:pt>
                <c:pt idx="17127">
                  <c:v>0.26958310200000002</c:v>
                </c:pt>
                <c:pt idx="17128">
                  <c:v>0.86992944900000002</c:v>
                </c:pt>
                <c:pt idx="17129">
                  <c:v>0.64879291800000005</c:v>
                </c:pt>
                <c:pt idx="17130">
                  <c:v>0.49378572999999998</c:v>
                </c:pt>
                <c:pt idx="17131">
                  <c:v>0.84908264600000005</c:v>
                </c:pt>
                <c:pt idx="17132">
                  <c:v>0.67807692500000005</c:v>
                </c:pt>
                <c:pt idx="17133">
                  <c:v>0.70446804500000004</c:v>
                </c:pt>
                <c:pt idx="17134">
                  <c:v>0.83371766199999997</c:v>
                </c:pt>
                <c:pt idx="17135">
                  <c:v>0.61868857799999999</c:v>
                </c:pt>
                <c:pt idx="17136">
                  <c:v>0.89934898699999999</c:v>
                </c:pt>
                <c:pt idx="17137">
                  <c:v>0.84478280500000003</c:v>
                </c:pt>
                <c:pt idx="17138">
                  <c:v>0.67101343199999997</c:v>
                </c:pt>
                <c:pt idx="17139">
                  <c:v>0.83935884599999999</c:v>
                </c:pt>
                <c:pt idx="17140">
                  <c:v>0.86556601099999997</c:v>
                </c:pt>
                <c:pt idx="17141">
                  <c:v>0.71338614499999997</c:v>
                </c:pt>
                <c:pt idx="17142">
                  <c:v>0.83524387200000005</c:v>
                </c:pt>
                <c:pt idx="17143">
                  <c:v>0.80253545800000003</c:v>
                </c:pt>
                <c:pt idx="17144">
                  <c:v>0.72456245699999999</c:v>
                </c:pt>
                <c:pt idx="17145">
                  <c:v>0.87536148400000002</c:v>
                </c:pt>
                <c:pt idx="17146">
                  <c:v>0.73337732200000005</c:v>
                </c:pt>
                <c:pt idx="17147">
                  <c:v>0.81543456400000003</c:v>
                </c:pt>
                <c:pt idx="17148">
                  <c:v>0.80366800699999996</c:v>
                </c:pt>
                <c:pt idx="17149">
                  <c:v>0.757477399</c:v>
                </c:pt>
                <c:pt idx="17150">
                  <c:v>0.683127873</c:v>
                </c:pt>
                <c:pt idx="17151">
                  <c:v>0.86260431400000004</c:v>
                </c:pt>
                <c:pt idx="17152">
                  <c:v>0.84505586799999999</c:v>
                </c:pt>
                <c:pt idx="17153">
                  <c:v>0.90886157599999995</c:v>
                </c:pt>
                <c:pt idx="17154">
                  <c:v>0.75616495699999997</c:v>
                </c:pt>
                <c:pt idx="17155">
                  <c:v>0.81962514500000005</c:v>
                </c:pt>
                <c:pt idx="17156">
                  <c:v>0.75175762499999998</c:v>
                </c:pt>
                <c:pt idx="17157">
                  <c:v>0.70579710799999995</c:v>
                </c:pt>
                <c:pt idx="17158">
                  <c:v>0.84582004700000002</c:v>
                </c:pt>
                <c:pt idx="17159">
                  <c:v>0.78963831200000001</c:v>
                </c:pt>
                <c:pt idx="17160">
                  <c:v>0.77361797099999996</c:v>
                </c:pt>
                <c:pt idx="17161">
                  <c:v>0.94874760599999997</c:v>
                </c:pt>
                <c:pt idx="17162">
                  <c:v>0.77351394600000001</c:v>
                </c:pt>
                <c:pt idx="17163">
                  <c:v>0.850655783</c:v>
                </c:pt>
                <c:pt idx="17164">
                  <c:v>0.88326509600000003</c:v>
                </c:pt>
                <c:pt idx="17165">
                  <c:v>0.744982162</c:v>
                </c:pt>
                <c:pt idx="17166">
                  <c:v>0.78120972</c:v>
                </c:pt>
                <c:pt idx="17167">
                  <c:v>0.79807777700000004</c:v>
                </c:pt>
                <c:pt idx="17168">
                  <c:v>0.72028426999999995</c:v>
                </c:pt>
                <c:pt idx="17169">
                  <c:v>0.90774576500000004</c:v>
                </c:pt>
                <c:pt idx="17170">
                  <c:v>0.80703364600000005</c:v>
                </c:pt>
                <c:pt idx="17171">
                  <c:v>0.73134149699999995</c:v>
                </c:pt>
                <c:pt idx="17172">
                  <c:v>0.88511700599999998</c:v>
                </c:pt>
                <c:pt idx="17173">
                  <c:v>0.814639259</c:v>
                </c:pt>
                <c:pt idx="17174">
                  <c:v>0.71425160600000004</c:v>
                </c:pt>
                <c:pt idx="17175">
                  <c:v>0.80475389900000005</c:v>
                </c:pt>
                <c:pt idx="17176">
                  <c:v>0.74986905699999995</c:v>
                </c:pt>
                <c:pt idx="17177">
                  <c:v>0.809059101</c:v>
                </c:pt>
                <c:pt idx="17178">
                  <c:v>0.76780688200000002</c:v>
                </c:pt>
                <c:pt idx="17179">
                  <c:v>0.68278474600000005</c:v>
                </c:pt>
                <c:pt idx="17180">
                  <c:v>0.77104846400000004</c:v>
                </c:pt>
                <c:pt idx="17181">
                  <c:v>0.686751008</c:v>
                </c:pt>
                <c:pt idx="17182">
                  <c:v>0.63257227100000002</c:v>
                </c:pt>
                <c:pt idx="17183">
                  <c:v>0.71495356399999999</c:v>
                </c:pt>
                <c:pt idx="17184">
                  <c:v>0.76319687400000003</c:v>
                </c:pt>
                <c:pt idx="17185">
                  <c:v>0.59290508799999997</c:v>
                </c:pt>
                <c:pt idx="17186">
                  <c:v>0.74330484699999999</c:v>
                </c:pt>
                <c:pt idx="17187">
                  <c:v>0.69458252700000001</c:v>
                </c:pt>
                <c:pt idx="17188">
                  <c:v>0.67654166599999999</c:v>
                </c:pt>
                <c:pt idx="17189">
                  <c:v>0.76446548199999997</c:v>
                </c:pt>
                <c:pt idx="17190">
                  <c:v>0.58638466700000003</c:v>
                </c:pt>
                <c:pt idx="17191">
                  <c:v>0.65776503500000005</c:v>
                </c:pt>
                <c:pt idx="17192">
                  <c:v>0.746641887</c:v>
                </c:pt>
                <c:pt idx="17193">
                  <c:v>0.459045184</c:v>
                </c:pt>
                <c:pt idx="17194">
                  <c:v>0.682356293</c:v>
                </c:pt>
                <c:pt idx="17195">
                  <c:v>0.46287889500000001</c:v>
                </c:pt>
                <c:pt idx="17196">
                  <c:v>0.49789373399999998</c:v>
                </c:pt>
                <c:pt idx="17197">
                  <c:v>0.788813404</c:v>
                </c:pt>
                <c:pt idx="17198">
                  <c:v>0.25753830300000002</c:v>
                </c:pt>
                <c:pt idx="17199">
                  <c:v>0.54116004500000003</c:v>
                </c:pt>
                <c:pt idx="17200">
                  <c:v>0.83247380000000004</c:v>
                </c:pt>
                <c:pt idx="17201">
                  <c:v>0.35227268299999998</c:v>
                </c:pt>
                <c:pt idx="17202">
                  <c:v>0.69795474800000001</c:v>
                </c:pt>
                <c:pt idx="17203">
                  <c:v>0.65303026200000003</c:v>
                </c:pt>
                <c:pt idx="17204">
                  <c:v>0.65621659899999996</c:v>
                </c:pt>
                <c:pt idx="17205">
                  <c:v>0.66283293099999996</c:v>
                </c:pt>
                <c:pt idx="17206">
                  <c:v>0.43440151100000002</c:v>
                </c:pt>
                <c:pt idx="17207">
                  <c:v>0.58964225299999995</c:v>
                </c:pt>
                <c:pt idx="17208">
                  <c:v>0.77940004699999998</c:v>
                </c:pt>
                <c:pt idx="17209">
                  <c:v>0.56530287499999998</c:v>
                </c:pt>
                <c:pt idx="17210">
                  <c:v>0.56383329999999998</c:v>
                </c:pt>
                <c:pt idx="17211">
                  <c:v>0.83505237499999996</c:v>
                </c:pt>
                <c:pt idx="17212">
                  <c:v>0.60819612899999997</c:v>
                </c:pt>
                <c:pt idx="17213">
                  <c:v>0.58538756999999997</c:v>
                </c:pt>
                <c:pt idx="17214">
                  <c:v>0.67750290999999996</c:v>
                </c:pt>
                <c:pt idx="17215">
                  <c:v>0.56793786000000002</c:v>
                </c:pt>
                <c:pt idx="17216">
                  <c:v>0.94699551299999996</c:v>
                </c:pt>
                <c:pt idx="17217">
                  <c:v>0.61590045599999999</c:v>
                </c:pt>
                <c:pt idx="17218">
                  <c:v>0.24600738</c:v>
                </c:pt>
                <c:pt idx="17219">
                  <c:v>0.78819121800000003</c:v>
                </c:pt>
                <c:pt idx="17220">
                  <c:v>0.613220973</c:v>
                </c:pt>
                <c:pt idx="17221">
                  <c:v>0.56381673200000004</c:v>
                </c:pt>
                <c:pt idx="17222">
                  <c:v>0.69007659799999999</c:v>
                </c:pt>
                <c:pt idx="17223">
                  <c:v>0.51880001399999998</c:v>
                </c:pt>
                <c:pt idx="17224">
                  <c:v>0.84821780099999999</c:v>
                </c:pt>
                <c:pt idx="17225">
                  <c:v>0.67112417700000004</c:v>
                </c:pt>
                <c:pt idx="17226">
                  <c:v>0.49387701000000001</c:v>
                </c:pt>
                <c:pt idx="17227">
                  <c:v>0.81434436399999999</c:v>
                </c:pt>
                <c:pt idx="17228">
                  <c:v>0.65388120999999999</c:v>
                </c:pt>
                <c:pt idx="17229">
                  <c:v>0.49998575299999998</c:v>
                </c:pt>
                <c:pt idx="17230">
                  <c:v>0.670429477</c:v>
                </c:pt>
                <c:pt idx="17231">
                  <c:v>0.77524094700000001</c:v>
                </c:pt>
                <c:pt idx="17232">
                  <c:v>0.75777514599999996</c:v>
                </c:pt>
                <c:pt idx="17233">
                  <c:v>0.68448520599999996</c:v>
                </c:pt>
                <c:pt idx="17234">
                  <c:v>0.72234893099999997</c:v>
                </c:pt>
                <c:pt idx="17235">
                  <c:v>0.81108219100000001</c:v>
                </c:pt>
                <c:pt idx="17236">
                  <c:v>0.58868378300000002</c:v>
                </c:pt>
                <c:pt idx="17237">
                  <c:v>0.47650283100000002</c:v>
                </c:pt>
                <c:pt idx="17238">
                  <c:v>0.64032173800000003</c:v>
                </c:pt>
                <c:pt idx="17239">
                  <c:v>0.61347953899999996</c:v>
                </c:pt>
                <c:pt idx="17240">
                  <c:v>0.68907887000000001</c:v>
                </c:pt>
                <c:pt idx="17241">
                  <c:v>0.62246025699999996</c:v>
                </c:pt>
                <c:pt idx="17242">
                  <c:v>0.83293399800000001</c:v>
                </c:pt>
                <c:pt idx="17243">
                  <c:v>0.80810746700000002</c:v>
                </c:pt>
                <c:pt idx="17244">
                  <c:v>0.60497661800000002</c:v>
                </c:pt>
                <c:pt idx="17245">
                  <c:v>0.62210812000000004</c:v>
                </c:pt>
                <c:pt idx="17246">
                  <c:v>0.72079825399999997</c:v>
                </c:pt>
                <c:pt idx="17247">
                  <c:v>0.57974070099999997</c:v>
                </c:pt>
                <c:pt idx="17248">
                  <c:v>0.61534922199999997</c:v>
                </c:pt>
                <c:pt idx="17249">
                  <c:v>0.61150659399999996</c:v>
                </c:pt>
                <c:pt idx="17250">
                  <c:v>0.86529303499999999</c:v>
                </c:pt>
                <c:pt idx="17251">
                  <c:v>0.62790261400000003</c:v>
                </c:pt>
                <c:pt idx="17252">
                  <c:v>0.81596930499999998</c:v>
                </c:pt>
                <c:pt idx="17253">
                  <c:v>0.61872301699999999</c:v>
                </c:pt>
                <c:pt idx="17254">
                  <c:v>0.72294590299999995</c:v>
                </c:pt>
                <c:pt idx="17255">
                  <c:v>0.64969161200000003</c:v>
                </c:pt>
                <c:pt idx="17256">
                  <c:v>0.61999676800000003</c:v>
                </c:pt>
                <c:pt idx="17257">
                  <c:v>0.61145850099999999</c:v>
                </c:pt>
                <c:pt idx="17258">
                  <c:v>0.78825194399999998</c:v>
                </c:pt>
                <c:pt idx="17259">
                  <c:v>0.65339278599999995</c:v>
                </c:pt>
                <c:pt idx="17260">
                  <c:v>0.43131612600000002</c:v>
                </c:pt>
                <c:pt idx="17261">
                  <c:v>0.71495350199999996</c:v>
                </c:pt>
                <c:pt idx="17262">
                  <c:v>0.73632909499999999</c:v>
                </c:pt>
                <c:pt idx="17263">
                  <c:v>0.85057709400000003</c:v>
                </c:pt>
                <c:pt idx="17264">
                  <c:v>0.11599707500000001</c:v>
                </c:pt>
                <c:pt idx="17265">
                  <c:v>0.85250583300000005</c:v>
                </c:pt>
                <c:pt idx="17266">
                  <c:v>0.33668873500000002</c:v>
                </c:pt>
                <c:pt idx="17267">
                  <c:v>0.78506645500000005</c:v>
                </c:pt>
                <c:pt idx="17268">
                  <c:v>0.63290256199999995</c:v>
                </c:pt>
                <c:pt idx="17269">
                  <c:v>0.64493004300000001</c:v>
                </c:pt>
                <c:pt idx="17270">
                  <c:v>0.63016097699999996</c:v>
                </c:pt>
                <c:pt idx="17271">
                  <c:v>0.22473726299999999</c:v>
                </c:pt>
                <c:pt idx="17272">
                  <c:v>0.79150226899999998</c:v>
                </c:pt>
                <c:pt idx="17273">
                  <c:v>0.60009253500000004</c:v>
                </c:pt>
                <c:pt idx="17274">
                  <c:v>0.11209714699999999</c:v>
                </c:pt>
                <c:pt idx="17275">
                  <c:v>0.78354324200000003</c:v>
                </c:pt>
                <c:pt idx="17276">
                  <c:v>0.74741522199999999</c:v>
                </c:pt>
                <c:pt idx="17277">
                  <c:v>0.54947383900000002</c:v>
                </c:pt>
                <c:pt idx="17278">
                  <c:v>0.60252591300000002</c:v>
                </c:pt>
                <c:pt idx="17279">
                  <c:v>0.57263538599999997</c:v>
                </c:pt>
                <c:pt idx="17280">
                  <c:v>0.54134622200000004</c:v>
                </c:pt>
                <c:pt idx="17281">
                  <c:v>0.12557586000000001</c:v>
                </c:pt>
                <c:pt idx="17282">
                  <c:v>0.31218560299999998</c:v>
                </c:pt>
                <c:pt idx="17283">
                  <c:v>0.64736941199999998</c:v>
                </c:pt>
                <c:pt idx="17284">
                  <c:v>0.35046011199999999</c:v>
                </c:pt>
                <c:pt idx="17285">
                  <c:v>0.579675469</c:v>
                </c:pt>
                <c:pt idx="17286">
                  <c:v>0.43198761699999999</c:v>
                </c:pt>
                <c:pt idx="17287">
                  <c:v>0.72520362199999999</c:v>
                </c:pt>
                <c:pt idx="17288">
                  <c:v>0.41442991699999998</c:v>
                </c:pt>
                <c:pt idx="17289">
                  <c:v>0.35122952400000002</c:v>
                </c:pt>
                <c:pt idx="17290">
                  <c:v>9.4658624999999996E-2</c:v>
                </c:pt>
                <c:pt idx="17291">
                  <c:v>0.354972811</c:v>
                </c:pt>
                <c:pt idx="17292">
                  <c:v>0.46096286600000003</c:v>
                </c:pt>
                <c:pt idx="17293">
                  <c:v>0.17271487399999999</c:v>
                </c:pt>
                <c:pt idx="17294">
                  <c:v>0.55082631699999995</c:v>
                </c:pt>
                <c:pt idx="17295">
                  <c:v>0.79024199299999998</c:v>
                </c:pt>
                <c:pt idx="17296">
                  <c:v>0.337461328</c:v>
                </c:pt>
                <c:pt idx="17297">
                  <c:v>0.59249009799999997</c:v>
                </c:pt>
                <c:pt idx="17298">
                  <c:v>0.43971439000000001</c:v>
                </c:pt>
                <c:pt idx="17299">
                  <c:v>0.47099919200000001</c:v>
                </c:pt>
                <c:pt idx="17300">
                  <c:v>0.71438745699999995</c:v>
                </c:pt>
                <c:pt idx="17301">
                  <c:v>0.65325272999999995</c:v>
                </c:pt>
                <c:pt idx="17302">
                  <c:v>0.62161249900000004</c:v>
                </c:pt>
                <c:pt idx="17303">
                  <c:v>0.62614256099999999</c:v>
                </c:pt>
                <c:pt idx="17304">
                  <c:v>0.61415485400000003</c:v>
                </c:pt>
                <c:pt idx="17305">
                  <c:v>0.72633521099999998</c:v>
                </c:pt>
                <c:pt idx="17306">
                  <c:v>0.80434383700000001</c:v>
                </c:pt>
                <c:pt idx="17307">
                  <c:v>0.473207979</c:v>
                </c:pt>
                <c:pt idx="17308">
                  <c:v>0.595098024</c:v>
                </c:pt>
                <c:pt idx="17309">
                  <c:v>0.73362835999999998</c:v>
                </c:pt>
                <c:pt idx="17310">
                  <c:v>0.44014277800000001</c:v>
                </c:pt>
                <c:pt idx="17311">
                  <c:v>0.55319442600000002</c:v>
                </c:pt>
                <c:pt idx="17312">
                  <c:v>0.69740097300000004</c:v>
                </c:pt>
                <c:pt idx="17313">
                  <c:v>0.66661602900000005</c:v>
                </c:pt>
                <c:pt idx="17314">
                  <c:v>0.74814369999999997</c:v>
                </c:pt>
                <c:pt idx="17315">
                  <c:v>0.48543237299999997</c:v>
                </c:pt>
                <c:pt idx="17316">
                  <c:v>0.571741893</c:v>
                </c:pt>
                <c:pt idx="17317">
                  <c:v>0.84444067599999995</c:v>
                </c:pt>
                <c:pt idx="17318">
                  <c:v>0.54103588700000005</c:v>
                </c:pt>
                <c:pt idx="17319">
                  <c:v>0.45773984499999998</c:v>
                </c:pt>
                <c:pt idx="17320">
                  <c:v>0.76882735400000002</c:v>
                </c:pt>
                <c:pt idx="17321">
                  <c:v>0.73635689900000001</c:v>
                </c:pt>
                <c:pt idx="17322">
                  <c:v>0.72832554999999999</c:v>
                </c:pt>
                <c:pt idx="17323">
                  <c:v>0.54624260599999996</c:v>
                </c:pt>
                <c:pt idx="17324">
                  <c:v>0.81698223400000003</c:v>
                </c:pt>
                <c:pt idx="17325">
                  <c:v>0.91481357699999999</c:v>
                </c:pt>
                <c:pt idx="17326">
                  <c:v>0.50572810599999996</c:v>
                </c:pt>
                <c:pt idx="17327">
                  <c:v>0.49733423500000001</c:v>
                </c:pt>
                <c:pt idx="17328">
                  <c:v>0.83993710099999996</c:v>
                </c:pt>
                <c:pt idx="17329">
                  <c:v>0.71065373200000004</c:v>
                </c:pt>
                <c:pt idx="17330">
                  <c:v>0.83828557000000004</c:v>
                </c:pt>
                <c:pt idx="17331">
                  <c:v>0.639312718</c:v>
                </c:pt>
                <c:pt idx="17332">
                  <c:v>0.29352364399999997</c:v>
                </c:pt>
                <c:pt idx="17333">
                  <c:v>0.66719392</c:v>
                </c:pt>
                <c:pt idx="17334">
                  <c:v>0.47240570700000001</c:v>
                </c:pt>
                <c:pt idx="17335">
                  <c:v>0.40352958700000002</c:v>
                </c:pt>
                <c:pt idx="17336">
                  <c:v>0.78873222899999995</c:v>
                </c:pt>
                <c:pt idx="17337">
                  <c:v>0.68366180099999996</c:v>
                </c:pt>
                <c:pt idx="17338">
                  <c:v>0.48661546</c:v>
                </c:pt>
                <c:pt idx="17339">
                  <c:v>0.62548846000000002</c:v>
                </c:pt>
                <c:pt idx="17340">
                  <c:v>0.50801381099999998</c:v>
                </c:pt>
                <c:pt idx="17341">
                  <c:v>0.38392863599999999</c:v>
                </c:pt>
                <c:pt idx="17342">
                  <c:v>0.47780420499999998</c:v>
                </c:pt>
                <c:pt idx="17343">
                  <c:v>0.47004071800000002</c:v>
                </c:pt>
                <c:pt idx="17344">
                  <c:v>0.66410021699999999</c:v>
                </c:pt>
                <c:pt idx="17345">
                  <c:v>0.67070116199999996</c:v>
                </c:pt>
                <c:pt idx="17346">
                  <c:v>0.37176297699999999</c:v>
                </c:pt>
                <c:pt idx="17347">
                  <c:v>0.61805807499999998</c:v>
                </c:pt>
                <c:pt idx="17348">
                  <c:v>0.228699917</c:v>
                </c:pt>
                <c:pt idx="17349">
                  <c:v>0.25638884000000001</c:v>
                </c:pt>
                <c:pt idx="17350">
                  <c:v>0.33601661300000002</c:v>
                </c:pt>
                <c:pt idx="17351">
                  <c:v>0.70541432199999998</c:v>
                </c:pt>
                <c:pt idx="17352">
                  <c:v>0.44018730700000003</c:v>
                </c:pt>
                <c:pt idx="17353">
                  <c:v>0.66734150999999997</c:v>
                </c:pt>
                <c:pt idx="17354">
                  <c:v>0.807576764</c:v>
                </c:pt>
                <c:pt idx="17355">
                  <c:v>0.69933467599999999</c:v>
                </c:pt>
                <c:pt idx="17356">
                  <c:v>0.77348444000000005</c:v>
                </c:pt>
                <c:pt idx="17357">
                  <c:v>0.246712235</c:v>
                </c:pt>
                <c:pt idx="17358">
                  <c:v>0.54953607900000001</c:v>
                </c:pt>
                <c:pt idx="17359">
                  <c:v>0.84568449000000001</c:v>
                </c:pt>
                <c:pt idx="17360">
                  <c:v>0.30156237200000002</c:v>
                </c:pt>
                <c:pt idx="17361">
                  <c:v>0.78961107799999997</c:v>
                </c:pt>
                <c:pt idx="17362">
                  <c:v>0.86216731700000004</c:v>
                </c:pt>
                <c:pt idx="17363">
                  <c:v>0.583593947</c:v>
                </c:pt>
                <c:pt idx="17364">
                  <c:v>0.884021744</c:v>
                </c:pt>
                <c:pt idx="17365">
                  <c:v>0.63853474099999996</c:v>
                </c:pt>
                <c:pt idx="17366">
                  <c:v>0.73166917799999998</c:v>
                </c:pt>
                <c:pt idx="17367">
                  <c:v>0.89859609500000004</c:v>
                </c:pt>
                <c:pt idx="17368">
                  <c:v>0.37221895700000002</c:v>
                </c:pt>
                <c:pt idx="17369">
                  <c:v>0.85152832499999997</c:v>
                </c:pt>
                <c:pt idx="17370">
                  <c:v>0.67330543499999995</c:v>
                </c:pt>
                <c:pt idx="17371">
                  <c:v>0.42830962900000003</c:v>
                </c:pt>
                <c:pt idx="17372">
                  <c:v>0.88456277800000005</c:v>
                </c:pt>
                <c:pt idx="17373">
                  <c:v>0.68173062299999998</c:v>
                </c:pt>
                <c:pt idx="17374">
                  <c:v>0.60072206299999997</c:v>
                </c:pt>
                <c:pt idx="17375">
                  <c:v>0.71660660600000003</c:v>
                </c:pt>
                <c:pt idx="17376">
                  <c:v>0.53024615200000003</c:v>
                </c:pt>
                <c:pt idx="17377">
                  <c:v>0.65307941199999997</c:v>
                </c:pt>
                <c:pt idx="17378">
                  <c:v>0.65126437199999998</c:v>
                </c:pt>
                <c:pt idx="17379">
                  <c:v>0.69810532400000003</c:v>
                </c:pt>
                <c:pt idx="17380">
                  <c:v>0.740851916</c:v>
                </c:pt>
                <c:pt idx="17381">
                  <c:v>0.87080693799999997</c:v>
                </c:pt>
                <c:pt idx="17382">
                  <c:v>0.91948430299999995</c:v>
                </c:pt>
                <c:pt idx="17383">
                  <c:v>0.63204818799999996</c:v>
                </c:pt>
                <c:pt idx="17384">
                  <c:v>0.71225556099999998</c:v>
                </c:pt>
                <c:pt idx="17385">
                  <c:v>0.810082364</c:v>
                </c:pt>
                <c:pt idx="17386">
                  <c:v>0.80414999799999998</c:v>
                </c:pt>
                <c:pt idx="17387">
                  <c:v>0.73488777800000005</c:v>
                </c:pt>
                <c:pt idx="17388">
                  <c:v>0.59644367700000001</c:v>
                </c:pt>
                <c:pt idx="17389">
                  <c:v>0.91837126400000002</c:v>
                </c:pt>
                <c:pt idx="17390">
                  <c:v>0.83003763100000005</c:v>
                </c:pt>
                <c:pt idx="17391">
                  <c:v>0.77184058099999997</c:v>
                </c:pt>
                <c:pt idx="17392">
                  <c:v>0.92531262999999997</c:v>
                </c:pt>
                <c:pt idx="17393">
                  <c:v>0.56199648199999996</c:v>
                </c:pt>
                <c:pt idx="17394">
                  <c:v>0.90652506499999996</c:v>
                </c:pt>
                <c:pt idx="17395">
                  <c:v>0.46345614000000002</c:v>
                </c:pt>
                <c:pt idx="17396">
                  <c:v>0.74684794499999996</c:v>
                </c:pt>
                <c:pt idx="17397">
                  <c:v>0.93398003299999999</c:v>
                </c:pt>
                <c:pt idx="17398">
                  <c:v>0.63848747100000003</c:v>
                </c:pt>
                <c:pt idx="17399">
                  <c:v>0.89909914700000004</c:v>
                </c:pt>
                <c:pt idx="17400">
                  <c:v>0.94138910399999998</c:v>
                </c:pt>
                <c:pt idx="17401">
                  <c:v>0.56826669200000002</c:v>
                </c:pt>
                <c:pt idx="17402">
                  <c:v>0.92850508099999995</c:v>
                </c:pt>
                <c:pt idx="17403">
                  <c:v>0.36138503799999999</c:v>
                </c:pt>
                <c:pt idx="17404">
                  <c:v>0.889783298</c:v>
                </c:pt>
                <c:pt idx="17405">
                  <c:v>0.90850383099999998</c:v>
                </c:pt>
                <c:pt idx="17406">
                  <c:v>0.66412464299999996</c:v>
                </c:pt>
                <c:pt idx="17407">
                  <c:v>0.92858763799999999</c:v>
                </c:pt>
                <c:pt idx="17408">
                  <c:v>0.878527787</c:v>
                </c:pt>
                <c:pt idx="17409">
                  <c:v>0.91935555599999996</c:v>
                </c:pt>
                <c:pt idx="17410">
                  <c:v>0.88552201399999997</c:v>
                </c:pt>
                <c:pt idx="17411">
                  <c:v>0.603641926</c:v>
                </c:pt>
                <c:pt idx="17412">
                  <c:v>0.89260256400000004</c:v>
                </c:pt>
                <c:pt idx="17413">
                  <c:v>0.91392947599999996</c:v>
                </c:pt>
                <c:pt idx="17414">
                  <c:v>0.65375361899999995</c:v>
                </c:pt>
                <c:pt idx="17415">
                  <c:v>0.78719952400000004</c:v>
                </c:pt>
                <c:pt idx="17416">
                  <c:v>0.69600538300000003</c:v>
                </c:pt>
                <c:pt idx="17417">
                  <c:v>0.90290037899999998</c:v>
                </c:pt>
                <c:pt idx="17418">
                  <c:v>0.81787607500000004</c:v>
                </c:pt>
                <c:pt idx="17419">
                  <c:v>0.78192357199999996</c:v>
                </c:pt>
                <c:pt idx="17420">
                  <c:v>0.93751338200000001</c:v>
                </c:pt>
                <c:pt idx="17421">
                  <c:v>0.83228519099999998</c:v>
                </c:pt>
                <c:pt idx="17422">
                  <c:v>0.780188251</c:v>
                </c:pt>
                <c:pt idx="17423">
                  <c:v>0.84574903899999998</c:v>
                </c:pt>
                <c:pt idx="17424">
                  <c:v>0.79602467200000004</c:v>
                </c:pt>
                <c:pt idx="17425">
                  <c:v>0.83363956500000003</c:v>
                </c:pt>
                <c:pt idx="17426">
                  <c:v>0.80579839200000003</c:v>
                </c:pt>
                <c:pt idx="17427">
                  <c:v>0.76409160600000003</c:v>
                </c:pt>
                <c:pt idx="17428">
                  <c:v>0.79961016799999995</c:v>
                </c:pt>
                <c:pt idx="17429">
                  <c:v>0.77993825299999997</c:v>
                </c:pt>
                <c:pt idx="17430">
                  <c:v>0.69856852300000005</c:v>
                </c:pt>
                <c:pt idx="17431">
                  <c:v>0.88058328500000005</c:v>
                </c:pt>
                <c:pt idx="17432">
                  <c:v>0.89304474099999998</c:v>
                </c:pt>
                <c:pt idx="17433">
                  <c:v>0.77877746699999995</c:v>
                </c:pt>
                <c:pt idx="17434">
                  <c:v>0.76170270699999998</c:v>
                </c:pt>
                <c:pt idx="17435">
                  <c:v>0.60187088600000005</c:v>
                </c:pt>
                <c:pt idx="17436">
                  <c:v>0.36689265399999998</c:v>
                </c:pt>
                <c:pt idx="17437">
                  <c:v>0.45674305599999998</c:v>
                </c:pt>
                <c:pt idx="17438">
                  <c:v>0.60079362000000003</c:v>
                </c:pt>
                <c:pt idx="17439">
                  <c:v>0.83433383299999997</c:v>
                </c:pt>
                <c:pt idx="17440">
                  <c:v>0.51243750200000004</c:v>
                </c:pt>
                <c:pt idx="17441">
                  <c:v>0.66008667899999995</c:v>
                </c:pt>
                <c:pt idx="17442">
                  <c:v>0.54134664399999999</c:v>
                </c:pt>
                <c:pt idx="17443">
                  <c:v>0.64040912299999997</c:v>
                </c:pt>
                <c:pt idx="17444">
                  <c:v>0.67609736799999998</c:v>
                </c:pt>
                <c:pt idx="17445">
                  <c:v>0.54260166399999998</c:v>
                </c:pt>
                <c:pt idx="17446">
                  <c:v>0.61363209900000004</c:v>
                </c:pt>
                <c:pt idx="17447">
                  <c:v>0.66496715900000003</c:v>
                </c:pt>
                <c:pt idx="17448">
                  <c:v>0.64597923999999995</c:v>
                </c:pt>
                <c:pt idx="17449">
                  <c:v>0.36668329</c:v>
                </c:pt>
                <c:pt idx="17450">
                  <c:v>0.45242146</c:v>
                </c:pt>
                <c:pt idx="17451">
                  <c:v>0.64924254599999998</c:v>
                </c:pt>
                <c:pt idx="17452">
                  <c:v>0.36294442999999998</c:v>
                </c:pt>
                <c:pt idx="17453">
                  <c:v>0.60283252200000004</c:v>
                </c:pt>
                <c:pt idx="17454">
                  <c:v>0.63381177200000005</c:v>
                </c:pt>
                <c:pt idx="17455">
                  <c:v>0.53013230300000003</c:v>
                </c:pt>
                <c:pt idx="17456">
                  <c:v>0.39806546799999998</c:v>
                </c:pt>
                <c:pt idx="17457">
                  <c:v>0.69578389100000004</c:v>
                </c:pt>
                <c:pt idx="17458">
                  <c:v>0.603661695</c:v>
                </c:pt>
                <c:pt idx="17459">
                  <c:v>0.701919611</c:v>
                </c:pt>
                <c:pt idx="17460">
                  <c:v>0.51316329299999996</c:v>
                </c:pt>
                <c:pt idx="17461">
                  <c:v>0.60554113600000004</c:v>
                </c:pt>
                <c:pt idx="17462">
                  <c:v>0.56127348899999996</c:v>
                </c:pt>
                <c:pt idx="17463">
                  <c:v>0.67742000499999999</c:v>
                </c:pt>
                <c:pt idx="17464">
                  <c:v>0.74477831000000005</c:v>
                </c:pt>
                <c:pt idx="17465">
                  <c:v>0.35592306400000001</c:v>
                </c:pt>
                <c:pt idx="17466">
                  <c:v>0.66685713800000002</c:v>
                </c:pt>
                <c:pt idx="17467">
                  <c:v>0.54608867699999997</c:v>
                </c:pt>
                <c:pt idx="17468">
                  <c:v>0.30249123300000003</c:v>
                </c:pt>
                <c:pt idx="17469">
                  <c:v>0.42566100200000001</c:v>
                </c:pt>
                <c:pt idx="17470">
                  <c:v>0.55235683000000002</c:v>
                </c:pt>
                <c:pt idx="17471">
                  <c:v>0.41036547800000001</c:v>
                </c:pt>
                <c:pt idx="17472">
                  <c:v>0.42533541600000002</c:v>
                </c:pt>
                <c:pt idx="17473">
                  <c:v>0.41128515900000001</c:v>
                </c:pt>
                <c:pt idx="17474">
                  <c:v>0.70892871000000002</c:v>
                </c:pt>
                <c:pt idx="17475">
                  <c:v>0.39815403599999999</c:v>
                </c:pt>
                <c:pt idx="17476">
                  <c:v>0.321907098</c:v>
                </c:pt>
                <c:pt idx="17477">
                  <c:v>0.73138250299999996</c:v>
                </c:pt>
                <c:pt idx="17478">
                  <c:v>0.33909085700000002</c:v>
                </c:pt>
                <c:pt idx="17479">
                  <c:v>0.480252387</c:v>
                </c:pt>
                <c:pt idx="17480">
                  <c:v>0.31297129200000001</c:v>
                </c:pt>
                <c:pt idx="17481">
                  <c:v>0.46468744499999998</c:v>
                </c:pt>
                <c:pt idx="17482">
                  <c:v>0.74528757000000001</c:v>
                </c:pt>
                <c:pt idx="17483">
                  <c:v>0.31584611200000001</c:v>
                </c:pt>
                <c:pt idx="17484">
                  <c:v>0.28403233100000003</c:v>
                </c:pt>
                <c:pt idx="17485">
                  <c:v>0.86240512700000005</c:v>
                </c:pt>
                <c:pt idx="17486">
                  <c:v>0.388876995</c:v>
                </c:pt>
                <c:pt idx="17487">
                  <c:v>0.15165350899999999</c:v>
                </c:pt>
                <c:pt idx="17488">
                  <c:v>0.772516961</c:v>
                </c:pt>
                <c:pt idx="17489">
                  <c:v>0.59413832799999999</c:v>
                </c:pt>
                <c:pt idx="17490">
                  <c:v>0.617274875</c:v>
                </c:pt>
                <c:pt idx="17491">
                  <c:v>0.39712767799999998</c:v>
                </c:pt>
                <c:pt idx="17492">
                  <c:v>0.127587695</c:v>
                </c:pt>
                <c:pt idx="17493">
                  <c:v>0.89323583100000004</c:v>
                </c:pt>
                <c:pt idx="17494">
                  <c:v>0.34257053300000001</c:v>
                </c:pt>
                <c:pt idx="17495">
                  <c:v>0.119508909</c:v>
                </c:pt>
                <c:pt idx="17496">
                  <c:v>0.90246921899999999</c:v>
                </c:pt>
                <c:pt idx="17497">
                  <c:v>0.47719935699999999</c:v>
                </c:pt>
                <c:pt idx="17498">
                  <c:v>0.38393632700000002</c:v>
                </c:pt>
                <c:pt idx="17499">
                  <c:v>0.88431468499999999</c:v>
                </c:pt>
                <c:pt idx="17500">
                  <c:v>0.167428413</c:v>
                </c:pt>
                <c:pt idx="17501">
                  <c:v>0.74194468700000005</c:v>
                </c:pt>
                <c:pt idx="17502">
                  <c:v>0.832736908</c:v>
                </c:pt>
                <c:pt idx="17503">
                  <c:v>0.65540373200000002</c:v>
                </c:pt>
                <c:pt idx="17504">
                  <c:v>0.172312241</c:v>
                </c:pt>
                <c:pt idx="17505">
                  <c:v>0.91856766499999998</c:v>
                </c:pt>
                <c:pt idx="17506">
                  <c:v>0.530530371</c:v>
                </c:pt>
                <c:pt idx="17507">
                  <c:v>0.38943198000000001</c:v>
                </c:pt>
                <c:pt idx="17508">
                  <c:v>0.934270292</c:v>
                </c:pt>
                <c:pt idx="17509">
                  <c:v>0.62265587499999997</c:v>
                </c:pt>
                <c:pt idx="17510">
                  <c:v>0.63784737800000002</c:v>
                </c:pt>
                <c:pt idx="17511">
                  <c:v>0.932094847</c:v>
                </c:pt>
                <c:pt idx="17512">
                  <c:v>0.18723632600000001</c:v>
                </c:pt>
                <c:pt idx="17513">
                  <c:v>0.84494467799999995</c:v>
                </c:pt>
                <c:pt idx="17514">
                  <c:v>0.75999991899999997</c:v>
                </c:pt>
                <c:pt idx="17515">
                  <c:v>0.48249522099999997</c:v>
                </c:pt>
                <c:pt idx="17516">
                  <c:v>0.89701085999999997</c:v>
                </c:pt>
                <c:pt idx="17517">
                  <c:v>0.38949358000000001</c:v>
                </c:pt>
                <c:pt idx="17518">
                  <c:v>0.36882145199999999</c:v>
                </c:pt>
                <c:pt idx="17519">
                  <c:v>0.88439955599999998</c:v>
                </c:pt>
                <c:pt idx="17520">
                  <c:v>0.43287284999999998</c:v>
                </c:pt>
                <c:pt idx="17521">
                  <c:v>0.62002402099999998</c:v>
                </c:pt>
                <c:pt idx="17522">
                  <c:v>0.90461334900000001</c:v>
                </c:pt>
                <c:pt idx="17523">
                  <c:v>0.70059223199999998</c:v>
                </c:pt>
                <c:pt idx="17524">
                  <c:v>0.835992811</c:v>
                </c:pt>
                <c:pt idx="17525">
                  <c:v>0.74533179100000002</c:v>
                </c:pt>
                <c:pt idx="17526">
                  <c:v>0.52211728300000004</c:v>
                </c:pt>
                <c:pt idx="17527">
                  <c:v>0.80400345299999998</c:v>
                </c:pt>
                <c:pt idx="17528">
                  <c:v>0.73852073100000004</c:v>
                </c:pt>
                <c:pt idx="17529">
                  <c:v>0.37382347300000002</c:v>
                </c:pt>
                <c:pt idx="17530">
                  <c:v>0.50020183200000001</c:v>
                </c:pt>
                <c:pt idx="17531">
                  <c:v>0.90700764300000003</c:v>
                </c:pt>
                <c:pt idx="17532">
                  <c:v>0.84693714600000003</c:v>
                </c:pt>
                <c:pt idx="17533">
                  <c:v>0.64934799600000004</c:v>
                </c:pt>
                <c:pt idx="17534">
                  <c:v>0.77684177099999996</c:v>
                </c:pt>
                <c:pt idx="17535">
                  <c:v>0.88073775200000004</c:v>
                </c:pt>
                <c:pt idx="17536">
                  <c:v>0.82931417699999999</c:v>
                </c:pt>
                <c:pt idx="17537">
                  <c:v>0.65528604999999995</c:v>
                </c:pt>
                <c:pt idx="17538">
                  <c:v>0.74775767299999996</c:v>
                </c:pt>
                <c:pt idx="17539">
                  <c:v>0.86108869600000004</c:v>
                </c:pt>
                <c:pt idx="17540">
                  <c:v>0.97934065000000003</c:v>
                </c:pt>
                <c:pt idx="17541">
                  <c:v>0.69649743500000005</c:v>
                </c:pt>
                <c:pt idx="17542">
                  <c:v>0.61598782200000002</c:v>
                </c:pt>
                <c:pt idx="17543">
                  <c:v>0.94524830599999998</c:v>
                </c:pt>
                <c:pt idx="17544">
                  <c:v>0.61066345</c:v>
                </c:pt>
                <c:pt idx="17545">
                  <c:v>0.63129530199999995</c:v>
                </c:pt>
                <c:pt idx="17546">
                  <c:v>0.93805344800000001</c:v>
                </c:pt>
                <c:pt idx="17547">
                  <c:v>0.45457193200000001</c:v>
                </c:pt>
                <c:pt idx="17548">
                  <c:v>0.74653593900000004</c:v>
                </c:pt>
                <c:pt idx="17549">
                  <c:v>0.68301591399999995</c:v>
                </c:pt>
                <c:pt idx="17550">
                  <c:v>0.48622567799999999</c:v>
                </c:pt>
                <c:pt idx="17551">
                  <c:v>0.92056730200000003</c:v>
                </c:pt>
                <c:pt idx="17552">
                  <c:v>0.78387412499999998</c:v>
                </c:pt>
                <c:pt idx="17553">
                  <c:v>0.96839053799999997</c:v>
                </c:pt>
                <c:pt idx="17554">
                  <c:v>0.903661567</c:v>
                </c:pt>
                <c:pt idx="17555">
                  <c:v>0.91871307700000004</c:v>
                </c:pt>
                <c:pt idx="17556">
                  <c:v>0.92018266800000004</c:v>
                </c:pt>
                <c:pt idx="17557">
                  <c:v>0.87913905400000003</c:v>
                </c:pt>
                <c:pt idx="17558">
                  <c:v>0.86094715200000005</c:v>
                </c:pt>
                <c:pt idx="17559">
                  <c:v>0.79959945899999996</c:v>
                </c:pt>
                <c:pt idx="17560">
                  <c:v>0.26767737699999999</c:v>
                </c:pt>
                <c:pt idx="17561">
                  <c:v>0.79807305900000003</c:v>
                </c:pt>
                <c:pt idx="17562">
                  <c:v>0.58779341100000004</c:v>
                </c:pt>
                <c:pt idx="17563">
                  <c:v>0.58232436399999998</c:v>
                </c:pt>
                <c:pt idx="17564">
                  <c:v>0.88803818300000004</c:v>
                </c:pt>
                <c:pt idx="17565">
                  <c:v>0.25511318599999999</c:v>
                </c:pt>
                <c:pt idx="17566">
                  <c:v>0.88095726900000004</c:v>
                </c:pt>
                <c:pt idx="17567">
                  <c:v>0.71542305900000003</c:v>
                </c:pt>
                <c:pt idx="17568">
                  <c:v>0.61304565099999997</c:v>
                </c:pt>
                <c:pt idx="17569">
                  <c:v>0.89186007</c:v>
                </c:pt>
                <c:pt idx="17570">
                  <c:v>0.36860353600000001</c:v>
                </c:pt>
                <c:pt idx="17571">
                  <c:v>0.71283636500000003</c:v>
                </c:pt>
                <c:pt idx="17572">
                  <c:v>0.87289549</c:v>
                </c:pt>
                <c:pt idx="17573">
                  <c:v>0.26091513399999999</c:v>
                </c:pt>
                <c:pt idx="17574">
                  <c:v>0.79325058599999998</c:v>
                </c:pt>
                <c:pt idx="17575">
                  <c:v>0.86458862599999997</c:v>
                </c:pt>
                <c:pt idx="17576">
                  <c:v>0.570067196</c:v>
                </c:pt>
                <c:pt idx="17577">
                  <c:v>0.56981141199999996</c:v>
                </c:pt>
                <c:pt idx="17578">
                  <c:v>0.87688745199999996</c:v>
                </c:pt>
                <c:pt idx="17579">
                  <c:v>0.788841499</c:v>
                </c:pt>
                <c:pt idx="17580">
                  <c:v>0.62797608400000005</c:v>
                </c:pt>
                <c:pt idx="17581">
                  <c:v>0.88838940200000005</c:v>
                </c:pt>
                <c:pt idx="17582">
                  <c:v>0.68307811600000001</c:v>
                </c:pt>
                <c:pt idx="17583">
                  <c:v>0.69327762400000004</c:v>
                </c:pt>
                <c:pt idx="17584">
                  <c:v>0.86153658499999997</c:v>
                </c:pt>
                <c:pt idx="17585">
                  <c:v>0.51821561599999999</c:v>
                </c:pt>
                <c:pt idx="17586">
                  <c:v>0.80828338600000005</c:v>
                </c:pt>
                <c:pt idx="17587">
                  <c:v>0.75478594099999996</c:v>
                </c:pt>
                <c:pt idx="17588">
                  <c:v>0.57079967099999995</c:v>
                </c:pt>
                <c:pt idx="17589">
                  <c:v>0.78922342000000001</c:v>
                </c:pt>
                <c:pt idx="17590">
                  <c:v>0.79613147500000003</c:v>
                </c:pt>
                <c:pt idx="17591">
                  <c:v>0.64342135300000003</c:v>
                </c:pt>
                <c:pt idx="17592">
                  <c:v>0.87176704000000005</c:v>
                </c:pt>
                <c:pt idx="17593">
                  <c:v>0.832671948</c:v>
                </c:pt>
                <c:pt idx="17594">
                  <c:v>0.75944575000000003</c:v>
                </c:pt>
                <c:pt idx="17595">
                  <c:v>0.74757686000000001</c:v>
                </c:pt>
                <c:pt idx="17596">
                  <c:v>0.65764005699999994</c:v>
                </c:pt>
                <c:pt idx="17597">
                  <c:v>0.78790065099999995</c:v>
                </c:pt>
                <c:pt idx="17598">
                  <c:v>0.84787869699999996</c:v>
                </c:pt>
                <c:pt idx="17599">
                  <c:v>0.57680526899999995</c:v>
                </c:pt>
                <c:pt idx="17600">
                  <c:v>0.76859983600000004</c:v>
                </c:pt>
                <c:pt idx="17601">
                  <c:v>0.84050296400000002</c:v>
                </c:pt>
                <c:pt idx="17602">
                  <c:v>0.65502909899999995</c:v>
                </c:pt>
                <c:pt idx="17603">
                  <c:v>0.74372349699999996</c:v>
                </c:pt>
                <c:pt idx="17604">
                  <c:v>0.86189822999999999</c:v>
                </c:pt>
                <c:pt idx="17605">
                  <c:v>0.85420295300000004</c:v>
                </c:pt>
                <c:pt idx="17606">
                  <c:v>0.729140448</c:v>
                </c:pt>
                <c:pt idx="17607">
                  <c:v>0.77406426299999997</c:v>
                </c:pt>
                <c:pt idx="17608">
                  <c:v>0.74274669999999998</c:v>
                </c:pt>
                <c:pt idx="17609">
                  <c:v>0.79066925300000002</c:v>
                </c:pt>
                <c:pt idx="17610">
                  <c:v>0.72183609599999998</c:v>
                </c:pt>
                <c:pt idx="17611">
                  <c:v>0.58471691199999998</c:v>
                </c:pt>
                <c:pt idx="17612">
                  <c:v>0.80654788099999997</c:v>
                </c:pt>
                <c:pt idx="17613">
                  <c:v>0.91411679199999996</c:v>
                </c:pt>
                <c:pt idx="17614">
                  <c:v>0.73572624200000003</c:v>
                </c:pt>
                <c:pt idx="17615">
                  <c:v>0.65864279699999995</c:v>
                </c:pt>
                <c:pt idx="17616">
                  <c:v>0.87554806299999999</c:v>
                </c:pt>
                <c:pt idx="17617">
                  <c:v>0.74575018900000001</c:v>
                </c:pt>
                <c:pt idx="17618">
                  <c:v>0.74594922500000005</c:v>
                </c:pt>
                <c:pt idx="17619">
                  <c:v>0.77992108199999999</c:v>
                </c:pt>
                <c:pt idx="17620">
                  <c:v>0.65465260199999997</c:v>
                </c:pt>
                <c:pt idx="17621">
                  <c:v>0.77392787799999996</c:v>
                </c:pt>
                <c:pt idx="17622">
                  <c:v>0.69221149100000001</c:v>
                </c:pt>
                <c:pt idx="17623">
                  <c:v>0.69026252499999996</c:v>
                </c:pt>
                <c:pt idx="17624">
                  <c:v>0.72783106099999995</c:v>
                </c:pt>
                <c:pt idx="17625">
                  <c:v>0.68679184599999998</c:v>
                </c:pt>
                <c:pt idx="17626">
                  <c:v>0.70442024800000003</c:v>
                </c:pt>
                <c:pt idx="17627">
                  <c:v>0.62797297600000002</c:v>
                </c:pt>
                <c:pt idx="17628">
                  <c:v>0.81392039999999999</c:v>
                </c:pt>
                <c:pt idx="17629">
                  <c:v>0.71665936699999999</c:v>
                </c:pt>
                <c:pt idx="17630">
                  <c:v>0.85557928699999997</c:v>
                </c:pt>
                <c:pt idx="17631">
                  <c:v>0.64958877400000004</c:v>
                </c:pt>
                <c:pt idx="17632">
                  <c:v>0.76121614900000001</c:v>
                </c:pt>
                <c:pt idx="17633">
                  <c:v>0.60435503599999996</c:v>
                </c:pt>
                <c:pt idx="17634">
                  <c:v>0.63818010599999997</c:v>
                </c:pt>
                <c:pt idx="17635">
                  <c:v>0.75839266800000005</c:v>
                </c:pt>
                <c:pt idx="17636">
                  <c:v>0.66767004299999999</c:v>
                </c:pt>
                <c:pt idx="17637">
                  <c:v>0.68470140099999999</c:v>
                </c:pt>
                <c:pt idx="17638">
                  <c:v>0.52334867900000004</c:v>
                </c:pt>
                <c:pt idx="17639">
                  <c:v>0.31831712600000001</c:v>
                </c:pt>
                <c:pt idx="17640">
                  <c:v>0.60446134200000001</c:v>
                </c:pt>
                <c:pt idx="17641">
                  <c:v>0.37126486400000003</c:v>
                </c:pt>
                <c:pt idx="17642">
                  <c:v>0.62705032299999997</c:v>
                </c:pt>
                <c:pt idx="17643">
                  <c:v>0.64643262400000001</c:v>
                </c:pt>
                <c:pt idx="17644">
                  <c:v>0.43741337000000002</c:v>
                </c:pt>
                <c:pt idx="17645">
                  <c:v>0.61827543399999996</c:v>
                </c:pt>
                <c:pt idx="17646">
                  <c:v>0.41903358899999998</c:v>
                </c:pt>
                <c:pt idx="17647">
                  <c:v>0.56549067600000003</c:v>
                </c:pt>
                <c:pt idx="17648">
                  <c:v>0.439103048</c:v>
                </c:pt>
                <c:pt idx="17649">
                  <c:v>0.27299753500000001</c:v>
                </c:pt>
                <c:pt idx="17650">
                  <c:v>0.40316275400000001</c:v>
                </c:pt>
                <c:pt idx="17651">
                  <c:v>0.52183910099999997</c:v>
                </c:pt>
                <c:pt idx="17652">
                  <c:v>0.32842411900000001</c:v>
                </c:pt>
                <c:pt idx="17653">
                  <c:v>0.40549626</c:v>
                </c:pt>
                <c:pt idx="17654">
                  <c:v>0.39861418599999998</c:v>
                </c:pt>
                <c:pt idx="17655">
                  <c:v>0.50332571100000001</c:v>
                </c:pt>
                <c:pt idx="17656">
                  <c:v>0.33949493800000002</c:v>
                </c:pt>
                <c:pt idx="17657">
                  <c:v>0.37892952400000002</c:v>
                </c:pt>
                <c:pt idx="17658">
                  <c:v>0.537143335</c:v>
                </c:pt>
                <c:pt idx="17659">
                  <c:v>0.45616686000000001</c:v>
                </c:pt>
                <c:pt idx="17660">
                  <c:v>0.37840538000000001</c:v>
                </c:pt>
                <c:pt idx="17661">
                  <c:v>0.40064237200000002</c:v>
                </c:pt>
                <c:pt idx="17662">
                  <c:v>0.26030578799999998</c:v>
                </c:pt>
                <c:pt idx="17663">
                  <c:v>0.65109120600000003</c:v>
                </c:pt>
                <c:pt idx="17664">
                  <c:v>0.37949457599999997</c:v>
                </c:pt>
                <c:pt idx="17665">
                  <c:v>0.397056727</c:v>
                </c:pt>
                <c:pt idx="17666">
                  <c:v>0.42526583600000001</c:v>
                </c:pt>
                <c:pt idx="17667">
                  <c:v>0.28518445999999997</c:v>
                </c:pt>
                <c:pt idx="17668">
                  <c:v>0.33916227199999999</c:v>
                </c:pt>
                <c:pt idx="17669">
                  <c:v>0.30845347000000001</c:v>
                </c:pt>
                <c:pt idx="17670">
                  <c:v>0.41972066400000002</c:v>
                </c:pt>
                <c:pt idx="17671">
                  <c:v>0.35897621699999999</c:v>
                </c:pt>
                <c:pt idx="17672">
                  <c:v>0.40189775799999999</c:v>
                </c:pt>
                <c:pt idx="17673">
                  <c:v>0.26849619499999999</c:v>
                </c:pt>
                <c:pt idx="17674">
                  <c:v>0.58028323800000003</c:v>
                </c:pt>
                <c:pt idx="17675">
                  <c:v>0.50709708499999995</c:v>
                </c:pt>
                <c:pt idx="17676">
                  <c:v>0.465604723</c:v>
                </c:pt>
                <c:pt idx="17677">
                  <c:v>0.58643069999999997</c:v>
                </c:pt>
                <c:pt idx="17678">
                  <c:v>0.43752513900000001</c:v>
                </c:pt>
                <c:pt idx="17679">
                  <c:v>0.45992926499999998</c:v>
                </c:pt>
                <c:pt idx="17680">
                  <c:v>0.39667530200000001</c:v>
                </c:pt>
                <c:pt idx="17681">
                  <c:v>0.364049136</c:v>
                </c:pt>
                <c:pt idx="17682">
                  <c:v>0.59729159200000004</c:v>
                </c:pt>
                <c:pt idx="17683">
                  <c:v>0.56357056299999997</c:v>
                </c:pt>
                <c:pt idx="17684">
                  <c:v>0.356599636</c:v>
                </c:pt>
                <c:pt idx="17685">
                  <c:v>0.81608210599999997</c:v>
                </c:pt>
                <c:pt idx="17686">
                  <c:v>0.79004676200000001</c:v>
                </c:pt>
                <c:pt idx="17687">
                  <c:v>0.76517478999999999</c:v>
                </c:pt>
                <c:pt idx="17688">
                  <c:v>0.52677592699999998</c:v>
                </c:pt>
                <c:pt idx="17689">
                  <c:v>0.676539208</c:v>
                </c:pt>
                <c:pt idx="17690">
                  <c:v>0.59693698900000003</c:v>
                </c:pt>
                <c:pt idx="17691">
                  <c:v>0.90981743400000004</c:v>
                </c:pt>
                <c:pt idx="17692">
                  <c:v>0.73747287100000003</c:v>
                </c:pt>
                <c:pt idx="17693">
                  <c:v>0.549208166</c:v>
                </c:pt>
                <c:pt idx="17694">
                  <c:v>0.91892618400000003</c:v>
                </c:pt>
                <c:pt idx="17695">
                  <c:v>0.81456064800000005</c:v>
                </c:pt>
                <c:pt idx="17696">
                  <c:v>0.64486607500000004</c:v>
                </c:pt>
                <c:pt idx="17697">
                  <c:v>0.92886389499999999</c:v>
                </c:pt>
                <c:pt idx="17698">
                  <c:v>0.32195222600000001</c:v>
                </c:pt>
                <c:pt idx="17699">
                  <c:v>0.86955802999999998</c:v>
                </c:pt>
                <c:pt idx="17700">
                  <c:v>0.84000350199999996</c:v>
                </c:pt>
                <c:pt idx="17701">
                  <c:v>0.32885072599999998</c:v>
                </c:pt>
                <c:pt idx="17702">
                  <c:v>0.90575467499999995</c:v>
                </c:pt>
                <c:pt idx="17703">
                  <c:v>0.86877369900000001</c:v>
                </c:pt>
                <c:pt idx="17704">
                  <c:v>0.53068722400000001</c:v>
                </c:pt>
                <c:pt idx="17705">
                  <c:v>0.89988360899999997</c:v>
                </c:pt>
                <c:pt idx="17706">
                  <c:v>0.77351347400000003</c:v>
                </c:pt>
                <c:pt idx="17707">
                  <c:v>0.898827716</c:v>
                </c:pt>
                <c:pt idx="17708">
                  <c:v>0.82509677999999997</c:v>
                </c:pt>
                <c:pt idx="17709">
                  <c:v>0.58382535599999996</c:v>
                </c:pt>
                <c:pt idx="17710">
                  <c:v>0.88734192099999998</c:v>
                </c:pt>
                <c:pt idx="17711">
                  <c:v>0.83325802500000001</c:v>
                </c:pt>
                <c:pt idx="17712">
                  <c:v>0.47635042999999999</c:v>
                </c:pt>
                <c:pt idx="17713">
                  <c:v>0.87489492400000002</c:v>
                </c:pt>
                <c:pt idx="17714">
                  <c:v>0.83179309300000004</c:v>
                </c:pt>
                <c:pt idx="17715">
                  <c:v>0.78964776699999994</c:v>
                </c:pt>
                <c:pt idx="17716">
                  <c:v>0.659421971</c:v>
                </c:pt>
                <c:pt idx="17717">
                  <c:v>0.90864395899999995</c:v>
                </c:pt>
                <c:pt idx="17718">
                  <c:v>0.83175369399999999</c:v>
                </c:pt>
                <c:pt idx="17719">
                  <c:v>0.83994674800000002</c:v>
                </c:pt>
                <c:pt idx="17720">
                  <c:v>0.71301583700000004</c:v>
                </c:pt>
                <c:pt idx="17721">
                  <c:v>0.537064027</c:v>
                </c:pt>
                <c:pt idx="17722">
                  <c:v>0.870197585</c:v>
                </c:pt>
                <c:pt idx="17723">
                  <c:v>0.84323440299999997</c:v>
                </c:pt>
                <c:pt idx="17724">
                  <c:v>0.52513010999999998</c:v>
                </c:pt>
                <c:pt idx="17725">
                  <c:v>0.89230492299999997</c:v>
                </c:pt>
                <c:pt idx="17726">
                  <c:v>0.68337261199999999</c:v>
                </c:pt>
                <c:pt idx="17727">
                  <c:v>0.803187278</c:v>
                </c:pt>
                <c:pt idx="17728">
                  <c:v>0.53414288899999995</c:v>
                </c:pt>
                <c:pt idx="17729">
                  <c:v>0.648280517</c:v>
                </c:pt>
                <c:pt idx="17730">
                  <c:v>0.83561795500000002</c:v>
                </c:pt>
                <c:pt idx="17731">
                  <c:v>0.76287983999999998</c:v>
                </c:pt>
                <c:pt idx="17732">
                  <c:v>0.80309947699999995</c:v>
                </c:pt>
                <c:pt idx="17733">
                  <c:v>0.85990177400000001</c:v>
                </c:pt>
                <c:pt idx="17734">
                  <c:v>0.42639755800000001</c:v>
                </c:pt>
                <c:pt idx="17735">
                  <c:v>0.81491667400000001</c:v>
                </c:pt>
                <c:pt idx="17736">
                  <c:v>0.74883349499999996</c:v>
                </c:pt>
                <c:pt idx="17737">
                  <c:v>0.767270444</c:v>
                </c:pt>
                <c:pt idx="17738">
                  <c:v>0.80966101199999996</c:v>
                </c:pt>
                <c:pt idx="17739">
                  <c:v>0.56662184900000001</c:v>
                </c:pt>
                <c:pt idx="17740">
                  <c:v>0.83167912499999996</c:v>
                </c:pt>
                <c:pt idx="17741">
                  <c:v>0.86629713200000003</c:v>
                </c:pt>
                <c:pt idx="17742">
                  <c:v>0.59680249799999996</c:v>
                </c:pt>
                <c:pt idx="17743">
                  <c:v>0.57371461999999995</c:v>
                </c:pt>
                <c:pt idx="17744">
                  <c:v>0.71567793499999999</c:v>
                </c:pt>
                <c:pt idx="17745">
                  <c:v>0.88810071999999995</c:v>
                </c:pt>
                <c:pt idx="17746">
                  <c:v>0.69354657900000005</c:v>
                </c:pt>
                <c:pt idx="17747">
                  <c:v>0.749081408</c:v>
                </c:pt>
                <c:pt idx="17748">
                  <c:v>0.51067892400000003</c:v>
                </c:pt>
                <c:pt idx="17749">
                  <c:v>0.80619701499999996</c:v>
                </c:pt>
                <c:pt idx="17750">
                  <c:v>0.87291344299999996</c:v>
                </c:pt>
                <c:pt idx="17751">
                  <c:v>0.46381117399999999</c:v>
                </c:pt>
                <c:pt idx="17752">
                  <c:v>0.89500418000000004</c:v>
                </c:pt>
                <c:pt idx="17753">
                  <c:v>0.81039542200000003</c:v>
                </c:pt>
                <c:pt idx="17754">
                  <c:v>0.76746345900000001</c:v>
                </c:pt>
                <c:pt idx="17755">
                  <c:v>0.73280639199999997</c:v>
                </c:pt>
                <c:pt idx="17756">
                  <c:v>0.81359378100000002</c:v>
                </c:pt>
                <c:pt idx="17757">
                  <c:v>0.74391191400000001</c:v>
                </c:pt>
                <c:pt idx="17758">
                  <c:v>0.89610048099999995</c:v>
                </c:pt>
                <c:pt idx="17759">
                  <c:v>0.71402717100000002</c:v>
                </c:pt>
                <c:pt idx="17760">
                  <c:v>0.79718120599999998</c:v>
                </c:pt>
                <c:pt idx="17761">
                  <c:v>0.59953347700000004</c:v>
                </c:pt>
                <c:pt idx="17762">
                  <c:v>0.743148947</c:v>
                </c:pt>
                <c:pt idx="17763">
                  <c:v>0.75995383100000002</c:v>
                </c:pt>
                <c:pt idx="17764">
                  <c:v>0.88802361600000002</c:v>
                </c:pt>
                <c:pt idx="17765">
                  <c:v>0.69780821199999998</c:v>
                </c:pt>
                <c:pt idx="17766">
                  <c:v>0.72850427399999995</c:v>
                </c:pt>
                <c:pt idx="17767">
                  <c:v>0.86969468500000002</c:v>
                </c:pt>
                <c:pt idx="17768">
                  <c:v>0.60142205400000004</c:v>
                </c:pt>
                <c:pt idx="17769">
                  <c:v>0.229964839</c:v>
                </c:pt>
                <c:pt idx="17770">
                  <c:v>0.69575141799999995</c:v>
                </c:pt>
                <c:pt idx="17771">
                  <c:v>0.82456362500000002</c:v>
                </c:pt>
                <c:pt idx="17772">
                  <c:v>0.69185209599999997</c:v>
                </c:pt>
                <c:pt idx="17773">
                  <c:v>0.63956440800000003</c:v>
                </c:pt>
                <c:pt idx="17774">
                  <c:v>0.71227567999999997</c:v>
                </c:pt>
                <c:pt idx="17775">
                  <c:v>0.53815855099999999</c:v>
                </c:pt>
                <c:pt idx="17776">
                  <c:v>0.69798734900000003</c:v>
                </c:pt>
                <c:pt idx="17777">
                  <c:v>0.63398899200000003</c:v>
                </c:pt>
                <c:pt idx="17778">
                  <c:v>0.32297523700000003</c:v>
                </c:pt>
                <c:pt idx="17779">
                  <c:v>0.64731824999999998</c:v>
                </c:pt>
                <c:pt idx="17780">
                  <c:v>0.499083569</c:v>
                </c:pt>
                <c:pt idx="17781">
                  <c:v>0.28522125799999998</c:v>
                </c:pt>
                <c:pt idx="17782">
                  <c:v>0.75761761800000005</c:v>
                </c:pt>
                <c:pt idx="17783">
                  <c:v>0.75408037699999997</c:v>
                </c:pt>
                <c:pt idx="17784">
                  <c:v>0.235152468</c:v>
                </c:pt>
                <c:pt idx="17785">
                  <c:v>0.56446140099999997</c:v>
                </c:pt>
                <c:pt idx="17786">
                  <c:v>0.66668651800000001</c:v>
                </c:pt>
                <c:pt idx="17787">
                  <c:v>0.762984777</c:v>
                </c:pt>
                <c:pt idx="17788">
                  <c:v>0.30049388199999999</c:v>
                </c:pt>
                <c:pt idx="17789">
                  <c:v>0.32409131200000002</c:v>
                </c:pt>
                <c:pt idx="17790">
                  <c:v>0.90328929599999996</c:v>
                </c:pt>
                <c:pt idx="17791">
                  <c:v>0.62453398100000002</c:v>
                </c:pt>
                <c:pt idx="17792">
                  <c:v>0.51223119699999997</c:v>
                </c:pt>
                <c:pt idx="17793">
                  <c:v>0.22279000900000001</c:v>
                </c:pt>
                <c:pt idx="17794">
                  <c:v>0.88764612499999995</c:v>
                </c:pt>
                <c:pt idx="17795">
                  <c:v>0.81739507099999997</c:v>
                </c:pt>
                <c:pt idx="17796">
                  <c:v>0.66640216399999996</c:v>
                </c:pt>
                <c:pt idx="17797">
                  <c:v>0.29244221500000001</c:v>
                </c:pt>
                <c:pt idx="17798">
                  <c:v>0.447508081</c:v>
                </c:pt>
                <c:pt idx="17799">
                  <c:v>0.87978138800000005</c:v>
                </c:pt>
                <c:pt idx="17800">
                  <c:v>0.41818849800000002</c:v>
                </c:pt>
                <c:pt idx="17801">
                  <c:v>0.74480761600000001</c:v>
                </c:pt>
                <c:pt idx="17802">
                  <c:v>0.86157844900000002</c:v>
                </c:pt>
                <c:pt idx="17803">
                  <c:v>0.54619863599999996</c:v>
                </c:pt>
                <c:pt idx="17804">
                  <c:v>0.858930148</c:v>
                </c:pt>
                <c:pt idx="17805">
                  <c:v>0.82267285099999998</c:v>
                </c:pt>
                <c:pt idx="17806">
                  <c:v>0.76976133000000002</c:v>
                </c:pt>
                <c:pt idx="17807">
                  <c:v>0.84826836699999997</c:v>
                </c:pt>
                <c:pt idx="17808">
                  <c:v>0.65185516600000004</c:v>
                </c:pt>
                <c:pt idx="17809">
                  <c:v>0.67567766299999998</c:v>
                </c:pt>
                <c:pt idx="17810">
                  <c:v>0.86325386999999998</c:v>
                </c:pt>
                <c:pt idx="17811">
                  <c:v>0.74623883400000002</c:v>
                </c:pt>
                <c:pt idx="17812">
                  <c:v>0.78388902699999996</c:v>
                </c:pt>
                <c:pt idx="17813">
                  <c:v>0.85356900199999997</c:v>
                </c:pt>
                <c:pt idx="17814">
                  <c:v>0.85529947500000003</c:v>
                </c:pt>
                <c:pt idx="17815">
                  <c:v>0.82073803400000001</c:v>
                </c:pt>
                <c:pt idx="17816">
                  <c:v>0.82503758800000004</c:v>
                </c:pt>
                <c:pt idx="17817">
                  <c:v>0.74535866500000003</c:v>
                </c:pt>
                <c:pt idx="17818">
                  <c:v>0.77904111700000001</c:v>
                </c:pt>
                <c:pt idx="17819">
                  <c:v>0.76046476100000004</c:v>
                </c:pt>
                <c:pt idx="17820">
                  <c:v>0.57039723200000003</c:v>
                </c:pt>
                <c:pt idx="17821">
                  <c:v>0.85712458800000002</c:v>
                </c:pt>
                <c:pt idx="17822">
                  <c:v>0.85820722199999999</c:v>
                </c:pt>
                <c:pt idx="17823">
                  <c:v>0.73667938499999996</c:v>
                </c:pt>
                <c:pt idx="17824">
                  <c:v>0.86001247999999997</c:v>
                </c:pt>
                <c:pt idx="17825">
                  <c:v>0.77511013200000001</c:v>
                </c:pt>
                <c:pt idx="17826">
                  <c:v>0.769976887</c:v>
                </c:pt>
                <c:pt idx="17827">
                  <c:v>0.66584529000000003</c:v>
                </c:pt>
                <c:pt idx="17828">
                  <c:v>0.84256084499999995</c:v>
                </c:pt>
                <c:pt idx="17829">
                  <c:v>0.731151471</c:v>
                </c:pt>
                <c:pt idx="17830">
                  <c:v>0.76320175599999995</c:v>
                </c:pt>
                <c:pt idx="17831">
                  <c:v>0.76682826599999998</c:v>
                </c:pt>
                <c:pt idx="17832">
                  <c:v>0.61368512200000003</c:v>
                </c:pt>
                <c:pt idx="17833">
                  <c:v>0.74927547500000002</c:v>
                </c:pt>
                <c:pt idx="17834">
                  <c:v>0.75189112000000002</c:v>
                </c:pt>
                <c:pt idx="17835">
                  <c:v>0.723978397</c:v>
                </c:pt>
                <c:pt idx="17836">
                  <c:v>0.87354090600000001</c:v>
                </c:pt>
                <c:pt idx="17837">
                  <c:v>0.81942041399999999</c:v>
                </c:pt>
                <c:pt idx="17838">
                  <c:v>0.77941010200000005</c:v>
                </c:pt>
                <c:pt idx="17839">
                  <c:v>0.77459823000000005</c:v>
                </c:pt>
                <c:pt idx="17840">
                  <c:v>0.72655997999999999</c:v>
                </c:pt>
                <c:pt idx="17841">
                  <c:v>0.80414642999999997</c:v>
                </c:pt>
                <c:pt idx="17842">
                  <c:v>0.66308549100000003</c:v>
                </c:pt>
                <c:pt idx="17843">
                  <c:v>0.47589418500000003</c:v>
                </c:pt>
                <c:pt idx="17844">
                  <c:v>0.83679381500000005</c:v>
                </c:pt>
                <c:pt idx="17845">
                  <c:v>0.66952177199999996</c:v>
                </c:pt>
                <c:pt idx="17846">
                  <c:v>0.68219576199999998</c:v>
                </c:pt>
                <c:pt idx="17847">
                  <c:v>0.78041698900000001</c:v>
                </c:pt>
                <c:pt idx="17848">
                  <c:v>0.81006540599999999</c:v>
                </c:pt>
                <c:pt idx="17849">
                  <c:v>0.76290903600000004</c:v>
                </c:pt>
                <c:pt idx="17850">
                  <c:v>0.80498021799999997</c:v>
                </c:pt>
                <c:pt idx="17851">
                  <c:v>0.62195035799999998</c:v>
                </c:pt>
                <c:pt idx="17852">
                  <c:v>0.815359842</c:v>
                </c:pt>
                <c:pt idx="17853">
                  <c:v>0.79987808000000005</c:v>
                </c:pt>
                <c:pt idx="17854">
                  <c:v>0.769076863</c:v>
                </c:pt>
                <c:pt idx="17855">
                  <c:v>0.70671899500000002</c:v>
                </c:pt>
                <c:pt idx="17856">
                  <c:v>0.55730868300000003</c:v>
                </c:pt>
                <c:pt idx="17857">
                  <c:v>0.52295280700000002</c:v>
                </c:pt>
                <c:pt idx="17858">
                  <c:v>0.62948527499999996</c:v>
                </c:pt>
                <c:pt idx="17859">
                  <c:v>0.486458742</c:v>
                </c:pt>
                <c:pt idx="17860">
                  <c:v>0.387702779</c:v>
                </c:pt>
                <c:pt idx="17861">
                  <c:v>0.48791890199999999</c:v>
                </c:pt>
                <c:pt idx="17862">
                  <c:v>0.417949289</c:v>
                </c:pt>
                <c:pt idx="17863">
                  <c:v>0.58308527499999996</c:v>
                </c:pt>
                <c:pt idx="17864">
                  <c:v>0.44839152100000002</c:v>
                </c:pt>
                <c:pt idx="17865">
                  <c:v>0.69394285700000002</c:v>
                </c:pt>
                <c:pt idx="17866">
                  <c:v>0.40312594000000002</c:v>
                </c:pt>
                <c:pt idx="17867">
                  <c:v>0.51074129199999996</c:v>
                </c:pt>
                <c:pt idx="17868">
                  <c:v>0.518981213</c:v>
                </c:pt>
                <c:pt idx="17869">
                  <c:v>0.49264253699999999</c:v>
                </c:pt>
                <c:pt idx="17870">
                  <c:v>0.47145823799999997</c:v>
                </c:pt>
                <c:pt idx="17871">
                  <c:v>0.59139377999999998</c:v>
                </c:pt>
                <c:pt idx="17872">
                  <c:v>0.51436716599999999</c:v>
                </c:pt>
                <c:pt idx="17873">
                  <c:v>0.55689937199999995</c:v>
                </c:pt>
                <c:pt idx="17874">
                  <c:v>0.47109412899999997</c:v>
                </c:pt>
                <c:pt idx="17875">
                  <c:v>0.75616182200000004</c:v>
                </c:pt>
                <c:pt idx="17876">
                  <c:v>0.57206914399999997</c:v>
                </c:pt>
                <c:pt idx="17877">
                  <c:v>0.480730349</c:v>
                </c:pt>
                <c:pt idx="17878">
                  <c:v>0.58965716700000004</c:v>
                </c:pt>
                <c:pt idx="17879">
                  <c:v>0.54631401499999999</c:v>
                </c:pt>
                <c:pt idx="17880">
                  <c:v>0.392769861</c:v>
                </c:pt>
                <c:pt idx="17881">
                  <c:v>0.64869885299999996</c:v>
                </c:pt>
                <c:pt idx="17882">
                  <c:v>0.46812024899999999</c:v>
                </c:pt>
                <c:pt idx="17883">
                  <c:v>0.54158772700000002</c:v>
                </c:pt>
                <c:pt idx="17884">
                  <c:v>0.54049920200000001</c:v>
                </c:pt>
                <c:pt idx="17885">
                  <c:v>0.44830963499999998</c:v>
                </c:pt>
                <c:pt idx="17886">
                  <c:v>0.54847258499999996</c:v>
                </c:pt>
                <c:pt idx="17887">
                  <c:v>0.52279198199999999</c:v>
                </c:pt>
                <c:pt idx="17888">
                  <c:v>0.43926623300000001</c:v>
                </c:pt>
                <c:pt idx="17889">
                  <c:v>0.55528608700000004</c:v>
                </c:pt>
                <c:pt idx="17890">
                  <c:v>0.46361455200000001</c:v>
                </c:pt>
                <c:pt idx="17891">
                  <c:v>0.50798369099999996</c:v>
                </c:pt>
                <c:pt idx="17892">
                  <c:v>0.478074047</c:v>
                </c:pt>
                <c:pt idx="17893">
                  <c:v>0.50033242899999997</c:v>
                </c:pt>
                <c:pt idx="17894">
                  <c:v>0.52265925499999999</c:v>
                </c:pt>
                <c:pt idx="17895">
                  <c:v>0.556164573</c:v>
                </c:pt>
                <c:pt idx="17896">
                  <c:v>0.52622613600000001</c:v>
                </c:pt>
                <c:pt idx="17897">
                  <c:v>0.56866871100000005</c:v>
                </c:pt>
                <c:pt idx="17898">
                  <c:v>0.48845169199999999</c:v>
                </c:pt>
                <c:pt idx="17899">
                  <c:v>0.52710829699999995</c:v>
                </c:pt>
                <c:pt idx="17900">
                  <c:v>0.59635935600000001</c:v>
                </c:pt>
                <c:pt idx="17901">
                  <c:v>0.56615969899999996</c:v>
                </c:pt>
                <c:pt idx="17902">
                  <c:v>0.41503649399999998</c:v>
                </c:pt>
                <c:pt idx="17903">
                  <c:v>0.49835304499999999</c:v>
                </c:pt>
                <c:pt idx="17904">
                  <c:v>0.626502589</c:v>
                </c:pt>
                <c:pt idx="17905">
                  <c:v>0.55578839400000002</c:v>
                </c:pt>
                <c:pt idx="17906">
                  <c:v>0.432073494</c:v>
                </c:pt>
                <c:pt idx="17907">
                  <c:v>0.52652353799999996</c:v>
                </c:pt>
                <c:pt idx="17908">
                  <c:v>0.42593138400000002</c:v>
                </c:pt>
                <c:pt idx="17909">
                  <c:v>0.73350178399999999</c:v>
                </c:pt>
                <c:pt idx="17910">
                  <c:v>0.38576709799999997</c:v>
                </c:pt>
                <c:pt idx="17911">
                  <c:v>0.51462931099999998</c:v>
                </c:pt>
                <c:pt idx="17912">
                  <c:v>0.77431814799999998</c:v>
                </c:pt>
                <c:pt idx="17913">
                  <c:v>0.39163294399999998</c:v>
                </c:pt>
                <c:pt idx="17914">
                  <c:v>0.65003510600000003</c:v>
                </c:pt>
                <c:pt idx="17915">
                  <c:v>0.50137073099999996</c:v>
                </c:pt>
                <c:pt idx="17916">
                  <c:v>0.35011196500000002</c:v>
                </c:pt>
                <c:pt idx="17917">
                  <c:v>0.76954513000000002</c:v>
                </c:pt>
                <c:pt idx="17918">
                  <c:v>0.354948983</c:v>
                </c:pt>
                <c:pt idx="17919">
                  <c:v>0.355167279</c:v>
                </c:pt>
                <c:pt idx="17920">
                  <c:v>0.78002271300000003</c:v>
                </c:pt>
                <c:pt idx="17921">
                  <c:v>0.38255560900000002</c:v>
                </c:pt>
                <c:pt idx="17922">
                  <c:v>0.52184366000000004</c:v>
                </c:pt>
                <c:pt idx="17923">
                  <c:v>0.56325986100000003</c:v>
                </c:pt>
                <c:pt idx="17924">
                  <c:v>0.35470011600000001</c:v>
                </c:pt>
                <c:pt idx="17925">
                  <c:v>0.64074376399999999</c:v>
                </c:pt>
                <c:pt idx="17926">
                  <c:v>0.48982666499999999</c:v>
                </c:pt>
                <c:pt idx="17927">
                  <c:v>0.36568587000000002</c:v>
                </c:pt>
                <c:pt idx="17928">
                  <c:v>0.71407827999999995</c:v>
                </c:pt>
                <c:pt idx="17929">
                  <c:v>0.56091555699999995</c:v>
                </c:pt>
                <c:pt idx="17930">
                  <c:v>0.469627566</c:v>
                </c:pt>
                <c:pt idx="17931">
                  <c:v>0.37858787999999999</c:v>
                </c:pt>
                <c:pt idx="17932">
                  <c:v>0.66262008800000005</c:v>
                </c:pt>
                <c:pt idx="17933">
                  <c:v>0.40356378300000001</c:v>
                </c:pt>
                <c:pt idx="17934">
                  <c:v>0.45723655899999999</c:v>
                </c:pt>
                <c:pt idx="17935">
                  <c:v>0.79754096200000002</c:v>
                </c:pt>
                <c:pt idx="17936">
                  <c:v>0.46657427899999998</c:v>
                </c:pt>
                <c:pt idx="17937">
                  <c:v>0.54193343100000002</c:v>
                </c:pt>
                <c:pt idx="17938">
                  <c:v>0.57427595600000003</c:v>
                </c:pt>
                <c:pt idx="17939">
                  <c:v>0.55766339300000001</c:v>
                </c:pt>
                <c:pt idx="17940">
                  <c:v>0.48082171400000001</c:v>
                </c:pt>
                <c:pt idx="17941">
                  <c:v>0.50995444300000004</c:v>
                </c:pt>
                <c:pt idx="17942">
                  <c:v>0.62635329200000001</c:v>
                </c:pt>
                <c:pt idx="17943">
                  <c:v>0.67176336599999997</c:v>
                </c:pt>
                <c:pt idx="17944">
                  <c:v>0.57432161199999998</c:v>
                </c:pt>
                <c:pt idx="17945">
                  <c:v>0.63581890399999996</c:v>
                </c:pt>
                <c:pt idx="17946">
                  <c:v>0.66738172600000001</c:v>
                </c:pt>
                <c:pt idx="17947">
                  <c:v>0.48739660000000001</c:v>
                </c:pt>
                <c:pt idx="17948">
                  <c:v>0.478336235</c:v>
                </c:pt>
                <c:pt idx="17949">
                  <c:v>0.66490050199999995</c:v>
                </c:pt>
                <c:pt idx="17950">
                  <c:v>0.79117046800000002</c:v>
                </c:pt>
                <c:pt idx="17951">
                  <c:v>0.38733044799999999</c:v>
                </c:pt>
                <c:pt idx="17952">
                  <c:v>0.66559914600000003</c:v>
                </c:pt>
                <c:pt idx="17953">
                  <c:v>0.67674465900000003</c:v>
                </c:pt>
                <c:pt idx="17954">
                  <c:v>0.59690414599999997</c:v>
                </c:pt>
                <c:pt idx="17955">
                  <c:v>0.59927093600000003</c:v>
                </c:pt>
                <c:pt idx="17956">
                  <c:v>0.78045179099999995</c:v>
                </c:pt>
                <c:pt idx="17957">
                  <c:v>0.72296756399999995</c:v>
                </c:pt>
                <c:pt idx="17958">
                  <c:v>0.77748572100000002</c:v>
                </c:pt>
                <c:pt idx="17959">
                  <c:v>0.634394546</c:v>
                </c:pt>
                <c:pt idx="17960">
                  <c:v>0.72687628999999998</c:v>
                </c:pt>
                <c:pt idx="17961">
                  <c:v>0.783891699</c:v>
                </c:pt>
                <c:pt idx="17962">
                  <c:v>0.63639366200000003</c:v>
                </c:pt>
                <c:pt idx="17963">
                  <c:v>0.62501164899999995</c:v>
                </c:pt>
                <c:pt idx="17964">
                  <c:v>0.60202181899999996</c:v>
                </c:pt>
                <c:pt idx="17965">
                  <c:v>0.86777080100000004</c:v>
                </c:pt>
                <c:pt idx="17966">
                  <c:v>0.73223290399999996</c:v>
                </c:pt>
                <c:pt idx="17967">
                  <c:v>0.59960785800000005</c:v>
                </c:pt>
                <c:pt idx="17968">
                  <c:v>0.84528910300000004</c:v>
                </c:pt>
                <c:pt idx="17969">
                  <c:v>0.70905211300000004</c:v>
                </c:pt>
                <c:pt idx="17970">
                  <c:v>0.48634759</c:v>
                </c:pt>
                <c:pt idx="17971">
                  <c:v>0.762638547</c:v>
                </c:pt>
                <c:pt idx="17972">
                  <c:v>0.64284001000000002</c:v>
                </c:pt>
                <c:pt idx="17973">
                  <c:v>0.83561691699999996</c:v>
                </c:pt>
                <c:pt idx="17974">
                  <c:v>0.72204888199999995</c:v>
                </c:pt>
                <c:pt idx="17975">
                  <c:v>0.583547755</c:v>
                </c:pt>
                <c:pt idx="17976">
                  <c:v>0.69619659700000003</c:v>
                </c:pt>
                <c:pt idx="17977">
                  <c:v>0.64745732099999997</c:v>
                </c:pt>
                <c:pt idx="17978">
                  <c:v>0.39837539</c:v>
                </c:pt>
                <c:pt idx="17979">
                  <c:v>0.637171932</c:v>
                </c:pt>
                <c:pt idx="17980">
                  <c:v>0.64983286699999998</c:v>
                </c:pt>
                <c:pt idx="17981">
                  <c:v>0.44447982800000002</c:v>
                </c:pt>
                <c:pt idx="17982">
                  <c:v>0.59862047399999996</c:v>
                </c:pt>
                <c:pt idx="17983">
                  <c:v>0.40767763299999998</c:v>
                </c:pt>
                <c:pt idx="17984">
                  <c:v>0.31293729199999998</c:v>
                </c:pt>
                <c:pt idx="17985">
                  <c:v>0.41868157499999997</c:v>
                </c:pt>
                <c:pt idx="17986">
                  <c:v>0.498707242</c:v>
                </c:pt>
                <c:pt idx="17987">
                  <c:v>0.41305540800000001</c:v>
                </c:pt>
                <c:pt idx="17988">
                  <c:v>0.48780467799999999</c:v>
                </c:pt>
                <c:pt idx="17989">
                  <c:v>0.56508134600000004</c:v>
                </c:pt>
                <c:pt idx="17990">
                  <c:v>0.46387862899999999</c:v>
                </c:pt>
                <c:pt idx="17991">
                  <c:v>0.48914925399999998</c:v>
                </c:pt>
                <c:pt idx="17992">
                  <c:v>0.401868528</c:v>
                </c:pt>
                <c:pt idx="17993">
                  <c:v>0.77986369300000002</c:v>
                </c:pt>
                <c:pt idx="17994">
                  <c:v>0.36182902700000003</c:v>
                </c:pt>
                <c:pt idx="17995">
                  <c:v>0.57517591499999998</c:v>
                </c:pt>
                <c:pt idx="17996">
                  <c:v>0.403275206</c:v>
                </c:pt>
                <c:pt idx="17997">
                  <c:v>0.49267613399999999</c:v>
                </c:pt>
                <c:pt idx="17998">
                  <c:v>0.50842292600000005</c:v>
                </c:pt>
                <c:pt idx="17999">
                  <c:v>0.39513208300000002</c:v>
                </c:pt>
                <c:pt idx="18000">
                  <c:v>0.489554987</c:v>
                </c:pt>
                <c:pt idx="18001">
                  <c:v>0.41094694300000001</c:v>
                </c:pt>
                <c:pt idx="18002">
                  <c:v>0.38776123600000001</c:v>
                </c:pt>
                <c:pt idx="18003">
                  <c:v>0.550905427</c:v>
                </c:pt>
                <c:pt idx="18004">
                  <c:v>0.53919359499999997</c:v>
                </c:pt>
                <c:pt idx="18005">
                  <c:v>0.54871600499999995</c:v>
                </c:pt>
                <c:pt idx="18006">
                  <c:v>0.445236562</c:v>
                </c:pt>
                <c:pt idx="18007">
                  <c:v>0.61946862599999997</c:v>
                </c:pt>
                <c:pt idx="18008">
                  <c:v>0.59042308600000004</c:v>
                </c:pt>
                <c:pt idx="18009">
                  <c:v>0.43233939900000001</c:v>
                </c:pt>
                <c:pt idx="18010">
                  <c:v>0.55734337300000003</c:v>
                </c:pt>
                <c:pt idx="18011">
                  <c:v>0.69629927999999996</c:v>
                </c:pt>
                <c:pt idx="18012">
                  <c:v>0.54251823399999999</c:v>
                </c:pt>
                <c:pt idx="18013">
                  <c:v>0.58515029200000002</c:v>
                </c:pt>
                <c:pt idx="18014">
                  <c:v>0.59934839299999998</c:v>
                </c:pt>
                <c:pt idx="18015">
                  <c:v>0.69862394400000005</c:v>
                </c:pt>
                <c:pt idx="18016">
                  <c:v>0.80456841999999995</c:v>
                </c:pt>
                <c:pt idx="18017">
                  <c:v>0.514313362</c:v>
                </c:pt>
                <c:pt idx="18018">
                  <c:v>0.31359086200000003</c:v>
                </c:pt>
                <c:pt idx="18019">
                  <c:v>0.604301686</c:v>
                </c:pt>
                <c:pt idx="18020">
                  <c:v>0.599927141</c:v>
                </c:pt>
                <c:pt idx="18021">
                  <c:v>0.409262813</c:v>
                </c:pt>
                <c:pt idx="18022">
                  <c:v>0.61669216000000004</c:v>
                </c:pt>
                <c:pt idx="18023">
                  <c:v>0.69325369699999995</c:v>
                </c:pt>
                <c:pt idx="18024">
                  <c:v>0.64147269200000001</c:v>
                </c:pt>
                <c:pt idx="18025">
                  <c:v>0.51505953999999998</c:v>
                </c:pt>
                <c:pt idx="18026">
                  <c:v>0.60145313</c:v>
                </c:pt>
                <c:pt idx="18027">
                  <c:v>0.60154946899999995</c:v>
                </c:pt>
                <c:pt idx="18028">
                  <c:v>0.53376790600000001</c:v>
                </c:pt>
                <c:pt idx="18029">
                  <c:v>0.400799346</c:v>
                </c:pt>
                <c:pt idx="18030">
                  <c:v>0.65749532600000005</c:v>
                </c:pt>
                <c:pt idx="18031">
                  <c:v>0.56278208299999999</c:v>
                </c:pt>
                <c:pt idx="18032">
                  <c:v>0.34417778100000002</c:v>
                </c:pt>
                <c:pt idx="18033">
                  <c:v>0.47292255799999999</c:v>
                </c:pt>
                <c:pt idx="18034">
                  <c:v>0.71678961299999999</c:v>
                </c:pt>
                <c:pt idx="18035">
                  <c:v>0.57877460000000003</c:v>
                </c:pt>
                <c:pt idx="18036">
                  <c:v>0.49822415199999998</c:v>
                </c:pt>
                <c:pt idx="18037">
                  <c:v>0.43482958999999999</c:v>
                </c:pt>
                <c:pt idx="18038">
                  <c:v>0.59533927099999995</c:v>
                </c:pt>
                <c:pt idx="18039">
                  <c:v>0.54211421900000001</c:v>
                </c:pt>
                <c:pt idx="18040">
                  <c:v>0.21048067000000001</c:v>
                </c:pt>
                <c:pt idx="18041">
                  <c:v>0.60579334200000001</c:v>
                </c:pt>
                <c:pt idx="18042">
                  <c:v>0.57787921799999997</c:v>
                </c:pt>
                <c:pt idx="18043">
                  <c:v>0.56100129200000004</c:v>
                </c:pt>
                <c:pt idx="18044">
                  <c:v>0.25139795300000001</c:v>
                </c:pt>
                <c:pt idx="18045">
                  <c:v>0.62618173700000002</c:v>
                </c:pt>
                <c:pt idx="18046">
                  <c:v>0.41008948699999997</c:v>
                </c:pt>
                <c:pt idx="18047">
                  <c:v>0.54211009799999998</c:v>
                </c:pt>
                <c:pt idx="18048">
                  <c:v>0.68512708099999997</c:v>
                </c:pt>
                <c:pt idx="18049">
                  <c:v>0.31727540300000001</c:v>
                </c:pt>
                <c:pt idx="18050">
                  <c:v>0.45034972099999998</c:v>
                </c:pt>
                <c:pt idx="18051">
                  <c:v>0.54085504299999998</c:v>
                </c:pt>
                <c:pt idx="18052">
                  <c:v>0.23461506400000001</c:v>
                </c:pt>
                <c:pt idx="18053">
                  <c:v>0.59076544499999994</c:v>
                </c:pt>
                <c:pt idx="18054">
                  <c:v>0.36995715299999998</c:v>
                </c:pt>
                <c:pt idx="18055">
                  <c:v>0.47211581499999999</c:v>
                </c:pt>
                <c:pt idx="18056">
                  <c:v>0.61244718600000003</c:v>
                </c:pt>
                <c:pt idx="18057">
                  <c:v>0.365247608</c:v>
                </c:pt>
                <c:pt idx="18058">
                  <c:v>0.236657478</c:v>
                </c:pt>
                <c:pt idx="18059">
                  <c:v>0.53570743899999995</c:v>
                </c:pt>
                <c:pt idx="18060">
                  <c:v>0.35454212099999999</c:v>
                </c:pt>
                <c:pt idx="18061">
                  <c:v>0.61935839999999998</c:v>
                </c:pt>
                <c:pt idx="18062">
                  <c:v>0.22439437500000001</c:v>
                </c:pt>
                <c:pt idx="18063">
                  <c:v>0.42577450500000003</c:v>
                </c:pt>
                <c:pt idx="18064">
                  <c:v>0.56668390899999999</c:v>
                </c:pt>
                <c:pt idx="18065">
                  <c:v>0.34359435599999999</c:v>
                </c:pt>
                <c:pt idx="18066">
                  <c:v>0.33712072599999998</c:v>
                </c:pt>
                <c:pt idx="18067">
                  <c:v>0.51694612100000004</c:v>
                </c:pt>
                <c:pt idx="18068">
                  <c:v>0.44374208199999998</c:v>
                </c:pt>
                <c:pt idx="18069">
                  <c:v>0.64510105500000003</c:v>
                </c:pt>
                <c:pt idx="18070">
                  <c:v>0.25447069100000003</c:v>
                </c:pt>
                <c:pt idx="18071">
                  <c:v>0.45119011999999997</c:v>
                </c:pt>
                <c:pt idx="18072">
                  <c:v>0.35090221100000002</c:v>
                </c:pt>
                <c:pt idx="18073">
                  <c:v>0.61152250900000005</c:v>
                </c:pt>
                <c:pt idx="18074">
                  <c:v>0.23741657299999999</c:v>
                </c:pt>
                <c:pt idx="18075">
                  <c:v>0.50125398200000004</c:v>
                </c:pt>
                <c:pt idx="18076">
                  <c:v>0.468401921</c:v>
                </c:pt>
                <c:pt idx="18077">
                  <c:v>0.19696409400000001</c:v>
                </c:pt>
                <c:pt idx="18078">
                  <c:v>0.49428265500000002</c:v>
                </c:pt>
                <c:pt idx="18079">
                  <c:v>0.35674595100000001</c:v>
                </c:pt>
                <c:pt idx="18080">
                  <c:v>0.33388276500000003</c:v>
                </c:pt>
                <c:pt idx="18081">
                  <c:v>0.55648807899999997</c:v>
                </c:pt>
                <c:pt idx="18082">
                  <c:v>0.41254116200000002</c:v>
                </c:pt>
                <c:pt idx="18083">
                  <c:v>0.46308680699999999</c:v>
                </c:pt>
                <c:pt idx="18084">
                  <c:v>0.431030466</c:v>
                </c:pt>
                <c:pt idx="18085">
                  <c:v>0.29091497500000002</c:v>
                </c:pt>
                <c:pt idx="18086">
                  <c:v>0.53385823200000004</c:v>
                </c:pt>
                <c:pt idx="18087">
                  <c:v>0.34683377100000001</c:v>
                </c:pt>
                <c:pt idx="18088">
                  <c:v>0.250172163</c:v>
                </c:pt>
                <c:pt idx="18089">
                  <c:v>0.383608324</c:v>
                </c:pt>
                <c:pt idx="18090">
                  <c:v>0.48625582499999997</c:v>
                </c:pt>
                <c:pt idx="18091">
                  <c:v>0.40710468599999999</c:v>
                </c:pt>
                <c:pt idx="18092">
                  <c:v>0.34326493400000002</c:v>
                </c:pt>
                <c:pt idx="18093">
                  <c:v>0.52053233600000004</c:v>
                </c:pt>
                <c:pt idx="18094">
                  <c:v>0.58949388199999997</c:v>
                </c:pt>
                <c:pt idx="18095">
                  <c:v>0.29952488700000002</c:v>
                </c:pt>
                <c:pt idx="18096">
                  <c:v>0.28630086900000001</c:v>
                </c:pt>
                <c:pt idx="18097">
                  <c:v>0.34282328099999998</c:v>
                </c:pt>
                <c:pt idx="18098">
                  <c:v>0.60416646200000002</c:v>
                </c:pt>
                <c:pt idx="18099">
                  <c:v>0.457647796</c:v>
                </c:pt>
                <c:pt idx="18100">
                  <c:v>0.229173612</c:v>
                </c:pt>
                <c:pt idx="18101">
                  <c:v>0.38905970400000001</c:v>
                </c:pt>
                <c:pt idx="18102">
                  <c:v>0.59243728699999998</c:v>
                </c:pt>
                <c:pt idx="18103">
                  <c:v>0.52980177399999995</c:v>
                </c:pt>
                <c:pt idx="18104">
                  <c:v>0.33740206900000003</c:v>
                </c:pt>
                <c:pt idx="18105">
                  <c:v>0.57968307900000005</c:v>
                </c:pt>
                <c:pt idx="18106">
                  <c:v>0.52839078900000003</c:v>
                </c:pt>
                <c:pt idx="18107">
                  <c:v>0.26135077299999998</c:v>
                </c:pt>
                <c:pt idx="18108">
                  <c:v>0.44137949799999998</c:v>
                </c:pt>
                <c:pt idx="18109">
                  <c:v>0.70299727000000001</c:v>
                </c:pt>
                <c:pt idx="18110">
                  <c:v>0.34632320700000002</c:v>
                </c:pt>
                <c:pt idx="18111">
                  <c:v>0.56183496300000002</c:v>
                </c:pt>
                <c:pt idx="18112">
                  <c:v>0.63993980299999997</c:v>
                </c:pt>
                <c:pt idx="18113">
                  <c:v>0.36591348699999998</c:v>
                </c:pt>
                <c:pt idx="18114">
                  <c:v>0.50995367700000005</c:v>
                </c:pt>
                <c:pt idx="18115">
                  <c:v>0.588058525</c:v>
                </c:pt>
                <c:pt idx="18116">
                  <c:v>0.41518613799999998</c:v>
                </c:pt>
                <c:pt idx="18117">
                  <c:v>0.60464191700000003</c:v>
                </c:pt>
                <c:pt idx="18118">
                  <c:v>0.32001922599999999</c:v>
                </c:pt>
                <c:pt idx="18119">
                  <c:v>0.55116477900000005</c:v>
                </c:pt>
                <c:pt idx="18120">
                  <c:v>0.73041989500000004</c:v>
                </c:pt>
                <c:pt idx="18121">
                  <c:v>0.40494458100000003</c:v>
                </c:pt>
                <c:pt idx="18122">
                  <c:v>0.50443906800000005</c:v>
                </c:pt>
                <c:pt idx="18123">
                  <c:v>0.64867609699999995</c:v>
                </c:pt>
                <c:pt idx="18124">
                  <c:v>0.47242647799999998</c:v>
                </c:pt>
                <c:pt idx="18125">
                  <c:v>0.53170408599999996</c:v>
                </c:pt>
                <c:pt idx="18126">
                  <c:v>0.130412367</c:v>
                </c:pt>
                <c:pt idx="18127">
                  <c:v>0.28739414600000002</c:v>
                </c:pt>
                <c:pt idx="18128">
                  <c:v>0.63524103300000001</c:v>
                </c:pt>
                <c:pt idx="18129">
                  <c:v>0.86658859499999996</c:v>
                </c:pt>
                <c:pt idx="18130">
                  <c:v>0.22808471799999999</c:v>
                </c:pt>
                <c:pt idx="18131">
                  <c:v>0.727981557</c:v>
                </c:pt>
                <c:pt idx="18132">
                  <c:v>0.54852345899999999</c:v>
                </c:pt>
                <c:pt idx="18133">
                  <c:v>0.63525757599999999</c:v>
                </c:pt>
                <c:pt idx="18134">
                  <c:v>0.77854505900000004</c:v>
                </c:pt>
                <c:pt idx="18135">
                  <c:v>0.197486259</c:v>
                </c:pt>
                <c:pt idx="18136">
                  <c:v>0.808879652</c:v>
                </c:pt>
                <c:pt idx="18137">
                  <c:v>0.81330116900000005</c:v>
                </c:pt>
                <c:pt idx="18138">
                  <c:v>0.13091330500000001</c:v>
                </c:pt>
                <c:pt idx="18139">
                  <c:v>0.80300430899999997</c:v>
                </c:pt>
                <c:pt idx="18140">
                  <c:v>0.21064572000000001</c:v>
                </c:pt>
                <c:pt idx="18141">
                  <c:v>0.327358382</c:v>
                </c:pt>
                <c:pt idx="18142">
                  <c:v>0.91463990500000003</c:v>
                </c:pt>
                <c:pt idx="18143">
                  <c:v>0.248291449</c:v>
                </c:pt>
                <c:pt idx="18144">
                  <c:v>0.63444592899999996</c:v>
                </c:pt>
                <c:pt idx="18145">
                  <c:v>0.33558633199999999</c:v>
                </c:pt>
                <c:pt idx="18146">
                  <c:v>0.44921456900000001</c:v>
                </c:pt>
                <c:pt idx="18147">
                  <c:v>0.95562008600000004</c:v>
                </c:pt>
                <c:pt idx="18148">
                  <c:v>0.22599683500000001</c:v>
                </c:pt>
                <c:pt idx="18149">
                  <c:v>0.73852400399999996</c:v>
                </c:pt>
                <c:pt idx="18150">
                  <c:v>0.52696822300000001</c:v>
                </c:pt>
                <c:pt idx="18151">
                  <c:v>0.82756470800000004</c:v>
                </c:pt>
                <c:pt idx="18152">
                  <c:v>0.20378390299999999</c:v>
                </c:pt>
                <c:pt idx="18153">
                  <c:v>0.33800015500000002</c:v>
                </c:pt>
                <c:pt idx="18154">
                  <c:v>0.55188272699999996</c:v>
                </c:pt>
                <c:pt idx="18155">
                  <c:v>0.22833857299999999</c:v>
                </c:pt>
                <c:pt idx="18156">
                  <c:v>0.193335284</c:v>
                </c:pt>
                <c:pt idx="18157">
                  <c:v>0.22498461</c:v>
                </c:pt>
                <c:pt idx="18158">
                  <c:v>0.16424376399999999</c:v>
                </c:pt>
                <c:pt idx="18159">
                  <c:v>0.30516205699999999</c:v>
                </c:pt>
                <c:pt idx="18160">
                  <c:v>0.21962468499999999</c:v>
                </c:pt>
                <c:pt idx="18161">
                  <c:v>0.19230043199999999</c:v>
                </c:pt>
                <c:pt idx="18162">
                  <c:v>0.267205955</c:v>
                </c:pt>
                <c:pt idx="18163">
                  <c:v>0.14857424499999999</c:v>
                </c:pt>
                <c:pt idx="18164">
                  <c:v>0.399936401</c:v>
                </c:pt>
                <c:pt idx="18165">
                  <c:v>0.33403404199999998</c:v>
                </c:pt>
                <c:pt idx="18166">
                  <c:v>0.55607968900000004</c:v>
                </c:pt>
                <c:pt idx="18167">
                  <c:v>0.18809323999999999</c:v>
                </c:pt>
                <c:pt idx="18168">
                  <c:v>0.69922809600000002</c:v>
                </c:pt>
                <c:pt idx="18169">
                  <c:v>0.43897936399999998</c:v>
                </c:pt>
                <c:pt idx="18170">
                  <c:v>0.41863966499999999</c:v>
                </c:pt>
                <c:pt idx="18171">
                  <c:v>0.75936642799999998</c:v>
                </c:pt>
                <c:pt idx="18172">
                  <c:v>0.32477068799999997</c:v>
                </c:pt>
                <c:pt idx="18173">
                  <c:v>0.22661606000000001</c:v>
                </c:pt>
                <c:pt idx="18174">
                  <c:v>0.725696962</c:v>
                </c:pt>
                <c:pt idx="18175">
                  <c:v>0.29604563</c:v>
                </c:pt>
                <c:pt idx="18176">
                  <c:v>0.74039930600000003</c:v>
                </c:pt>
                <c:pt idx="18177">
                  <c:v>0.51020154500000003</c:v>
                </c:pt>
                <c:pt idx="18178">
                  <c:v>0.18873533300000001</c:v>
                </c:pt>
                <c:pt idx="18179">
                  <c:v>0.91082818499999996</c:v>
                </c:pt>
                <c:pt idx="18180">
                  <c:v>0.26670410300000003</c:v>
                </c:pt>
                <c:pt idx="18181">
                  <c:v>0.218911037</c:v>
                </c:pt>
                <c:pt idx="18182">
                  <c:v>0.84988478199999995</c:v>
                </c:pt>
                <c:pt idx="18183">
                  <c:v>0.27953484000000001</c:v>
                </c:pt>
                <c:pt idx="18184">
                  <c:v>0.65639958099999995</c:v>
                </c:pt>
                <c:pt idx="18185">
                  <c:v>0.57270029700000002</c:v>
                </c:pt>
                <c:pt idx="18186">
                  <c:v>0.26255857700000002</c:v>
                </c:pt>
                <c:pt idx="18187">
                  <c:v>0.659118384</c:v>
                </c:pt>
                <c:pt idx="18188">
                  <c:v>0.37338487999999997</c:v>
                </c:pt>
                <c:pt idx="18189">
                  <c:v>0.20265096099999999</c:v>
                </c:pt>
                <c:pt idx="18190">
                  <c:v>0.78043616699999996</c:v>
                </c:pt>
                <c:pt idx="18191">
                  <c:v>0.28617020500000001</c:v>
                </c:pt>
                <c:pt idx="18192">
                  <c:v>0.38933383999999999</c:v>
                </c:pt>
                <c:pt idx="18193">
                  <c:v>0.61605645200000003</c:v>
                </c:pt>
                <c:pt idx="18194">
                  <c:v>0.203979207</c:v>
                </c:pt>
                <c:pt idx="18195">
                  <c:v>0.64007156300000001</c:v>
                </c:pt>
                <c:pt idx="18196">
                  <c:v>0.30907589800000002</c:v>
                </c:pt>
                <c:pt idx="18197">
                  <c:v>0.19684881500000001</c:v>
                </c:pt>
                <c:pt idx="18198">
                  <c:v>0.52515066600000004</c:v>
                </c:pt>
                <c:pt idx="18199">
                  <c:v>0.30149355500000002</c:v>
                </c:pt>
                <c:pt idx="18200">
                  <c:v>0.122033354</c:v>
                </c:pt>
                <c:pt idx="18201">
                  <c:v>0.20037047399999999</c:v>
                </c:pt>
                <c:pt idx="18202">
                  <c:v>0.43506266199999999</c:v>
                </c:pt>
                <c:pt idx="18203">
                  <c:v>0.218597073</c:v>
                </c:pt>
                <c:pt idx="18204">
                  <c:v>0.37451298900000002</c:v>
                </c:pt>
                <c:pt idx="18205">
                  <c:v>0.29229149900000001</c:v>
                </c:pt>
                <c:pt idx="18206">
                  <c:v>0.19052212700000001</c:v>
                </c:pt>
                <c:pt idx="18207">
                  <c:v>0.47193511900000001</c:v>
                </c:pt>
                <c:pt idx="18208">
                  <c:v>0.23172117</c:v>
                </c:pt>
                <c:pt idx="18209">
                  <c:v>0.16557401599999999</c:v>
                </c:pt>
                <c:pt idx="18210">
                  <c:v>0.34739091500000002</c:v>
                </c:pt>
                <c:pt idx="18211">
                  <c:v>0.282230433</c:v>
                </c:pt>
                <c:pt idx="18212">
                  <c:v>0.15767209600000001</c:v>
                </c:pt>
                <c:pt idx="18213">
                  <c:v>0.35832316800000003</c:v>
                </c:pt>
                <c:pt idx="18214">
                  <c:v>0.28263508500000001</c:v>
                </c:pt>
                <c:pt idx="18215">
                  <c:v>0.449956676</c:v>
                </c:pt>
                <c:pt idx="18216">
                  <c:v>0.29676563099999997</c:v>
                </c:pt>
                <c:pt idx="18217">
                  <c:v>0.27073579199999998</c:v>
                </c:pt>
                <c:pt idx="18218">
                  <c:v>0.43604517799999998</c:v>
                </c:pt>
                <c:pt idx="18219">
                  <c:v>0.195101153</c:v>
                </c:pt>
                <c:pt idx="18220">
                  <c:v>0.119543354</c:v>
                </c:pt>
                <c:pt idx="18221">
                  <c:v>0.47276549800000001</c:v>
                </c:pt>
                <c:pt idx="18222">
                  <c:v>0.25045262400000001</c:v>
                </c:pt>
                <c:pt idx="18223">
                  <c:v>0.13829620500000001</c:v>
                </c:pt>
                <c:pt idx="18224">
                  <c:v>0.44224574</c:v>
                </c:pt>
                <c:pt idx="18225">
                  <c:v>0.28930011999999999</c:v>
                </c:pt>
                <c:pt idx="18226">
                  <c:v>0.48377438</c:v>
                </c:pt>
                <c:pt idx="18227">
                  <c:v>0.39552738300000001</c:v>
                </c:pt>
                <c:pt idx="18228">
                  <c:v>0.29584394600000002</c:v>
                </c:pt>
                <c:pt idx="18229">
                  <c:v>0.122412218</c:v>
                </c:pt>
                <c:pt idx="18230">
                  <c:v>0.38950512199999998</c:v>
                </c:pt>
                <c:pt idx="18231">
                  <c:v>0.46021637799999998</c:v>
                </c:pt>
                <c:pt idx="18232">
                  <c:v>0.12242998300000001</c:v>
                </c:pt>
                <c:pt idx="18233">
                  <c:v>0.48994979599999999</c:v>
                </c:pt>
                <c:pt idx="18234">
                  <c:v>0.33034107600000001</c:v>
                </c:pt>
                <c:pt idx="18235">
                  <c:v>0.212189972</c:v>
                </c:pt>
                <c:pt idx="18236">
                  <c:v>0.41043696499999999</c:v>
                </c:pt>
                <c:pt idx="18237">
                  <c:v>0.30190589200000001</c:v>
                </c:pt>
                <c:pt idx="18238">
                  <c:v>0.48191706699999998</c:v>
                </c:pt>
                <c:pt idx="18239">
                  <c:v>0.35832290999999999</c:v>
                </c:pt>
                <c:pt idx="18240">
                  <c:v>9.2700847000000003E-2</c:v>
                </c:pt>
                <c:pt idx="18241">
                  <c:v>0.510408635</c:v>
                </c:pt>
                <c:pt idx="18242">
                  <c:v>0.29831727800000002</c:v>
                </c:pt>
                <c:pt idx="18243">
                  <c:v>0.13695686200000001</c:v>
                </c:pt>
                <c:pt idx="18244">
                  <c:v>0.43127514300000003</c:v>
                </c:pt>
                <c:pt idx="18245">
                  <c:v>0.32957423200000002</c:v>
                </c:pt>
                <c:pt idx="18246">
                  <c:v>0.44667098599999999</c:v>
                </c:pt>
                <c:pt idx="18247">
                  <c:v>0.225518459</c:v>
                </c:pt>
                <c:pt idx="18248">
                  <c:v>0.104346497</c:v>
                </c:pt>
                <c:pt idx="18249">
                  <c:v>0.50431878299999999</c:v>
                </c:pt>
                <c:pt idx="18250">
                  <c:v>0.27330133699999998</c:v>
                </c:pt>
                <c:pt idx="18251">
                  <c:v>0.114346261</c:v>
                </c:pt>
                <c:pt idx="18252">
                  <c:v>0.40779945899999998</c:v>
                </c:pt>
                <c:pt idx="18253">
                  <c:v>0.41824098599999998</c:v>
                </c:pt>
                <c:pt idx="18254">
                  <c:v>0.457450527</c:v>
                </c:pt>
                <c:pt idx="18255">
                  <c:v>0.34947732599999998</c:v>
                </c:pt>
                <c:pt idx="18256">
                  <c:v>0.38062742100000002</c:v>
                </c:pt>
                <c:pt idx="18257">
                  <c:v>0.118893465</c:v>
                </c:pt>
                <c:pt idx="18258">
                  <c:v>0.42121445800000001</c:v>
                </c:pt>
                <c:pt idx="18259">
                  <c:v>0.31145418899999999</c:v>
                </c:pt>
                <c:pt idx="18260">
                  <c:v>0.15853220800000001</c:v>
                </c:pt>
                <c:pt idx="18261">
                  <c:v>0.34901606200000002</c:v>
                </c:pt>
                <c:pt idx="18262">
                  <c:v>0.35169414300000001</c:v>
                </c:pt>
                <c:pt idx="18263">
                  <c:v>0.46708454100000002</c:v>
                </c:pt>
                <c:pt idx="18264">
                  <c:v>0.22175925899999999</c:v>
                </c:pt>
                <c:pt idx="18265">
                  <c:v>0.32525795200000002</c:v>
                </c:pt>
                <c:pt idx="18266">
                  <c:v>0.45418993699999999</c:v>
                </c:pt>
                <c:pt idx="18267">
                  <c:v>0.35264917800000001</c:v>
                </c:pt>
                <c:pt idx="18268">
                  <c:v>0.34118243799999998</c:v>
                </c:pt>
                <c:pt idx="18269">
                  <c:v>0.38138397200000002</c:v>
                </c:pt>
                <c:pt idx="18270">
                  <c:v>0.44130591600000002</c:v>
                </c:pt>
                <c:pt idx="18271">
                  <c:v>0.44550950299999997</c:v>
                </c:pt>
                <c:pt idx="18272">
                  <c:v>0.40648636500000002</c:v>
                </c:pt>
                <c:pt idx="18273">
                  <c:v>0.42934141799999997</c:v>
                </c:pt>
                <c:pt idx="18274">
                  <c:v>0.41737267700000003</c:v>
                </c:pt>
                <c:pt idx="18275">
                  <c:v>0.43460312499999998</c:v>
                </c:pt>
                <c:pt idx="18276">
                  <c:v>0.33106256699999997</c:v>
                </c:pt>
                <c:pt idx="18277">
                  <c:v>0.52973473800000004</c:v>
                </c:pt>
                <c:pt idx="18278">
                  <c:v>0.53332946800000003</c:v>
                </c:pt>
                <c:pt idx="18279">
                  <c:v>0.34287100999999998</c:v>
                </c:pt>
                <c:pt idx="18280">
                  <c:v>0.48995675100000002</c:v>
                </c:pt>
                <c:pt idx="18281">
                  <c:v>0.51669739000000003</c:v>
                </c:pt>
                <c:pt idx="18282">
                  <c:v>0.30403313500000001</c:v>
                </c:pt>
                <c:pt idx="18283">
                  <c:v>0.37959314900000002</c:v>
                </c:pt>
                <c:pt idx="18284">
                  <c:v>0.45512537400000003</c:v>
                </c:pt>
                <c:pt idx="18285">
                  <c:v>0.190485919</c:v>
                </c:pt>
                <c:pt idx="18286">
                  <c:v>0.30683041700000002</c:v>
                </c:pt>
                <c:pt idx="18287">
                  <c:v>0.41149476499999998</c:v>
                </c:pt>
                <c:pt idx="18288">
                  <c:v>0.18673580100000001</c:v>
                </c:pt>
                <c:pt idx="18289">
                  <c:v>0.39819955000000001</c:v>
                </c:pt>
                <c:pt idx="18290">
                  <c:v>0.33318792899999999</c:v>
                </c:pt>
                <c:pt idx="18291">
                  <c:v>0.22912686700000001</c:v>
                </c:pt>
                <c:pt idx="18292">
                  <c:v>0.36334156299999998</c:v>
                </c:pt>
                <c:pt idx="18293">
                  <c:v>0.32153188500000002</c:v>
                </c:pt>
                <c:pt idx="18294">
                  <c:v>0.23378168399999999</c:v>
                </c:pt>
                <c:pt idx="18295">
                  <c:v>0.28842462600000002</c:v>
                </c:pt>
                <c:pt idx="18296">
                  <c:v>0.23411921899999999</c:v>
                </c:pt>
                <c:pt idx="18297">
                  <c:v>0.225572409</c:v>
                </c:pt>
                <c:pt idx="18298">
                  <c:v>0.33905680500000002</c:v>
                </c:pt>
                <c:pt idx="18299">
                  <c:v>0.27165604300000001</c:v>
                </c:pt>
                <c:pt idx="18300">
                  <c:v>0.32969313700000002</c:v>
                </c:pt>
                <c:pt idx="18301">
                  <c:v>0.26289750899999997</c:v>
                </c:pt>
                <c:pt idx="18302">
                  <c:v>0.33399388800000002</c:v>
                </c:pt>
                <c:pt idx="18303">
                  <c:v>0.27413219</c:v>
                </c:pt>
                <c:pt idx="18304">
                  <c:v>0.3942541</c:v>
                </c:pt>
                <c:pt idx="18305">
                  <c:v>0.24628425500000001</c:v>
                </c:pt>
                <c:pt idx="18306">
                  <c:v>0.33714277300000001</c:v>
                </c:pt>
                <c:pt idx="18307">
                  <c:v>0.38406947000000002</c:v>
                </c:pt>
                <c:pt idx="18308">
                  <c:v>0.23371346800000001</c:v>
                </c:pt>
                <c:pt idx="18309">
                  <c:v>0.272515124</c:v>
                </c:pt>
                <c:pt idx="18310">
                  <c:v>0.52880101300000004</c:v>
                </c:pt>
                <c:pt idx="18311">
                  <c:v>0.23667094299999999</c:v>
                </c:pt>
                <c:pt idx="18312">
                  <c:v>0.87370243999999997</c:v>
                </c:pt>
                <c:pt idx="18313">
                  <c:v>0.17300012200000001</c:v>
                </c:pt>
                <c:pt idx="18314">
                  <c:v>0.52963097400000003</c:v>
                </c:pt>
                <c:pt idx="18315">
                  <c:v>0.34851383899999999</c:v>
                </c:pt>
                <c:pt idx="18316">
                  <c:v>0.83723936399999999</c:v>
                </c:pt>
                <c:pt idx="18317">
                  <c:v>0.30873050000000002</c:v>
                </c:pt>
                <c:pt idx="18318">
                  <c:v>0.47708263099999998</c:v>
                </c:pt>
                <c:pt idx="18319">
                  <c:v>0.79985255700000002</c:v>
                </c:pt>
                <c:pt idx="18320">
                  <c:v>0.26052517200000003</c:v>
                </c:pt>
                <c:pt idx="18321">
                  <c:v>0.37790888700000003</c:v>
                </c:pt>
                <c:pt idx="18322">
                  <c:v>0.72535570699999996</c:v>
                </c:pt>
                <c:pt idx="18323">
                  <c:v>0.59067614499999999</c:v>
                </c:pt>
                <c:pt idx="18324">
                  <c:v>0.74143391999999997</c:v>
                </c:pt>
                <c:pt idx="18325">
                  <c:v>0.67543615899999998</c:v>
                </c:pt>
                <c:pt idx="18326">
                  <c:v>0.67457860300000005</c:v>
                </c:pt>
                <c:pt idx="18327">
                  <c:v>0.49233228000000001</c:v>
                </c:pt>
                <c:pt idx="18328">
                  <c:v>0.78951597799999995</c:v>
                </c:pt>
                <c:pt idx="18329">
                  <c:v>0.67547005999999998</c:v>
                </c:pt>
                <c:pt idx="18330">
                  <c:v>0.29915098299999998</c:v>
                </c:pt>
                <c:pt idx="18331">
                  <c:v>0.155267341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6111952"/>
        <c:axId val="1126112496"/>
      </c:areaChart>
      <c:catAx>
        <c:axId val="112611195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6112496"/>
        <c:crosses val="autoZero"/>
        <c:auto val="1"/>
        <c:lblAlgn val="ctr"/>
        <c:lblOffset val="100"/>
        <c:noMultiLvlLbl val="0"/>
      </c:catAx>
      <c:valAx>
        <c:axId val="1126112496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6111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 smtClean="0">
                <a:effectLst/>
              </a:rPr>
              <a:t>Root Mean Square Error (RMSE) </a:t>
            </a:r>
            <a:endParaRPr lang="en-US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LL!$I$6:$J$10</c:f>
              <c:multiLvlStrCache>
                <c:ptCount val="5"/>
                <c:lvl>
                  <c:pt idx="0">
                    <c:v>Very Low</c:v>
                  </c:pt>
                  <c:pt idx="1">
                    <c:v>Low</c:v>
                  </c:pt>
                  <c:pt idx="2">
                    <c:v>Medium</c:v>
                  </c:pt>
                  <c:pt idx="3">
                    <c:v>Height</c:v>
                  </c:pt>
                  <c:pt idx="4">
                    <c:v>Very Height</c:v>
                  </c:pt>
                </c:lvl>
                <c:lvl>
                  <c:pt idx="0">
                    <c:v>0.3571</c:v>
                  </c:pt>
                  <c:pt idx="1">
                    <c:v>0.3828</c:v>
                  </c:pt>
                  <c:pt idx="2">
                    <c:v>0.1941</c:v>
                  </c:pt>
                  <c:pt idx="3">
                    <c:v>0.1181</c:v>
                  </c:pt>
                  <c:pt idx="4">
                    <c:v>0.4445</c:v>
                  </c:pt>
                </c:lvl>
              </c:multiLvlStrCache>
            </c:multiLvlStrRef>
          </c:cat>
          <c:val>
            <c:numRef>
              <c:f>LL!$K$6:$K$10</c:f>
              <c:numCache>
                <c:formatCode>General</c:formatCode>
                <c:ptCount val="5"/>
                <c:pt idx="0">
                  <c:v>4</c:v>
                </c:pt>
                <c:pt idx="1">
                  <c:v>5</c:v>
                </c:pt>
                <c:pt idx="2">
                  <c:v>2</c:v>
                </c:pt>
                <c:pt idx="3">
                  <c:v>1</c:v>
                </c:pt>
                <c:pt idx="4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5FE-4DB3-A76E-DBCAD79871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6120112"/>
        <c:axId val="1126116848"/>
      </c:barChart>
      <c:catAx>
        <c:axId val="112612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6116848"/>
        <c:crosses val="autoZero"/>
        <c:auto val="1"/>
        <c:lblAlgn val="ctr"/>
        <c:lblOffset val="100"/>
        <c:noMultiLvlLbl val="0"/>
      </c:catAx>
      <c:valAx>
        <c:axId val="1126116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612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DB471-B93B-45E3-B23A-C8EFA6773073}" type="datetimeFigureOut">
              <a:rPr lang="id-ID" smtClean="0"/>
              <a:t>27/03/2019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A216A-CBD0-4CA8-A0FB-157F78CA79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011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5805264"/>
            <a:ext cx="12192000" cy="1083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030" name="Picture 6" descr="X:\Marketing v2\Forests 2020\Media Pack\Forests 2020 PPT Title Slic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803196" cy="688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57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9349" y="188640"/>
            <a:ext cx="11233248" cy="85010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b="1" dirty="0" smtClean="0"/>
              <a:t>Forests 2020 </a:t>
            </a:r>
            <a:r>
              <a:rPr lang="en-GB" dirty="0" smtClean="0"/>
              <a:t>Slide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53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X:\Marketing v2\Forests 2020\Media Pack\Forests 2020 PPT Bar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9977"/>
            <a:ext cx="12192000" cy="89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X:\Marketing v2\Forests 2020\Media Pack\Logos\Forests2020_White-01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273" y="6043368"/>
            <a:ext cx="3369849" cy="74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1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11824" y="1196752"/>
            <a:ext cx="6120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latin typeface="Calibri" panose="020F0502020204030204" pitchFamily="34" charset="0"/>
                <a:cs typeface="Calibri" panose="020F0502020204030204" pitchFamily="34" charset="0"/>
              </a:rPr>
              <a:t>Forests 2020: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Canopy cover estimation based on Support Vector Regression derived from LiDAR &amp; Landsat 8 OLI</a:t>
            </a: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3832" y="4293096"/>
            <a:ext cx="5688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Sahid Hudjimartsu, </a:t>
            </a:r>
            <a:r>
              <a:rPr lang="en-GB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Felliks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Tampinongkol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Yudi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Setiawan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, Lilik Budi Prasetyo</a:t>
            </a:r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 descr="X:\Marketing v2\Forests 2020\Media Pack\Logos\Forest2020_Colour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6021288"/>
            <a:ext cx="2451286" cy="72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4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 Validation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33295"/>
            <a:ext cx="9144000" cy="499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512" y="188640"/>
            <a:ext cx="8712968" cy="850106"/>
          </a:xfrm>
        </p:spPr>
        <p:txBody>
          <a:bodyPr/>
          <a:lstStyle/>
          <a:p>
            <a:r>
              <a:rPr lang="en-US" dirty="0" smtClean="0"/>
              <a:t>Preprocessing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594176"/>
            <a:ext cx="7403554" cy="21228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47528" y="1090120"/>
            <a:ext cx="4968552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>
                <a:latin typeface="+mj-lt"/>
              </a:rPr>
              <a:t>Balancing Data Based Frequency Class Minimum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68" y="3957020"/>
            <a:ext cx="3384376" cy="630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4635950"/>
            <a:ext cx="4320480" cy="50718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567608" y="4635950"/>
            <a:ext cx="432048" cy="59325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6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512" y="188640"/>
            <a:ext cx="8712968" cy="850106"/>
          </a:xfrm>
        </p:spPr>
        <p:txBody>
          <a:bodyPr/>
          <a:lstStyle/>
          <a:p>
            <a:r>
              <a:rPr lang="en-US" dirty="0" smtClean="0"/>
              <a:t>Preprocessing Data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47528" y="1090120"/>
            <a:ext cx="5544616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>
                <a:latin typeface="+mj-lt"/>
              </a:rPr>
              <a:t>DBSCAN (Density-based Clustering) for Removing Outlier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9" y="1916832"/>
            <a:ext cx="4002627" cy="2681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86" y="1916832"/>
            <a:ext cx="4431605" cy="27448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35561" y="1563311"/>
            <a:ext cx="1614077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>
                <a:latin typeface="+mj-lt"/>
              </a:rPr>
              <a:t>Before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84033" y="1560579"/>
            <a:ext cx="1614077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>
                <a:latin typeface="+mj-lt"/>
              </a:rPr>
              <a:t>After</a:t>
            </a:r>
          </a:p>
        </p:txBody>
      </p:sp>
      <p:sp>
        <p:nvSpPr>
          <p:cNvPr id="12" name="Oval 11"/>
          <p:cNvSpPr/>
          <p:nvPr/>
        </p:nvSpPr>
        <p:spPr>
          <a:xfrm rot="21227652">
            <a:off x="3909040" y="2498228"/>
            <a:ext cx="1737888" cy="100220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4797152"/>
            <a:ext cx="5255198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512" y="188640"/>
            <a:ext cx="8208912" cy="850106"/>
          </a:xfrm>
        </p:spPr>
        <p:txBody>
          <a:bodyPr/>
          <a:lstStyle/>
          <a:p>
            <a:r>
              <a:rPr lang="en-US" dirty="0" smtClean="0"/>
              <a:t>Comparison of ecosystem response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86243" y="1198551"/>
            <a:ext cx="3456384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>
                <a:latin typeface="+mj-lt"/>
              </a:rPr>
              <a:t>Agroforestry Ecosystem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49788" y="1198551"/>
            <a:ext cx="3456384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fontAlgn="b"/>
            <a:r>
              <a:rPr lang="en-US" dirty="0">
                <a:latin typeface="+mj-lt"/>
              </a:rPr>
              <a:t>Mangrove Ecosystem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1862412"/>
            <a:ext cx="4824536" cy="33602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912" y="5050872"/>
            <a:ext cx="1077569" cy="8645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1927874"/>
            <a:ext cx="4422746" cy="322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1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5360" y="195355"/>
            <a:ext cx="11665296" cy="1152128"/>
          </a:xfrm>
        </p:spPr>
        <p:txBody>
          <a:bodyPr/>
          <a:lstStyle/>
          <a:p>
            <a:r>
              <a:rPr lang="en-GB" sz="2800" dirty="0" smtClean="0"/>
              <a:t>Prediction Model To Estimate Forests Canopy Index Using Support Vector Regression (SVR)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2951" y="1988840"/>
            <a:ext cx="4146067" cy="3240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8048" y="1989200"/>
            <a:ext cx="3913317" cy="324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36752" y="1499955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Landsat 8, Composite 654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64152" y="1500315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Forests Canopy Index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2024" y="3609020"/>
            <a:ext cx="1337471" cy="8640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19936" y="5214029"/>
            <a:ext cx="2257133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Data Prediction SVR</a:t>
            </a:r>
          </a:p>
          <a:p>
            <a:r>
              <a:rPr lang="en-US" dirty="0" smtClean="0"/>
              <a:t>RMSE : 0.214049</a:t>
            </a:r>
          </a:p>
        </p:txBody>
      </p:sp>
    </p:spTree>
    <p:extLst>
      <p:ext uri="{BB962C8B-B14F-4D97-AF65-F5344CB8AC3E}">
        <p14:creationId xmlns:p14="http://schemas.microsoft.com/office/powerpoint/2010/main" val="136993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96489"/>
              </p:ext>
            </p:extLst>
          </p:nvPr>
        </p:nvGraphicFramePr>
        <p:xfrm>
          <a:off x="191344" y="3068960"/>
          <a:ext cx="568863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6962341"/>
              </p:ext>
            </p:extLst>
          </p:nvPr>
        </p:nvGraphicFramePr>
        <p:xfrm>
          <a:off x="6384032" y="1124744"/>
          <a:ext cx="5400600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703512" y="188640"/>
            <a:ext cx="8640960" cy="850106"/>
          </a:xfrm>
        </p:spPr>
        <p:txBody>
          <a:bodyPr/>
          <a:lstStyle/>
          <a:p>
            <a:r>
              <a:rPr lang="en-US" dirty="0"/>
              <a:t>Comparison of Actual and Prediction</a:t>
            </a:r>
          </a:p>
        </p:txBody>
      </p:sp>
    </p:spTree>
    <p:extLst>
      <p:ext uri="{BB962C8B-B14F-4D97-AF65-F5344CB8AC3E}">
        <p14:creationId xmlns:p14="http://schemas.microsoft.com/office/powerpoint/2010/main" val="252163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 l="5171"/>
          <a:stretch/>
        </p:blipFill>
        <p:spPr>
          <a:xfrm>
            <a:off x="3503712" y="620688"/>
            <a:ext cx="5282045" cy="48965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22" y="3047256"/>
            <a:ext cx="2637871" cy="2758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12"/>
          <a:stretch/>
        </p:blipFill>
        <p:spPr>
          <a:xfrm>
            <a:off x="170422" y="116632"/>
            <a:ext cx="2637871" cy="2808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808294" y="116632"/>
            <a:ext cx="3719754" cy="4032448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08294" y="4185084"/>
            <a:ext cx="3719754" cy="1620862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40141" y="116632"/>
            <a:ext cx="136815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Uncorrected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03511" y="3040759"/>
            <a:ext cx="110478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Corrected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443987"/>
            <a:ext cx="3987077" cy="3377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7" name="Straight Arrow Connector 16"/>
          <p:cNvCxnSpPr/>
          <p:nvPr/>
        </p:nvCxnSpPr>
        <p:spPr>
          <a:xfrm flipV="1">
            <a:off x="7367482" y="3821724"/>
            <a:ext cx="528718" cy="134724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367482" y="485964"/>
            <a:ext cx="528718" cy="3388447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071664" y="43462"/>
            <a:ext cx="4752528" cy="885003"/>
          </a:xfrm>
        </p:spPr>
        <p:txBody>
          <a:bodyPr/>
          <a:lstStyle/>
          <a:p>
            <a:pPr algn="ctr"/>
            <a:r>
              <a:rPr lang="en-GB" sz="2800" dirty="0"/>
              <a:t>Model Applied </a:t>
            </a:r>
            <a:r>
              <a:rPr lang="en-GB" sz="2800" dirty="0" smtClean="0"/>
              <a:t>to Windows area on Sumatra Island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52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47428" y="260648"/>
            <a:ext cx="9721080" cy="648072"/>
          </a:xfrm>
        </p:spPr>
        <p:txBody>
          <a:bodyPr/>
          <a:lstStyle/>
          <a:p>
            <a:pPr algn="ctr"/>
            <a:r>
              <a:rPr lang="en-GB" sz="2800" dirty="0"/>
              <a:t>Model Applied </a:t>
            </a:r>
            <a:r>
              <a:rPr lang="en-GB" sz="2800" dirty="0" smtClean="0"/>
              <a:t>to </a:t>
            </a:r>
            <a:r>
              <a:rPr lang="id-ID" sz="2800" dirty="0" smtClean="0"/>
              <a:t>Estimate Canopy Cover </a:t>
            </a:r>
            <a:r>
              <a:rPr lang="en-US" sz="2800" dirty="0" smtClean="0"/>
              <a:t>in </a:t>
            </a:r>
            <a:r>
              <a:rPr lang="en-GB" sz="2800" dirty="0" smtClean="0"/>
              <a:t>Mangrove Ecosystem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1268760"/>
            <a:ext cx="5413509" cy="4536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47" y="1269264"/>
            <a:ext cx="5337621" cy="453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595" y="1269425"/>
            <a:ext cx="911938" cy="86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16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189953"/>
            <a:ext cx="9817091" cy="850106"/>
          </a:xfrm>
        </p:spPr>
        <p:txBody>
          <a:bodyPr/>
          <a:lstStyle/>
          <a:p>
            <a:r>
              <a:rPr lang="en-US" dirty="0"/>
              <a:t>Comparison of </a:t>
            </a:r>
            <a:r>
              <a:rPr lang="en-US" dirty="0" smtClean="0"/>
              <a:t>FRCI Actual </a:t>
            </a:r>
            <a:r>
              <a:rPr lang="en-US" dirty="0"/>
              <a:t>and Prediction</a:t>
            </a:r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2556723"/>
              </p:ext>
            </p:extLst>
          </p:nvPr>
        </p:nvGraphicFramePr>
        <p:xfrm>
          <a:off x="5087888" y="1124744"/>
          <a:ext cx="6318448" cy="3791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5231904" y="5085184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 smtClean="0"/>
              <a:t>RMSE : </a:t>
            </a:r>
            <a:r>
              <a:rPr lang="en-US" dirty="0" smtClean="0"/>
              <a:t>0.2749883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6022408"/>
              </p:ext>
            </p:extLst>
          </p:nvPr>
        </p:nvGraphicFramePr>
        <p:xfrm>
          <a:off x="191344" y="27809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86027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412776"/>
            <a:ext cx="3907047" cy="4077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47428" y="260648"/>
            <a:ext cx="9721080" cy="648072"/>
          </a:xfrm>
        </p:spPr>
        <p:txBody>
          <a:bodyPr/>
          <a:lstStyle/>
          <a:p>
            <a:pPr algn="ctr"/>
            <a:r>
              <a:rPr lang="en-GB" sz="2800" dirty="0"/>
              <a:t>Model Applied t</a:t>
            </a:r>
            <a:r>
              <a:rPr lang="en-GB" sz="2800" dirty="0" smtClean="0"/>
              <a:t>o </a:t>
            </a:r>
            <a:r>
              <a:rPr lang="id-ID" sz="2800" dirty="0" smtClean="0"/>
              <a:t>Estimate Canopy Cover Mountain</a:t>
            </a:r>
            <a:r>
              <a:rPr lang="en-GB" sz="2800" dirty="0" smtClean="0"/>
              <a:t> Ecosystem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411048"/>
            <a:ext cx="3890984" cy="407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5000" r="39232"/>
          <a:stretch/>
        </p:blipFill>
        <p:spPr>
          <a:xfrm>
            <a:off x="9966320" y="1411048"/>
            <a:ext cx="812752" cy="648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328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Canopy Cover: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863AC3A-FE51-4A1C-BDA1-514AA9C8D7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5" t="9544" r="24016" b="15294"/>
          <a:stretch/>
        </p:blipFill>
        <p:spPr>
          <a:xfrm>
            <a:off x="7726464" y="3169423"/>
            <a:ext cx="2751651" cy="27643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703403" y="1109064"/>
            <a:ext cx="62646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Canopy cover is defined as the percentage of an area occupied by the vertical projection of tree crowns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36629" y="3810381"/>
            <a:ext cx="0" cy="19442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5" t="37473" b="40044"/>
          <a:stretch/>
        </p:blipFill>
        <p:spPr>
          <a:xfrm>
            <a:off x="1512313" y="4581128"/>
            <a:ext cx="3771582" cy="1512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6" t="8820" r="9144"/>
          <a:stretch/>
        </p:blipFill>
        <p:spPr>
          <a:xfrm>
            <a:off x="1579650" y="2658253"/>
            <a:ext cx="3636909" cy="309634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727848" y="4320716"/>
            <a:ext cx="0" cy="14125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729233" y="4293096"/>
            <a:ext cx="0" cy="12961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95600" y="4522095"/>
            <a:ext cx="0" cy="11098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702" y="3906023"/>
            <a:ext cx="2526219" cy="129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4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83966" y="5273235"/>
            <a:ext cx="1834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 smtClean="0"/>
              <a:t>RMSE: </a:t>
            </a:r>
            <a:r>
              <a:rPr lang="en-US" dirty="0" smtClean="0"/>
              <a:t>0.2711629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7653968"/>
              </p:ext>
            </p:extLst>
          </p:nvPr>
        </p:nvGraphicFramePr>
        <p:xfrm>
          <a:off x="5783966" y="1412776"/>
          <a:ext cx="6120680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7408" y="189953"/>
            <a:ext cx="9817091" cy="850106"/>
          </a:xfrm>
        </p:spPr>
        <p:txBody>
          <a:bodyPr/>
          <a:lstStyle/>
          <a:p>
            <a:r>
              <a:rPr lang="en-US" dirty="0"/>
              <a:t>Comparison of </a:t>
            </a:r>
            <a:r>
              <a:rPr lang="en-US" dirty="0" smtClean="0"/>
              <a:t>FRCI Actual </a:t>
            </a:r>
            <a:r>
              <a:rPr lang="en-US" dirty="0"/>
              <a:t>and Prediction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5288885"/>
              </p:ext>
            </p:extLst>
          </p:nvPr>
        </p:nvGraphicFramePr>
        <p:xfrm>
          <a:off x="477107" y="2449996"/>
          <a:ext cx="464439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6034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Indonesian Forests: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33637" y="1700809"/>
            <a:ext cx="70156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Indonesia has many types of forest ecosystem</a:t>
            </a:r>
          </a:p>
          <a:p>
            <a:r>
              <a:rPr lang="en-US" sz="2800" b="1" dirty="0"/>
              <a:t>Ex: peat, swamp, mangrove, tropical rain </a:t>
            </a:r>
          </a:p>
        </p:txBody>
      </p:sp>
      <p:sp>
        <p:nvSpPr>
          <p:cNvPr id="7" name="Rectangle 6"/>
          <p:cNvSpPr/>
          <p:nvPr/>
        </p:nvSpPr>
        <p:spPr>
          <a:xfrm>
            <a:off x="1733636" y="3140969"/>
            <a:ext cx="8208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This will be a problem in the construction function for National scale using a statistical method, due to many ecosystems and then will have many functions for each ecosystem</a:t>
            </a:r>
          </a:p>
        </p:txBody>
      </p:sp>
    </p:spTree>
    <p:extLst>
      <p:ext uri="{BB962C8B-B14F-4D97-AF65-F5344CB8AC3E}">
        <p14:creationId xmlns:p14="http://schemas.microsoft.com/office/powerpoint/2010/main" val="68009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3512" y="188640"/>
            <a:ext cx="6577510" cy="725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Machine Learning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48226" y="4509120"/>
            <a:ext cx="9108504" cy="1656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Machine learning is about the construction and study of systems that can learn from data. This is very different than traditional computer programming.</a:t>
            </a:r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196753"/>
            <a:ext cx="8407518" cy="32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18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59060" y="4699"/>
            <a:ext cx="6254080" cy="687611"/>
          </a:xfrm>
        </p:spPr>
        <p:txBody>
          <a:bodyPr/>
          <a:lstStyle/>
          <a:p>
            <a:r>
              <a:rPr lang="en-US" dirty="0" smtClean="0"/>
              <a:t>Field of Machine Learning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215" r="2833"/>
          <a:stretch/>
        </p:blipFill>
        <p:spPr>
          <a:xfrm>
            <a:off x="1588799" y="1263743"/>
            <a:ext cx="3816424" cy="3570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985"/>
          <a:stretch/>
        </p:blipFill>
        <p:spPr>
          <a:xfrm>
            <a:off x="5929700" y="1102707"/>
            <a:ext cx="4191048" cy="37320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00554" y="4786897"/>
            <a:ext cx="44514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Supervised learning </a:t>
            </a:r>
            <a:r>
              <a:rPr lang="en-US" dirty="0"/>
              <a:t>is one of the methods associated with machine learning which involves allocating labeled data so that a certain pattern or function can be deduced from that data.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96001" y="4834712"/>
            <a:ext cx="4176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Unsupervised learning </a:t>
            </a:r>
            <a:r>
              <a:rPr lang="en-US" dirty="0"/>
              <a:t>is the second method of machine learning algorithm where inferences are drawn from unlabeled input data.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808" y="1844825"/>
            <a:ext cx="1561892" cy="5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31417" y="234524"/>
            <a:ext cx="10515600" cy="1325563"/>
          </a:xfrm>
        </p:spPr>
        <p:txBody>
          <a:bodyPr/>
          <a:lstStyle/>
          <a:p>
            <a:r>
              <a:rPr lang="en-US" b="1" dirty="0"/>
              <a:t>Support Vector Machine: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1417" y="1793408"/>
            <a:ext cx="10515600" cy="484139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733974" y="1424075"/>
            <a:ext cx="1434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Classification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988840"/>
            <a:ext cx="889602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8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68860" y="44449"/>
            <a:ext cx="6111317" cy="891899"/>
          </a:xfrm>
        </p:spPr>
        <p:txBody>
          <a:bodyPr/>
          <a:lstStyle/>
          <a:p>
            <a:r>
              <a:rPr lang="en-US" b="1" dirty="0"/>
              <a:t>Support Vector Machine: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775520" y="1924009"/>
            <a:ext cx="10515600" cy="43301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664469" y="751681"/>
            <a:ext cx="1215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Regression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70" y="1739343"/>
            <a:ext cx="3933133" cy="3528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31100"/>
          <a:stretch/>
        </p:blipFill>
        <p:spPr>
          <a:xfrm>
            <a:off x="6456041" y="1827799"/>
            <a:ext cx="3886299" cy="35587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67808" y="1198732"/>
            <a:ext cx="3174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Linear Vs Non-Linear </a:t>
            </a:r>
          </a:p>
        </p:txBody>
      </p:sp>
    </p:spTree>
    <p:extLst>
      <p:ext uri="{BB962C8B-B14F-4D97-AF65-F5344CB8AC3E}">
        <p14:creationId xmlns:p14="http://schemas.microsoft.com/office/powerpoint/2010/main" val="392466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FRCI on Agroforestry (</a:t>
            </a:r>
            <a:r>
              <a:rPr lang="en-US" dirty="0" err="1" smtClean="0"/>
              <a:t>Cidanau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19536" y="1556792"/>
            <a:ext cx="78488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FRCI calculated using LiDAR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Remove the outlier using DBSCAN Algorithm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580 Sample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Feature Selection using </a:t>
            </a:r>
            <a:r>
              <a:rPr lang="en-US" sz="2400" dirty="0" err="1"/>
              <a:t>Boruta</a:t>
            </a:r>
            <a:r>
              <a:rPr lang="en-US" sz="2400" dirty="0"/>
              <a:t> Algorithm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Divide Data (Training and testing data)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K-fold cross validation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Model predicted using SVM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373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72510" y="332656"/>
            <a:ext cx="410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Feature Selection using </a:t>
            </a:r>
            <a:r>
              <a:rPr lang="en-US" b="1" dirty="0" err="1"/>
              <a:t>Boruta</a:t>
            </a:r>
            <a:r>
              <a:rPr lang="en-US" b="1" dirty="0"/>
              <a:t> 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908721"/>
            <a:ext cx="6624736" cy="48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4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5390</TotalTime>
  <Words>381</Words>
  <Application>Microsoft Office PowerPoint</Application>
  <PresentationFormat>Widescreen</PresentationFormat>
  <Paragraphs>69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Office Theme</vt:lpstr>
      <vt:lpstr>PowerPoint Presentation</vt:lpstr>
      <vt:lpstr>Canopy Cover:</vt:lpstr>
      <vt:lpstr>Indonesian Forests:</vt:lpstr>
      <vt:lpstr>PowerPoint Presentation</vt:lpstr>
      <vt:lpstr>Field of Machine Learning</vt:lpstr>
      <vt:lpstr>Support Vector Machine:</vt:lpstr>
      <vt:lpstr>Support Vector Machine:</vt:lpstr>
      <vt:lpstr>FRCI on Agroforestry (Cidanau)</vt:lpstr>
      <vt:lpstr>PowerPoint Presentation</vt:lpstr>
      <vt:lpstr>K-Fold Cross Validation</vt:lpstr>
      <vt:lpstr>Preprocessing Data</vt:lpstr>
      <vt:lpstr>Preprocessing Data</vt:lpstr>
      <vt:lpstr>Comparison of ecosystem response</vt:lpstr>
      <vt:lpstr>Prediction Model To Estimate Forests Canopy Index Using Support Vector Regression (SVR)</vt:lpstr>
      <vt:lpstr>Comparison of Actual and Prediction</vt:lpstr>
      <vt:lpstr>Model Applied to Windows area on Sumatra Island</vt:lpstr>
      <vt:lpstr>Model Applied to Estimate Canopy Cover in Mangrove Ecosystem</vt:lpstr>
      <vt:lpstr>Comparison of FRCI Actual and Prediction</vt:lpstr>
      <vt:lpstr>Model Applied to Estimate Canopy Cover Mountain Ecosystem</vt:lpstr>
      <vt:lpstr>Comparison of FRCI Actual and Prediction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Paul</dc:creator>
  <cp:lastModifiedBy>sahid hudjimartsu</cp:lastModifiedBy>
  <cp:revision>309</cp:revision>
  <dcterms:created xsi:type="dcterms:W3CDTF">2017-05-23T10:30:05Z</dcterms:created>
  <dcterms:modified xsi:type="dcterms:W3CDTF">2019-03-27T16:12:19Z</dcterms:modified>
</cp:coreProperties>
</file>